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  <p:sldMasterId id="2147483720" r:id="rId5"/>
  </p:sldMasterIdLst>
  <p:notesMasterIdLst>
    <p:notesMasterId r:id="rId23"/>
  </p:notesMasterIdLst>
  <p:handoutMasterIdLst>
    <p:handoutMasterId r:id="rId24"/>
  </p:handoutMasterIdLst>
  <p:sldIdLst>
    <p:sldId id="680" r:id="rId6"/>
    <p:sldId id="675" r:id="rId7"/>
    <p:sldId id="677" r:id="rId8"/>
    <p:sldId id="679" r:id="rId9"/>
    <p:sldId id="699" r:id="rId10"/>
    <p:sldId id="691" r:id="rId11"/>
    <p:sldId id="690" r:id="rId12"/>
    <p:sldId id="359" r:id="rId13"/>
    <p:sldId id="701" r:id="rId14"/>
    <p:sldId id="695" r:id="rId15"/>
    <p:sldId id="694" r:id="rId16"/>
    <p:sldId id="692" r:id="rId17"/>
    <p:sldId id="693" r:id="rId18"/>
    <p:sldId id="698" r:id="rId19"/>
    <p:sldId id="696" r:id="rId20"/>
    <p:sldId id="697" r:id="rId21"/>
    <p:sldId id="5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067"/>
    <a:srgbClr val="0937C9"/>
    <a:srgbClr val="EAB200"/>
    <a:srgbClr val="B3A370"/>
    <a:srgbClr val="3F3F3F"/>
    <a:srgbClr val="014E7D"/>
    <a:srgbClr val="013657"/>
    <a:srgbClr val="01456F"/>
    <a:srgbClr val="014B79"/>
    <a:srgbClr val="0027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74" autoAdjust="0"/>
  </p:normalViewPr>
  <p:slideViewPr>
    <p:cSldViewPr snapToGrid="0" showGuides="1">
      <p:cViewPr varScale="1">
        <p:scale>
          <a:sx n="114" d="100"/>
          <a:sy n="114" d="100"/>
        </p:scale>
        <p:origin x="474" y="102"/>
      </p:cViewPr>
      <p:guideLst>
        <p:guide pos="3840"/>
        <p:guide pos="59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56E3F3-DC0D-4099-9133-96CC1A736014}" type="doc">
      <dgm:prSet loTypeId="urn:microsoft.com/office/officeart/2005/8/layout/lProcess2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85A3FE2E-1AF3-4F8F-859A-D89285443A92}">
      <dgm:prSet phldrT="[Text]"/>
      <dgm:spPr/>
      <dgm:t>
        <a:bodyPr/>
        <a:lstStyle/>
        <a:p>
          <a:r>
            <a:rPr lang="az-Latn-AZ" b="1" dirty="0"/>
            <a:t>Əmək münasibətləri</a:t>
          </a:r>
          <a:endParaRPr lang="en-US" b="1" dirty="0"/>
        </a:p>
      </dgm:t>
    </dgm:pt>
    <dgm:pt modelId="{9ED1430D-42C2-409F-A684-5021057F2FF8}" type="parTrans" cxnId="{397E59D1-B0B5-45BA-B6E2-8AC86B4FE4EC}">
      <dgm:prSet/>
      <dgm:spPr/>
      <dgm:t>
        <a:bodyPr/>
        <a:lstStyle/>
        <a:p>
          <a:endParaRPr lang="en-US"/>
        </a:p>
      </dgm:t>
    </dgm:pt>
    <dgm:pt modelId="{A3812F2B-4A9B-4DA1-BE4A-DA2EEEFA029D}" type="sibTrans" cxnId="{397E59D1-B0B5-45BA-B6E2-8AC86B4FE4EC}">
      <dgm:prSet/>
      <dgm:spPr/>
      <dgm:t>
        <a:bodyPr/>
        <a:lstStyle/>
        <a:p>
          <a:endParaRPr lang="en-US"/>
        </a:p>
      </dgm:t>
    </dgm:pt>
    <dgm:pt modelId="{2C5C0C9F-6010-4FCB-B8C0-ABB0A784498B}">
      <dgm:prSet phldrT="[Text]"/>
      <dgm:spPr/>
      <dgm:t>
        <a:bodyPr/>
        <a:lstStyle/>
        <a:p>
          <a:r>
            <a:rPr lang="az-Latn-AZ" dirty="0"/>
            <a:t>Əmək münasibətlərinin rəsmiləşdirilməsi</a:t>
          </a:r>
          <a:endParaRPr lang="en-US" dirty="0"/>
        </a:p>
      </dgm:t>
    </dgm:pt>
    <dgm:pt modelId="{86AA7ED9-D05E-4FCD-B4E5-11EE0EC4DB8E}" type="parTrans" cxnId="{0FC71D5F-69E7-4908-8653-BE50FB972D3D}">
      <dgm:prSet/>
      <dgm:spPr/>
      <dgm:t>
        <a:bodyPr/>
        <a:lstStyle/>
        <a:p>
          <a:endParaRPr lang="en-US"/>
        </a:p>
      </dgm:t>
    </dgm:pt>
    <dgm:pt modelId="{D3EAF748-9C8A-4EF3-8816-0A559A6D7DCB}" type="sibTrans" cxnId="{0FC71D5F-69E7-4908-8653-BE50FB972D3D}">
      <dgm:prSet/>
      <dgm:spPr/>
      <dgm:t>
        <a:bodyPr/>
        <a:lstStyle/>
        <a:p>
          <a:endParaRPr lang="en-US"/>
        </a:p>
      </dgm:t>
    </dgm:pt>
    <dgm:pt modelId="{21B8EDC5-CCFA-489C-8490-AA125315936E}">
      <dgm:prSet phldrT="[Text]"/>
      <dgm:spPr/>
      <dgm:t>
        <a:bodyPr/>
        <a:lstStyle/>
        <a:p>
          <a:r>
            <a:rPr lang="az-Latn-AZ" dirty="0"/>
            <a:t>Əməyin təşkili</a:t>
          </a:r>
          <a:endParaRPr lang="en-US" dirty="0"/>
        </a:p>
      </dgm:t>
    </dgm:pt>
    <dgm:pt modelId="{88C57166-2055-4C35-93B6-600FFA4D6F5B}" type="parTrans" cxnId="{B67FF6E0-96C0-4823-AAA9-4DD2091B9713}">
      <dgm:prSet/>
      <dgm:spPr/>
      <dgm:t>
        <a:bodyPr/>
        <a:lstStyle/>
        <a:p>
          <a:endParaRPr lang="en-US"/>
        </a:p>
      </dgm:t>
    </dgm:pt>
    <dgm:pt modelId="{6FE3E595-189E-4B8D-9CE4-4E63C0854E82}" type="sibTrans" cxnId="{B67FF6E0-96C0-4823-AAA9-4DD2091B9713}">
      <dgm:prSet/>
      <dgm:spPr/>
      <dgm:t>
        <a:bodyPr/>
        <a:lstStyle/>
        <a:p>
          <a:endParaRPr lang="en-US"/>
        </a:p>
      </dgm:t>
    </dgm:pt>
    <dgm:pt modelId="{2411B5C9-50F0-431F-8E84-DA038DFA4C93}">
      <dgm:prSet phldrT="[Text]"/>
      <dgm:spPr/>
      <dgm:t>
        <a:bodyPr/>
        <a:lstStyle/>
        <a:p>
          <a:r>
            <a:rPr lang="en-US" b="1"/>
            <a:t>M</a:t>
          </a:r>
          <a:r>
            <a:rPr lang="az-Latn-AZ" b="1"/>
            <a:t>əşğulluq</a:t>
          </a:r>
          <a:endParaRPr lang="en-US" b="1" dirty="0"/>
        </a:p>
      </dgm:t>
    </dgm:pt>
    <dgm:pt modelId="{99791C6C-BFB1-42FA-8C34-356761F89909}" type="parTrans" cxnId="{9A5AC62D-A036-4288-8C11-1F9FF31A685B}">
      <dgm:prSet/>
      <dgm:spPr/>
      <dgm:t>
        <a:bodyPr/>
        <a:lstStyle/>
        <a:p>
          <a:endParaRPr lang="en-US"/>
        </a:p>
      </dgm:t>
    </dgm:pt>
    <dgm:pt modelId="{52459306-AE63-4E9A-BE46-3E692D502E32}" type="sibTrans" cxnId="{9A5AC62D-A036-4288-8C11-1F9FF31A685B}">
      <dgm:prSet/>
      <dgm:spPr/>
      <dgm:t>
        <a:bodyPr/>
        <a:lstStyle/>
        <a:p>
          <a:endParaRPr lang="en-US"/>
        </a:p>
      </dgm:t>
    </dgm:pt>
    <dgm:pt modelId="{236D817F-BDC5-4298-89CC-F9C0C992882F}">
      <dgm:prSet phldrT="[Text]"/>
      <dgm:spPr/>
      <dgm:t>
        <a:bodyPr/>
        <a:lstStyle/>
        <a:p>
          <a:r>
            <a:rPr lang="az-Latn-AZ" dirty="0"/>
            <a:t>İşsiz və işaxtaran şəxslərin qeydiyyatı</a:t>
          </a:r>
          <a:endParaRPr lang="en-US" dirty="0"/>
        </a:p>
      </dgm:t>
    </dgm:pt>
    <dgm:pt modelId="{227B78CA-D802-474C-AA36-72DC69452B6C}" type="parTrans" cxnId="{09684DA3-C8E2-499A-845F-B750E08BC4C0}">
      <dgm:prSet/>
      <dgm:spPr/>
      <dgm:t>
        <a:bodyPr/>
        <a:lstStyle/>
        <a:p>
          <a:endParaRPr lang="en-US"/>
        </a:p>
      </dgm:t>
    </dgm:pt>
    <dgm:pt modelId="{0A840DA3-340E-4A2A-96C7-816BEF68B6F1}" type="sibTrans" cxnId="{09684DA3-C8E2-499A-845F-B750E08BC4C0}">
      <dgm:prSet/>
      <dgm:spPr/>
      <dgm:t>
        <a:bodyPr/>
        <a:lstStyle/>
        <a:p>
          <a:endParaRPr lang="en-US"/>
        </a:p>
      </dgm:t>
    </dgm:pt>
    <dgm:pt modelId="{44313CD8-635F-409E-A494-1C80FEA878EB}">
      <dgm:prSet phldrT="[Text]"/>
      <dgm:spPr/>
      <dgm:t>
        <a:bodyPr/>
        <a:lstStyle/>
        <a:p>
          <a:r>
            <a:rPr lang="az-Latn-AZ" b="0" i="0" dirty="0"/>
            <a:t>Özünüməşğulluq</a:t>
          </a:r>
          <a:endParaRPr lang="en-US" dirty="0"/>
        </a:p>
      </dgm:t>
    </dgm:pt>
    <dgm:pt modelId="{CA02F71A-B9A9-413E-9DFB-8F5F0D01404C}" type="parTrans" cxnId="{981F1F7D-7C0A-42E0-BE75-5B116A4E1B0C}">
      <dgm:prSet/>
      <dgm:spPr/>
      <dgm:t>
        <a:bodyPr/>
        <a:lstStyle/>
        <a:p>
          <a:endParaRPr lang="en-US"/>
        </a:p>
      </dgm:t>
    </dgm:pt>
    <dgm:pt modelId="{25627E93-CF0C-4399-99D6-5DE0AA01E46A}" type="sibTrans" cxnId="{981F1F7D-7C0A-42E0-BE75-5B116A4E1B0C}">
      <dgm:prSet/>
      <dgm:spPr/>
      <dgm:t>
        <a:bodyPr/>
        <a:lstStyle/>
        <a:p>
          <a:endParaRPr lang="en-US"/>
        </a:p>
      </dgm:t>
    </dgm:pt>
    <dgm:pt modelId="{21D3AB4F-F534-4BA8-9956-6ADE356C638D}">
      <dgm:prSet phldrT="[Text]"/>
      <dgm:spPr/>
      <dgm:t>
        <a:bodyPr/>
        <a:lstStyle/>
        <a:p>
          <a:r>
            <a:rPr lang="az-Latn-AZ" b="1"/>
            <a:t>Nəzarət</a:t>
          </a:r>
          <a:br>
            <a:rPr lang="az-Latn-AZ"/>
          </a:br>
          <a:r>
            <a:rPr lang="az-Latn-AZ"/>
            <a:t> </a:t>
          </a:r>
          <a:endParaRPr lang="en-US" dirty="0"/>
        </a:p>
      </dgm:t>
    </dgm:pt>
    <dgm:pt modelId="{D97A8773-4976-4DC1-BBDA-74368D343178}" type="parTrans" cxnId="{C870FC84-312B-4E77-9561-E43DA7FE3467}">
      <dgm:prSet/>
      <dgm:spPr/>
      <dgm:t>
        <a:bodyPr/>
        <a:lstStyle/>
        <a:p>
          <a:endParaRPr lang="en-US"/>
        </a:p>
      </dgm:t>
    </dgm:pt>
    <dgm:pt modelId="{A1B4954A-0764-4B4F-B527-924EEFDC898C}" type="sibTrans" cxnId="{C870FC84-312B-4E77-9561-E43DA7FE3467}">
      <dgm:prSet/>
      <dgm:spPr/>
      <dgm:t>
        <a:bodyPr/>
        <a:lstStyle/>
        <a:p>
          <a:endParaRPr lang="en-US"/>
        </a:p>
      </dgm:t>
    </dgm:pt>
    <dgm:pt modelId="{1942CDCE-44E3-4468-A3F8-4736806FEB04}">
      <dgm:prSet phldrT="[Text]"/>
      <dgm:spPr/>
      <dgm:t>
        <a:bodyPr/>
        <a:lstStyle/>
        <a:p>
          <a:r>
            <a:rPr lang="az-Latn-AZ" dirty="0"/>
            <a:t>Məşğul şəxslərin reyestri</a:t>
          </a:r>
          <a:endParaRPr lang="en-US" dirty="0"/>
        </a:p>
      </dgm:t>
    </dgm:pt>
    <dgm:pt modelId="{EE444615-37C9-4EDD-B022-506259252B48}" type="parTrans" cxnId="{803D16FF-DA0B-4237-B2A0-A7765FE5DD65}">
      <dgm:prSet/>
      <dgm:spPr/>
      <dgm:t>
        <a:bodyPr/>
        <a:lstStyle/>
        <a:p>
          <a:endParaRPr lang="en-US"/>
        </a:p>
      </dgm:t>
    </dgm:pt>
    <dgm:pt modelId="{AB09BBE3-53E1-4152-9D47-8F551DDBF5B3}" type="sibTrans" cxnId="{803D16FF-DA0B-4237-B2A0-A7765FE5DD65}">
      <dgm:prSet/>
      <dgm:spPr/>
      <dgm:t>
        <a:bodyPr/>
        <a:lstStyle/>
        <a:p>
          <a:endParaRPr lang="en-US"/>
        </a:p>
      </dgm:t>
    </dgm:pt>
    <dgm:pt modelId="{1B0DA785-7BE2-463B-A6C3-B127C41D24E8}">
      <dgm:prSet phldrT="[Text]"/>
      <dgm:spPr/>
      <dgm:t>
        <a:bodyPr/>
        <a:lstStyle/>
        <a:p>
          <a:r>
            <a:rPr lang="az-Latn-AZ" dirty="0"/>
            <a:t>Ölkənin məşğulluq xəritəsi</a:t>
          </a:r>
          <a:endParaRPr lang="en-US" dirty="0"/>
        </a:p>
      </dgm:t>
    </dgm:pt>
    <dgm:pt modelId="{59386E45-AA2D-4885-98CE-224138B0197E}" type="parTrans" cxnId="{F0F8E924-5E1F-4C85-AE86-7C070C4EB0B3}">
      <dgm:prSet/>
      <dgm:spPr/>
      <dgm:t>
        <a:bodyPr/>
        <a:lstStyle/>
        <a:p>
          <a:endParaRPr lang="en-US"/>
        </a:p>
      </dgm:t>
    </dgm:pt>
    <dgm:pt modelId="{DD5FDE22-E6DC-494C-A48D-1A7AD4CC2F7C}" type="sibTrans" cxnId="{F0F8E924-5E1F-4C85-AE86-7C070C4EB0B3}">
      <dgm:prSet/>
      <dgm:spPr/>
      <dgm:t>
        <a:bodyPr/>
        <a:lstStyle/>
        <a:p>
          <a:endParaRPr lang="en-US"/>
        </a:p>
      </dgm:t>
    </dgm:pt>
    <dgm:pt modelId="{00C7A225-3CE9-486E-B522-F17E39165753}">
      <dgm:prSet phldrT="[Text]"/>
      <dgm:spPr/>
      <dgm:t>
        <a:bodyPr/>
        <a:lstStyle/>
        <a:p>
          <a:r>
            <a:rPr lang="az-Latn-AZ" b="1"/>
            <a:t>Təhlil və hesabat</a:t>
          </a:r>
          <a:endParaRPr lang="en-US" b="1" dirty="0"/>
        </a:p>
      </dgm:t>
    </dgm:pt>
    <dgm:pt modelId="{7F032AA3-A071-4794-8CE7-40FEB547CF40}" type="parTrans" cxnId="{32BDFED1-5D7C-4551-9744-62905E3EFEBC}">
      <dgm:prSet/>
      <dgm:spPr/>
      <dgm:t>
        <a:bodyPr/>
        <a:lstStyle/>
        <a:p>
          <a:endParaRPr lang="en-US"/>
        </a:p>
      </dgm:t>
    </dgm:pt>
    <dgm:pt modelId="{8672FD1E-3899-4700-9B0D-2D158C548BDA}" type="sibTrans" cxnId="{32BDFED1-5D7C-4551-9744-62905E3EFEBC}">
      <dgm:prSet/>
      <dgm:spPr/>
      <dgm:t>
        <a:bodyPr/>
        <a:lstStyle/>
        <a:p>
          <a:endParaRPr lang="en-US"/>
        </a:p>
      </dgm:t>
    </dgm:pt>
    <dgm:pt modelId="{23423117-6236-48B6-B411-85D627899E9C}">
      <dgm:prSet phldrT="[Text]"/>
      <dgm:spPr/>
      <dgm:t>
        <a:bodyPr/>
        <a:lstStyle/>
        <a:p>
          <a:r>
            <a:rPr lang="az-Latn-AZ" dirty="0"/>
            <a:t>Əməyin mühafizəsi</a:t>
          </a:r>
          <a:endParaRPr lang="en-US" dirty="0"/>
        </a:p>
      </dgm:t>
    </dgm:pt>
    <dgm:pt modelId="{E008AF61-2E57-4C3E-9556-200F5EAABD76}" type="parTrans" cxnId="{B53B584F-4C8E-43D4-A4E8-02EEE661BA36}">
      <dgm:prSet/>
      <dgm:spPr/>
      <dgm:t>
        <a:bodyPr/>
        <a:lstStyle/>
        <a:p>
          <a:endParaRPr lang="en-US"/>
        </a:p>
      </dgm:t>
    </dgm:pt>
    <dgm:pt modelId="{6E2B59B0-9505-4FB9-B2AF-EF0594E4CCC2}" type="sibTrans" cxnId="{B53B584F-4C8E-43D4-A4E8-02EEE661BA36}">
      <dgm:prSet/>
      <dgm:spPr/>
      <dgm:t>
        <a:bodyPr/>
        <a:lstStyle/>
        <a:p>
          <a:endParaRPr lang="en-US"/>
        </a:p>
      </dgm:t>
    </dgm:pt>
    <dgm:pt modelId="{296AA077-1389-4870-B448-8ECAB858B253}">
      <dgm:prSet phldrT="[Text]"/>
      <dgm:spPr/>
      <dgm:t>
        <a:bodyPr/>
        <a:lstStyle/>
        <a:p>
          <a:r>
            <a:rPr lang="az-Latn-AZ" dirty="0"/>
            <a:t>Əməyin ödənilməsi</a:t>
          </a:r>
          <a:endParaRPr lang="en-US" dirty="0"/>
        </a:p>
      </dgm:t>
    </dgm:pt>
    <dgm:pt modelId="{723198D4-8D63-4A34-A4E4-A3D28A37C9BD}" type="parTrans" cxnId="{36EFF10D-105C-4F32-B452-78D7D94A4BA0}">
      <dgm:prSet/>
      <dgm:spPr/>
      <dgm:t>
        <a:bodyPr/>
        <a:lstStyle/>
        <a:p>
          <a:endParaRPr lang="en-US"/>
        </a:p>
      </dgm:t>
    </dgm:pt>
    <dgm:pt modelId="{87991320-A7ED-47B1-8F3A-37C2CA4AF3D6}" type="sibTrans" cxnId="{36EFF10D-105C-4F32-B452-78D7D94A4BA0}">
      <dgm:prSet/>
      <dgm:spPr/>
      <dgm:t>
        <a:bodyPr/>
        <a:lstStyle/>
        <a:p>
          <a:endParaRPr lang="en-US"/>
        </a:p>
      </dgm:t>
    </dgm:pt>
    <dgm:pt modelId="{EA2627B2-CB4A-4383-99C6-E68960CF1F0E}">
      <dgm:prSet phldrT="[Text]"/>
      <dgm:spPr/>
      <dgm:t>
        <a:bodyPr/>
        <a:lstStyle/>
        <a:p>
          <a:r>
            <a:rPr lang="az-Latn-AZ" dirty="0"/>
            <a:t>Sosial tərəfdaşlarla iş</a:t>
          </a:r>
          <a:endParaRPr lang="en-US" dirty="0"/>
        </a:p>
      </dgm:t>
    </dgm:pt>
    <dgm:pt modelId="{094DE446-EB22-44E5-B773-E40B627EABF3}" type="parTrans" cxnId="{28112079-C60B-4060-B92D-CFB7554DE39B}">
      <dgm:prSet/>
      <dgm:spPr/>
      <dgm:t>
        <a:bodyPr/>
        <a:lstStyle/>
        <a:p>
          <a:endParaRPr lang="en-US"/>
        </a:p>
      </dgm:t>
    </dgm:pt>
    <dgm:pt modelId="{CB47097A-5BE4-4F00-93E7-5FD4602E82BB}" type="sibTrans" cxnId="{28112079-C60B-4060-B92D-CFB7554DE39B}">
      <dgm:prSet/>
      <dgm:spPr/>
      <dgm:t>
        <a:bodyPr/>
        <a:lstStyle/>
        <a:p>
          <a:endParaRPr lang="en-US"/>
        </a:p>
      </dgm:t>
    </dgm:pt>
    <dgm:pt modelId="{40805656-0EB5-430B-BF4F-8FCD2FF8B547}">
      <dgm:prSet/>
      <dgm:spPr/>
      <dgm:t>
        <a:bodyPr/>
        <a:lstStyle/>
        <a:p>
          <a:r>
            <a:rPr lang="en-US" dirty="0" err="1"/>
            <a:t>Elektron</a:t>
          </a:r>
          <a:r>
            <a:rPr lang="en-US" dirty="0"/>
            <a:t> c</a:t>
          </a:r>
          <a:r>
            <a:rPr lang="az-Latn-AZ" dirty="0"/>
            <a:t>ərimə</a:t>
          </a:r>
          <a:endParaRPr lang="en-US" dirty="0"/>
        </a:p>
      </dgm:t>
    </dgm:pt>
    <dgm:pt modelId="{C2722CDD-5F29-43EE-92AE-DE0A4B84D785}" type="parTrans" cxnId="{CF299F3C-5609-45A2-8966-86BA4867E92B}">
      <dgm:prSet/>
      <dgm:spPr/>
      <dgm:t>
        <a:bodyPr/>
        <a:lstStyle/>
        <a:p>
          <a:endParaRPr lang="en-US"/>
        </a:p>
      </dgm:t>
    </dgm:pt>
    <dgm:pt modelId="{BF48078F-BD75-409E-B338-B333CA549581}" type="sibTrans" cxnId="{CF299F3C-5609-45A2-8966-86BA4867E92B}">
      <dgm:prSet/>
      <dgm:spPr/>
      <dgm:t>
        <a:bodyPr/>
        <a:lstStyle/>
        <a:p>
          <a:endParaRPr lang="en-US"/>
        </a:p>
      </dgm:t>
    </dgm:pt>
    <dgm:pt modelId="{68CAB7CD-6826-430E-B0A7-50BE960F925F}">
      <dgm:prSet/>
      <dgm:spPr/>
      <dgm:t>
        <a:bodyPr/>
        <a:lstStyle/>
        <a:p>
          <a:r>
            <a:rPr lang="az-Latn-AZ" dirty="0"/>
            <a:t>Qeyri-formal məşğulluğa nəzarət</a:t>
          </a:r>
          <a:endParaRPr lang="en-US" dirty="0"/>
        </a:p>
      </dgm:t>
    </dgm:pt>
    <dgm:pt modelId="{4BFAF1D0-E0BD-45BE-9FF9-62014299F2CC}" type="parTrans" cxnId="{89F4606C-F882-405C-B663-46F2FAC17557}">
      <dgm:prSet/>
      <dgm:spPr/>
      <dgm:t>
        <a:bodyPr/>
        <a:lstStyle/>
        <a:p>
          <a:endParaRPr lang="en-US"/>
        </a:p>
      </dgm:t>
    </dgm:pt>
    <dgm:pt modelId="{30FDF02E-8351-4D1F-9D08-3EEE85244203}" type="sibTrans" cxnId="{89F4606C-F882-405C-B663-46F2FAC17557}">
      <dgm:prSet/>
      <dgm:spPr/>
      <dgm:t>
        <a:bodyPr/>
        <a:lstStyle/>
        <a:p>
          <a:endParaRPr lang="en-US"/>
        </a:p>
      </dgm:t>
    </dgm:pt>
    <dgm:pt modelId="{8AFCFD58-B5AC-410A-8995-2DFDF5E23C7F}">
      <dgm:prSet/>
      <dgm:spPr/>
      <dgm:t>
        <a:bodyPr/>
        <a:lstStyle/>
        <a:p>
          <a:r>
            <a:rPr lang="az-Latn-AZ" dirty="0"/>
            <a:t>Əməyin sosial hüquqi məsələlərinə nəzarət</a:t>
          </a:r>
          <a:endParaRPr lang="en-US" dirty="0"/>
        </a:p>
      </dgm:t>
    </dgm:pt>
    <dgm:pt modelId="{6E3D6B2C-B0A9-4FCC-B605-75B6F669F926}" type="parTrans" cxnId="{4738023B-C544-4B97-AA77-270B120ABD96}">
      <dgm:prSet/>
      <dgm:spPr/>
      <dgm:t>
        <a:bodyPr/>
        <a:lstStyle/>
        <a:p>
          <a:endParaRPr lang="en-US"/>
        </a:p>
      </dgm:t>
    </dgm:pt>
    <dgm:pt modelId="{27931F22-5B64-4507-AB80-FB96E0A75D3E}" type="sibTrans" cxnId="{4738023B-C544-4B97-AA77-270B120ABD96}">
      <dgm:prSet/>
      <dgm:spPr/>
      <dgm:t>
        <a:bodyPr/>
        <a:lstStyle/>
        <a:p>
          <a:endParaRPr lang="en-US"/>
        </a:p>
      </dgm:t>
    </dgm:pt>
    <dgm:pt modelId="{25E588FD-762A-4AB1-B20E-D4FE29E167E7}">
      <dgm:prSet/>
      <dgm:spPr/>
      <dgm:t>
        <a:bodyPr/>
        <a:lstStyle/>
        <a:p>
          <a:r>
            <a:rPr lang="az-Latn-AZ" dirty="0"/>
            <a:t>Elekron audit</a:t>
          </a:r>
          <a:endParaRPr lang="en-US" dirty="0"/>
        </a:p>
      </dgm:t>
    </dgm:pt>
    <dgm:pt modelId="{AC5A29C1-6C1E-4EC8-ADAB-D4CB858CC33C}" type="sibTrans" cxnId="{AFDA7DAF-A6BA-4167-B9CC-16573CE58EAE}">
      <dgm:prSet/>
      <dgm:spPr/>
      <dgm:t>
        <a:bodyPr/>
        <a:lstStyle/>
        <a:p>
          <a:endParaRPr lang="en-US"/>
        </a:p>
      </dgm:t>
    </dgm:pt>
    <dgm:pt modelId="{41F00D38-2002-47B3-8526-771BB18C2759}" type="parTrans" cxnId="{AFDA7DAF-A6BA-4167-B9CC-16573CE58EAE}">
      <dgm:prSet/>
      <dgm:spPr/>
      <dgm:t>
        <a:bodyPr/>
        <a:lstStyle/>
        <a:p>
          <a:endParaRPr lang="en-US"/>
        </a:p>
      </dgm:t>
    </dgm:pt>
    <dgm:pt modelId="{6E6D540F-33B7-452D-B8B2-F7583B8E4F3C}">
      <dgm:prSet phldrT="[Text]"/>
      <dgm:spPr/>
      <dgm:t>
        <a:bodyPr/>
        <a:lstStyle/>
        <a:p>
          <a:r>
            <a:rPr lang="az-Latn-AZ" dirty="0"/>
            <a:t>Rəsmi hesabatlar</a:t>
          </a:r>
          <a:endParaRPr lang="en-US" dirty="0"/>
        </a:p>
      </dgm:t>
    </dgm:pt>
    <dgm:pt modelId="{5297A5D4-D9E9-4CF6-AA0D-E170118089E9}" type="parTrans" cxnId="{681843C0-D397-43E2-BCE8-CEB3943AC2D3}">
      <dgm:prSet/>
      <dgm:spPr/>
      <dgm:t>
        <a:bodyPr/>
        <a:lstStyle/>
        <a:p>
          <a:endParaRPr lang="en-US"/>
        </a:p>
      </dgm:t>
    </dgm:pt>
    <dgm:pt modelId="{67532074-1AD7-4B8B-BD96-42250A28CAF6}" type="sibTrans" cxnId="{681843C0-D397-43E2-BCE8-CEB3943AC2D3}">
      <dgm:prSet/>
      <dgm:spPr/>
      <dgm:t>
        <a:bodyPr/>
        <a:lstStyle/>
        <a:p>
          <a:endParaRPr lang="en-US"/>
        </a:p>
      </dgm:t>
    </dgm:pt>
    <dgm:pt modelId="{9B17618A-7433-45A4-92B1-2D81F8E06380}">
      <dgm:prSet phldrT="[Text]"/>
      <dgm:spPr/>
      <dgm:t>
        <a:bodyPr/>
        <a:lstStyle/>
        <a:p>
          <a:r>
            <a:rPr lang="az-Latn-AZ" dirty="0"/>
            <a:t>Təhlil</a:t>
          </a:r>
          <a:endParaRPr lang="en-US" dirty="0"/>
        </a:p>
      </dgm:t>
    </dgm:pt>
    <dgm:pt modelId="{1316D132-4F5B-4F64-81E1-864F69B4446D}" type="parTrans" cxnId="{61A04D4B-F9D4-4552-87E0-AB81CBEEDFA0}">
      <dgm:prSet/>
      <dgm:spPr/>
      <dgm:t>
        <a:bodyPr/>
        <a:lstStyle/>
        <a:p>
          <a:endParaRPr lang="en-US"/>
        </a:p>
      </dgm:t>
    </dgm:pt>
    <dgm:pt modelId="{5AC0F8FE-0179-4FEC-923B-CE59B81F0F2D}" type="sibTrans" cxnId="{61A04D4B-F9D4-4552-87E0-AB81CBEEDFA0}">
      <dgm:prSet/>
      <dgm:spPr/>
      <dgm:t>
        <a:bodyPr/>
        <a:lstStyle/>
        <a:p>
          <a:endParaRPr lang="en-US"/>
        </a:p>
      </dgm:t>
    </dgm:pt>
    <dgm:pt modelId="{B4CD939D-C85C-4652-833D-3AA9C61E310D}">
      <dgm:prSet phldrT="[Text]"/>
      <dgm:spPr/>
      <dgm:t>
        <a:bodyPr/>
        <a:lstStyle/>
        <a:p>
          <a:r>
            <a:rPr lang="az-Latn-AZ" dirty="0"/>
            <a:t>Vakansiya bankı.</a:t>
          </a:r>
          <a:endParaRPr lang="en-US" dirty="0"/>
        </a:p>
      </dgm:t>
    </dgm:pt>
    <dgm:pt modelId="{20A665B6-C177-4075-A5EA-5EAA5D177018}" type="parTrans" cxnId="{80766AA4-01D5-4F57-A336-EB642EB448D0}">
      <dgm:prSet/>
      <dgm:spPr/>
      <dgm:t>
        <a:bodyPr/>
        <a:lstStyle/>
        <a:p>
          <a:endParaRPr lang="en-US"/>
        </a:p>
      </dgm:t>
    </dgm:pt>
    <dgm:pt modelId="{29CBD01E-FD9F-44E6-92DA-24597AAF5DF5}" type="sibTrans" cxnId="{80766AA4-01D5-4F57-A336-EB642EB448D0}">
      <dgm:prSet/>
      <dgm:spPr/>
      <dgm:t>
        <a:bodyPr/>
        <a:lstStyle/>
        <a:p>
          <a:endParaRPr lang="en-US"/>
        </a:p>
      </dgm:t>
    </dgm:pt>
    <dgm:pt modelId="{BF500B30-AD7A-48DF-8025-4B81F9B5EB9D}">
      <dgm:prSet phldrT="[Text]"/>
      <dgm:spPr/>
      <dgm:t>
        <a:bodyPr/>
        <a:lstStyle/>
        <a:p>
          <a:r>
            <a:rPr lang="az-Latn-AZ" b="0" i="0" dirty="0"/>
            <a:t>Peşəyönümü</a:t>
          </a:r>
          <a:endParaRPr lang="en-US" dirty="0"/>
        </a:p>
      </dgm:t>
    </dgm:pt>
    <dgm:pt modelId="{8C4B8724-B9E2-4497-B590-9BCD8BBF07DD}" type="parTrans" cxnId="{B7C279B8-C193-4A78-9034-27DB6A29A687}">
      <dgm:prSet/>
      <dgm:spPr/>
      <dgm:t>
        <a:bodyPr/>
        <a:lstStyle/>
        <a:p>
          <a:endParaRPr lang="en-US"/>
        </a:p>
      </dgm:t>
    </dgm:pt>
    <dgm:pt modelId="{6015422B-0D6B-4E30-9934-2474DDF60B0E}" type="sibTrans" cxnId="{B7C279B8-C193-4A78-9034-27DB6A29A687}">
      <dgm:prSet/>
      <dgm:spPr/>
      <dgm:t>
        <a:bodyPr/>
        <a:lstStyle/>
        <a:p>
          <a:endParaRPr lang="en-US"/>
        </a:p>
      </dgm:t>
    </dgm:pt>
    <dgm:pt modelId="{409CF2DE-7654-4E78-AF2D-8EE0C41834E8}">
      <dgm:prSet phldrT="[Text]"/>
      <dgm:spPr/>
      <dgm:t>
        <a:bodyPr/>
        <a:lstStyle/>
        <a:p>
          <a:r>
            <a:rPr lang="az-Latn-AZ" b="0" i="0" dirty="0"/>
            <a:t>Peşə hazırlığı</a:t>
          </a:r>
          <a:endParaRPr lang="en-US" dirty="0"/>
        </a:p>
      </dgm:t>
    </dgm:pt>
    <dgm:pt modelId="{93C6D44A-0A16-483D-8C34-7604B5B6BE09}" type="parTrans" cxnId="{D9C475ED-0D0F-485C-834B-9857128B4497}">
      <dgm:prSet/>
      <dgm:spPr/>
      <dgm:t>
        <a:bodyPr/>
        <a:lstStyle/>
        <a:p>
          <a:endParaRPr lang="en-US"/>
        </a:p>
      </dgm:t>
    </dgm:pt>
    <dgm:pt modelId="{3ABBE916-D9D6-410D-8600-C3B06DD947DD}" type="sibTrans" cxnId="{D9C475ED-0D0F-485C-834B-9857128B4497}">
      <dgm:prSet/>
      <dgm:spPr/>
      <dgm:t>
        <a:bodyPr/>
        <a:lstStyle/>
        <a:p>
          <a:endParaRPr lang="en-US"/>
        </a:p>
      </dgm:t>
    </dgm:pt>
    <dgm:pt modelId="{A52B8BD3-E613-4642-92BC-2420502827CD}">
      <dgm:prSet phldrT="[Text]"/>
      <dgm:spPr/>
      <dgm:t>
        <a:bodyPr/>
        <a:lstStyle/>
        <a:p>
          <a:r>
            <a:rPr lang="az-Latn-AZ" b="0" i="0" dirty="0"/>
            <a:t>Əmək yarmarkaları</a:t>
          </a:r>
          <a:endParaRPr lang="en-US" dirty="0"/>
        </a:p>
      </dgm:t>
    </dgm:pt>
    <dgm:pt modelId="{3CD4D698-9417-4081-99D1-C6B98EB30FC4}" type="parTrans" cxnId="{F87FB8AA-E138-4272-87EB-1F13CFD2C292}">
      <dgm:prSet/>
      <dgm:spPr/>
      <dgm:t>
        <a:bodyPr/>
        <a:lstStyle/>
        <a:p>
          <a:endParaRPr lang="en-US"/>
        </a:p>
      </dgm:t>
    </dgm:pt>
    <dgm:pt modelId="{A7FFE777-EB67-40CE-BB8C-10A0CAF2476B}" type="sibTrans" cxnId="{F87FB8AA-E138-4272-87EB-1F13CFD2C292}">
      <dgm:prSet/>
      <dgm:spPr/>
      <dgm:t>
        <a:bodyPr/>
        <a:lstStyle/>
        <a:p>
          <a:endParaRPr lang="en-US"/>
        </a:p>
      </dgm:t>
    </dgm:pt>
    <dgm:pt modelId="{B9991D25-6FA0-4EA8-A429-7EC3D4179FF9}">
      <dgm:prSet phldrT="[Text]"/>
      <dgm:spPr/>
      <dgm:t>
        <a:bodyPr/>
        <a:lstStyle/>
        <a:p>
          <a:r>
            <a:rPr lang="az-Latn-AZ" b="0" i="0" dirty="0"/>
            <a:t>Əmək birjaları</a:t>
          </a:r>
          <a:endParaRPr lang="en-US" dirty="0"/>
        </a:p>
      </dgm:t>
    </dgm:pt>
    <dgm:pt modelId="{2C3D9D04-BCF1-4B25-B856-D9FB414D545F}" type="parTrans" cxnId="{1C0407E8-03E3-490C-ABAD-B00178A7636C}">
      <dgm:prSet/>
      <dgm:spPr/>
      <dgm:t>
        <a:bodyPr/>
        <a:lstStyle/>
        <a:p>
          <a:endParaRPr lang="en-US"/>
        </a:p>
      </dgm:t>
    </dgm:pt>
    <dgm:pt modelId="{50BC6F7A-3326-4F42-9E5B-734D4D415D80}" type="sibTrans" cxnId="{1C0407E8-03E3-490C-ABAD-B00178A7636C}">
      <dgm:prSet/>
      <dgm:spPr/>
      <dgm:t>
        <a:bodyPr/>
        <a:lstStyle/>
        <a:p>
          <a:endParaRPr lang="en-US"/>
        </a:p>
      </dgm:t>
    </dgm:pt>
    <dgm:pt modelId="{AACF9D78-E24B-4771-B63D-1F539E3CAA41}">
      <dgm:prSet phldrT="[Text]"/>
      <dgm:spPr/>
      <dgm:t>
        <a:bodyPr/>
        <a:lstStyle/>
        <a:p>
          <a:r>
            <a:rPr lang="az-Latn-AZ" b="0" i="0" dirty="0"/>
            <a:t>Haqqı ödənilən ictimai işlər</a:t>
          </a:r>
          <a:endParaRPr lang="en-US" dirty="0"/>
        </a:p>
      </dgm:t>
    </dgm:pt>
    <dgm:pt modelId="{011B167B-29CC-4525-A663-116DF92D36AB}" type="parTrans" cxnId="{00E110E9-A71C-4BC0-AC7D-5CCC62E9F8B2}">
      <dgm:prSet/>
      <dgm:spPr/>
      <dgm:t>
        <a:bodyPr/>
        <a:lstStyle/>
        <a:p>
          <a:endParaRPr lang="en-US"/>
        </a:p>
      </dgm:t>
    </dgm:pt>
    <dgm:pt modelId="{3A258403-C08A-4DDB-B3DD-F39EC0462AE9}" type="sibTrans" cxnId="{00E110E9-A71C-4BC0-AC7D-5CCC62E9F8B2}">
      <dgm:prSet/>
      <dgm:spPr/>
      <dgm:t>
        <a:bodyPr/>
        <a:lstStyle/>
        <a:p>
          <a:endParaRPr lang="en-US"/>
        </a:p>
      </dgm:t>
    </dgm:pt>
    <dgm:pt modelId="{5D5B832A-873B-4D76-9231-2F33217540A1}">
      <dgm:prSet/>
      <dgm:spPr/>
      <dgm:t>
        <a:bodyPr/>
        <a:lstStyle/>
        <a:p>
          <a:r>
            <a:rPr lang="az-Latn-AZ" dirty="0"/>
            <a:t>Məşğulluğa nəzarət</a:t>
          </a:r>
          <a:endParaRPr lang="en-US" dirty="0"/>
        </a:p>
      </dgm:t>
    </dgm:pt>
    <dgm:pt modelId="{AA31854D-A86F-4C3E-A3FA-60B5A29B1D9E}" type="parTrans" cxnId="{4A846878-08FD-44BC-930F-8DA2A6F749D3}">
      <dgm:prSet/>
      <dgm:spPr/>
      <dgm:t>
        <a:bodyPr/>
        <a:lstStyle/>
        <a:p>
          <a:endParaRPr lang="en-US"/>
        </a:p>
      </dgm:t>
    </dgm:pt>
    <dgm:pt modelId="{8B170247-2991-4DF2-B445-B93AC61053A7}" type="sibTrans" cxnId="{4A846878-08FD-44BC-930F-8DA2A6F749D3}">
      <dgm:prSet/>
      <dgm:spPr/>
      <dgm:t>
        <a:bodyPr/>
        <a:lstStyle/>
        <a:p>
          <a:endParaRPr lang="en-US"/>
        </a:p>
      </dgm:t>
    </dgm:pt>
    <dgm:pt modelId="{4B16E21F-20B9-4D7B-BCDB-C3B7FBEBDE35}">
      <dgm:prSet phldrT="[Text]"/>
      <dgm:spPr/>
      <dgm:t>
        <a:bodyPr/>
        <a:lstStyle/>
        <a:p>
          <a:r>
            <a:rPr lang="az-Latn-AZ" dirty="0"/>
            <a:t>İ</a:t>
          </a:r>
          <a:r>
            <a:rPr lang="en-US" dirty="0" err="1"/>
            <a:t>şsizlikdən</a:t>
          </a:r>
          <a:r>
            <a:rPr lang="en-US" dirty="0"/>
            <a:t> </a:t>
          </a:r>
          <a:r>
            <a:rPr lang="en-US" dirty="0" err="1"/>
            <a:t>sığorta</a:t>
          </a:r>
          <a:r>
            <a:rPr lang="en-US" dirty="0"/>
            <a:t> </a:t>
          </a:r>
        </a:p>
      </dgm:t>
    </dgm:pt>
    <dgm:pt modelId="{03DE3580-66EE-4A2C-A197-A67DD868E41C}" type="parTrans" cxnId="{275209A2-FD75-4E44-BBC9-19A97C0A67BC}">
      <dgm:prSet/>
      <dgm:spPr/>
      <dgm:t>
        <a:bodyPr/>
        <a:lstStyle/>
        <a:p>
          <a:endParaRPr lang="en-US"/>
        </a:p>
      </dgm:t>
    </dgm:pt>
    <dgm:pt modelId="{F662D3AC-8E9C-4E95-8406-FE1907C3B6D5}" type="sibTrans" cxnId="{275209A2-FD75-4E44-BBC9-19A97C0A67BC}">
      <dgm:prSet/>
      <dgm:spPr/>
      <dgm:t>
        <a:bodyPr/>
        <a:lstStyle/>
        <a:p>
          <a:endParaRPr lang="en-US"/>
        </a:p>
      </dgm:t>
    </dgm:pt>
    <dgm:pt modelId="{64FF3580-891B-4B9D-B3F6-5C477A352D5B}">
      <dgm:prSet/>
      <dgm:spPr/>
      <dgm:t>
        <a:bodyPr/>
        <a:lstStyle/>
        <a:p>
          <a:r>
            <a:rPr lang="az-Latn-AZ" dirty="0"/>
            <a:t>İ</a:t>
          </a:r>
          <a:r>
            <a:rPr lang="en-US" dirty="0" err="1"/>
            <a:t>stehsalatda</a:t>
          </a:r>
          <a:r>
            <a:rPr lang="en-US" dirty="0"/>
            <a:t> </a:t>
          </a:r>
          <a:r>
            <a:rPr lang="en-US" dirty="0" err="1"/>
            <a:t>bədbəxt</a:t>
          </a:r>
          <a:r>
            <a:rPr lang="en-US" dirty="0"/>
            <a:t> </a:t>
          </a:r>
          <a:r>
            <a:rPr lang="en-US" dirty="0" err="1"/>
            <a:t>hadisələrin</a:t>
          </a:r>
          <a:r>
            <a:rPr lang="en-US" dirty="0"/>
            <a:t> </a:t>
          </a:r>
          <a:r>
            <a:rPr lang="en-US" dirty="0" err="1"/>
            <a:t>təhqiqatı</a:t>
          </a:r>
          <a:endParaRPr lang="en-US" dirty="0"/>
        </a:p>
      </dgm:t>
    </dgm:pt>
    <dgm:pt modelId="{30D5115F-B5D9-425C-B231-13890F6CBD63}" type="parTrans" cxnId="{E7C19164-5455-44BA-8755-CF1A6A762E60}">
      <dgm:prSet/>
      <dgm:spPr/>
      <dgm:t>
        <a:bodyPr/>
        <a:lstStyle/>
        <a:p>
          <a:endParaRPr lang="en-US"/>
        </a:p>
      </dgm:t>
    </dgm:pt>
    <dgm:pt modelId="{995D4B2E-BACA-481B-A743-B161281B5E7F}" type="sibTrans" cxnId="{E7C19164-5455-44BA-8755-CF1A6A762E60}">
      <dgm:prSet/>
      <dgm:spPr/>
      <dgm:t>
        <a:bodyPr/>
        <a:lstStyle/>
        <a:p>
          <a:endParaRPr lang="en-US"/>
        </a:p>
      </dgm:t>
    </dgm:pt>
    <dgm:pt modelId="{A96DBD36-2A70-47A9-81C8-AB3E2D22DD98}" type="pres">
      <dgm:prSet presAssocID="{E056E3F3-DC0D-4099-9133-96CC1A736014}" presName="theList" presStyleCnt="0">
        <dgm:presLayoutVars>
          <dgm:dir/>
          <dgm:animLvl val="lvl"/>
          <dgm:resizeHandles val="exact"/>
        </dgm:presLayoutVars>
      </dgm:prSet>
      <dgm:spPr/>
    </dgm:pt>
    <dgm:pt modelId="{91B81227-CA7B-4BE6-A908-D2BCF047FF6F}" type="pres">
      <dgm:prSet presAssocID="{85A3FE2E-1AF3-4F8F-859A-D89285443A92}" presName="compNode" presStyleCnt="0"/>
      <dgm:spPr/>
    </dgm:pt>
    <dgm:pt modelId="{2676D86D-F328-446D-B0E9-1AD00AD6781F}" type="pres">
      <dgm:prSet presAssocID="{85A3FE2E-1AF3-4F8F-859A-D89285443A92}" presName="aNode" presStyleLbl="bgShp" presStyleIdx="0" presStyleCnt="4"/>
      <dgm:spPr/>
    </dgm:pt>
    <dgm:pt modelId="{2047FDA2-0261-4DD7-8B54-6848EBF7B772}" type="pres">
      <dgm:prSet presAssocID="{85A3FE2E-1AF3-4F8F-859A-D89285443A92}" presName="textNode" presStyleLbl="bgShp" presStyleIdx="0" presStyleCnt="4"/>
      <dgm:spPr/>
    </dgm:pt>
    <dgm:pt modelId="{51FCFBBE-67BB-453C-AA23-98A45825BBC5}" type="pres">
      <dgm:prSet presAssocID="{85A3FE2E-1AF3-4F8F-859A-D89285443A92}" presName="compChildNode" presStyleCnt="0"/>
      <dgm:spPr/>
    </dgm:pt>
    <dgm:pt modelId="{8294D1DE-3FA3-4EAC-9B47-9E460989E828}" type="pres">
      <dgm:prSet presAssocID="{85A3FE2E-1AF3-4F8F-859A-D89285443A92}" presName="theInnerList" presStyleCnt="0"/>
      <dgm:spPr/>
    </dgm:pt>
    <dgm:pt modelId="{9B2D18F7-FA7C-4E85-8534-C5F8BFF47E48}" type="pres">
      <dgm:prSet presAssocID="{2C5C0C9F-6010-4FCB-B8C0-ABB0A784498B}" presName="childNode" presStyleLbl="node1" presStyleIdx="0" presStyleCnt="24">
        <dgm:presLayoutVars>
          <dgm:bulletEnabled val="1"/>
        </dgm:presLayoutVars>
      </dgm:prSet>
      <dgm:spPr/>
    </dgm:pt>
    <dgm:pt modelId="{F2683656-DF4D-417B-9311-9B59CF119E70}" type="pres">
      <dgm:prSet presAssocID="{2C5C0C9F-6010-4FCB-B8C0-ABB0A784498B}" presName="aSpace2" presStyleCnt="0"/>
      <dgm:spPr/>
    </dgm:pt>
    <dgm:pt modelId="{BE7DE72D-C987-44F6-A64A-445E718E9DEF}" type="pres">
      <dgm:prSet presAssocID="{21B8EDC5-CCFA-489C-8490-AA125315936E}" presName="childNode" presStyleLbl="node1" presStyleIdx="1" presStyleCnt="24">
        <dgm:presLayoutVars>
          <dgm:bulletEnabled val="1"/>
        </dgm:presLayoutVars>
      </dgm:prSet>
      <dgm:spPr/>
    </dgm:pt>
    <dgm:pt modelId="{1B1B2268-A5AF-4CB7-A9BB-4822CBED4C0E}" type="pres">
      <dgm:prSet presAssocID="{21B8EDC5-CCFA-489C-8490-AA125315936E}" presName="aSpace2" presStyleCnt="0"/>
      <dgm:spPr/>
    </dgm:pt>
    <dgm:pt modelId="{90789E8D-232A-42C3-9E97-643EAA9A2177}" type="pres">
      <dgm:prSet presAssocID="{23423117-6236-48B6-B411-85D627899E9C}" presName="childNode" presStyleLbl="node1" presStyleIdx="2" presStyleCnt="24">
        <dgm:presLayoutVars>
          <dgm:bulletEnabled val="1"/>
        </dgm:presLayoutVars>
      </dgm:prSet>
      <dgm:spPr/>
    </dgm:pt>
    <dgm:pt modelId="{1F9C9AE5-354A-470E-AC06-D0E07191C1C4}" type="pres">
      <dgm:prSet presAssocID="{23423117-6236-48B6-B411-85D627899E9C}" presName="aSpace2" presStyleCnt="0"/>
      <dgm:spPr/>
    </dgm:pt>
    <dgm:pt modelId="{4E406EA5-69A2-4546-9227-3A45B99D0961}" type="pres">
      <dgm:prSet presAssocID="{296AA077-1389-4870-B448-8ECAB858B253}" presName="childNode" presStyleLbl="node1" presStyleIdx="3" presStyleCnt="24">
        <dgm:presLayoutVars>
          <dgm:bulletEnabled val="1"/>
        </dgm:presLayoutVars>
      </dgm:prSet>
      <dgm:spPr/>
    </dgm:pt>
    <dgm:pt modelId="{556FF968-8DB6-46CD-91B5-98641E50FE8D}" type="pres">
      <dgm:prSet presAssocID="{85A3FE2E-1AF3-4F8F-859A-D89285443A92}" presName="aSpace" presStyleCnt="0"/>
      <dgm:spPr/>
    </dgm:pt>
    <dgm:pt modelId="{DB1C83D4-018B-45E6-8175-4D84F8D05A37}" type="pres">
      <dgm:prSet presAssocID="{2411B5C9-50F0-431F-8E84-DA038DFA4C93}" presName="compNode" presStyleCnt="0"/>
      <dgm:spPr/>
    </dgm:pt>
    <dgm:pt modelId="{17410E12-F336-47A5-8ADD-94B03803664C}" type="pres">
      <dgm:prSet presAssocID="{2411B5C9-50F0-431F-8E84-DA038DFA4C93}" presName="aNode" presStyleLbl="bgShp" presStyleIdx="1" presStyleCnt="4" custLinFactNeighborX="-81" custLinFactNeighborY="379"/>
      <dgm:spPr/>
    </dgm:pt>
    <dgm:pt modelId="{6AC0D882-360D-497E-981A-D68EC85EEFDA}" type="pres">
      <dgm:prSet presAssocID="{2411B5C9-50F0-431F-8E84-DA038DFA4C93}" presName="textNode" presStyleLbl="bgShp" presStyleIdx="1" presStyleCnt="4"/>
      <dgm:spPr/>
    </dgm:pt>
    <dgm:pt modelId="{530F449C-CC4F-44D3-BC1F-8651D759AB6A}" type="pres">
      <dgm:prSet presAssocID="{2411B5C9-50F0-431F-8E84-DA038DFA4C93}" presName="compChildNode" presStyleCnt="0"/>
      <dgm:spPr/>
    </dgm:pt>
    <dgm:pt modelId="{780258D9-C57C-4A0C-8735-542AB13B6AE2}" type="pres">
      <dgm:prSet presAssocID="{2411B5C9-50F0-431F-8E84-DA038DFA4C93}" presName="theInnerList" presStyleCnt="0"/>
      <dgm:spPr/>
    </dgm:pt>
    <dgm:pt modelId="{D59033C4-1A13-42B0-B99B-A560E7652936}" type="pres">
      <dgm:prSet presAssocID="{236D817F-BDC5-4298-89CC-F9C0C992882F}" presName="childNode" presStyleLbl="node1" presStyleIdx="4" presStyleCnt="24">
        <dgm:presLayoutVars>
          <dgm:bulletEnabled val="1"/>
        </dgm:presLayoutVars>
      </dgm:prSet>
      <dgm:spPr/>
    </dgm:pt>
    <dgm:pt modelId="{97513318-4616-4888-9806-3DF5579D009B}" type="pres">
      <dgm:prSet presAssocID="{236D817F-BDC5-4298-89CC-F9C0C992882F}" presName="aSpace2" presStyleCnt="0"/>
      <dgm:spPr/>
    </dgm:pt>
    <dgm:pt modelId="{6611700C-24FC-4F00-8A47-AF0083AC05D2}" type="pres">
      <dgm:prSet presAssocID="{44313CD8-635F-409E-A494-1C80FEA878EB}" presName="childNode" presStyleLbl="node1" presStyleIdx="5" presStyleCnt="24">
        <dgm:presLayoutVars>
          <dgm:bulletEnabled val="1"/>
        </dgm:presLayoutVars>
      </dgm:prSet>
      <dgm:spPr/>
    </dgm:pt>
    <dgm:pt modelId="{DDF35B2F-485E-4F0A-9ECE-425DC1508D88}" type="pres">
      <dgm:prSet presAssocID="{44313CD8-635F-409E-A494-1C80FEA878EB}" presName="aSpace2" presStyleCnt="0"/>
      <dgm:spPr/>
    </dgm:pt>
    <dgm:pt modelId="{F871A185-4D73-4326-874A-9C2EE9956BFB}" type="pres">
      <dgm:prSet presAssocID="{4B16E21F-20B9-4D7B-BCDB-C3B7FBEBDE35}" presName="childNode" presStyleLbl="node1" presStyleIdx="6" presStyleCnt="24">
        <dgm:presLayoutVars>
          <dgm:bulletEnabled val="1"/>
        </dgm:presLayoutVars>
      </dgm:prSet>
      <dgm:spPr/>
    </dgm:pt>
    <dgm:pt modelId="{A526C001-977C-4DB5-849A-0C51ABBAB948}" type="pres">
      <dgm:prSet presAssocID="{4B16E21F-20B9-4D7B-BCDB-C3B7FBEBDE35}" presName="aSpace2" presStyleCnt="0"/>
      <dgm:spPr/>
    </dgm:pt>
    <dgm:pt modelId="{8AB67027-3A12-402B-8FCC-3D11365456D1}" type="pres">
      <dgm:prSet presAssocID="{BF500B30-AD7A-48DF-8025-4B81F9B5EB9D}" presName="childNode" presStyleLbl="node1" presStyleIdx="7" presStyleCnt="24">
        <dgm:presLayoutVars>
          <dgm:bulletEnabled val="1"/>
        </dgm:presLayoutVars>
      </dgm:prSet>
      <dgm:spPr/>
    </dgm:pt>
    <dgm:pt modelId="{8A549024-6E0F-4EE0-B38B-A34D46417B71}" type="pres">
      <dgm:prSet presAssocID="{BF500B30-AD7A-48DF-8025-4B81F9B5EB9D}" presName="aSpace2" presStyleCnt="0"/>
      <dgm:spPr/>
    </dgm:pt>
    <dgm:pt modelId="{F43AE6C0-77F0-4D57-A1F9-E89F5895EC63}" type="pres">
      <dgm:prSet presAssocID="{409CF2DE-7654-4E78-AF2D-8EE0C41834E8}" presName="childNode" presStyleLbl="node1" presStyleIdx="8" presStyleCnt="24">
        <dgm:presLayoutVars>
          <dgm:bulletEnabled val="1"/>
        </dgm:presLayoutVars>
      </dgm:prSet>
      <dgm:spPr/>
    </dgm:pt>
    <dgm:pt modelId="{5B0B4754-FF0F-417F-987F-336729115CE4}" type="pres">
      <dgm:prSet presAssocID="{409CF2DE-7654-4E78-AF2D-8EE0C41834E8}" presName="aSpace2" presStyleCnt="0"/>
      <dgm:spPr/>
    </dgm:pt>
    <dgm:pt modelId="{C273A3A5-3EA3-4A1D-98B7-0F59E88C51B1}" type="pres">
      <dgm:prSet presAssocID="{A52B8BD3-E613-4642-92BC-2420502827CD}" presName="childNode" presStyleLbl="node1" presStyleIdx="9" presStyleCnt="24">
        <dgm:presLayoutVars>
          <dgm:bulletEnabled val="1"/>
        </dgm:presLayoutVars>
      </dgm:prSet>
      <dgm:spPr/>
    </dgm:pt>
    <dgm:pt modelId="{424E080A-ABA7-4951-A7C2-DE46741E2A06}" type="pres">
      <dgm:prSet presAssocID="{A52B8BD3-E613-4642-92BC-2420502827CD}" presName="aSpace2" presStyleCnt="0"/>
      <dgm:spPr/>
    </dgm:pt>
    <dgm:pt modelId="{7E93B94B-6C77-44CF-88BD-BDCF421174E3}" type="pres">
      <dgm:prSet presAssocID="{B9991D25-6FA0-4EA8-A429-7EC3D4179FF9}" presName="childNode" presStyleLbl="node1" presStyleIdx="10" presStyleCnt="24">
        <dgm:presLayoutVars>
          <dgm:bulletEnabled val="1"/>
        </dgm:presLayoutVars>
      </dgm:prSet>
      <dgm:spPr/>
    </dgm:pt>
    <dgm:pt modelId="{D6EE9740-323F-4396-AE60-A510DE8B1E81}" type="pres">
      <dgm:prSet presAssocID="{B9991D25-6FA0-4EA8-A429-7EC3D4179FF9}" presName="aSpace2" presStyleCnt="0"/>
      <dgm:spPr/>
    </dgm:pt>
    <dgm:pt modelId="{1E60F8DB-74DB-4B37-9632-A07A54EDB460}" type="pres">
      <dgm:prSet presAssocID="{AACF9D78-E24B-4771-B63D-1F539E3CAA41}" presName="childNode" presStyleLbl="node1" presStyleIdx="11" presStyleCnt="24">
        <dgm:presLayoutVars>
          <dgm:bulletEnabled val="1"/>
        </dgm:presLayoutVars>
      </dgm:prSet>
      <dgm:spPr/>
    </dgm:pt>
    <dgm:pt modelId="{93A766B2-2326-4A90-88A8-B922A7CF8961}" type="pres">
      <dgm:prSet presAssocID="{AACF9D78-E24B-4771-B63D-1F539E3CAA41}" presName="aSpace2" presStyleCnt="0"/>
      <dgm:spPr/>
    </dgm:pt>
    <dgm:pt modelId="{569DA981-2FC1-4AF2-BE3B-5859C2466A8D}" type="pres">
      <dgm:prSet presAssocID="{EA2627B2-CB4A-4383-99C6-E68960CF1F0E}" presName="childNode" presStyleLbl="node1" presStyleIdx="12" presStyleCnt="24">
        <dgm:presLayoutVars>
          <dgm:bulletEnabled val="1"/>
        </dgm:presLayoutVars>
      </dgm:prSet>
      <dgm:spPr/>
    </dgm:pt>
    <dgm:pt modelId="{E042F3D3-EC53-4300-9B9E-1ED7863DA6C4}" type="pres">
      <dgm:prSet presAssocID="{EA2627B2-CB4A-4383-99C6-E68960CF1F0E}" presName="aSpace2" presStyleCnt="0"/>
      <dgm:spPr/>
    </dgm:pt>
    <dgm:pt modelId="{C0F31EDF-1EF3-456F-AB4A-842008E88BAA}" type="pres">
      <dgm:prSet presAssocID="{B4CD939D-C85C-4652-833D-3AA9C61E310D}" presName="childNode" presStyleLbl="node1" presStyleIdx="13" presStyleCnt="24">
        <dgm:presLayoutVars>
          <dgm:bulletEnabled val="1"/>
        </dgm:presLayoutVars>
      </dgm:prSet>
      <dgm:spPr/>
    </dgm:pt>
    <dgm:pt modelId="{29CD87FE-F852-46C0-8647-EFF5031D47D8}" type="pres">
      <dgm:prSet presAssocID="{2411B5C9-50F0-431F-8E84-DA038DFA4C93}" presName="aSpace" presStyleCnt="0"/>
      <dgm:spPr/>
    </dgm:pt>
    <dgm:pt modelId="{C11DF1F6-B5BB-4748-900B-75A32FAFB9B2}" type="pres">
      <dgm:prSet presAssocID="{21D3AB4F-F534-4BA8-9956-6ADE356C638D}" presName="compNode" presStyleCnt="0"/>
      <dgm:spPr/>
    </dgm:pt>
    <dgm:pt modelId="{C6A22F1C-D095-406D-89BF-4C9BEA6DDDF7}" type="pres">
      <dgm:prSet presAssocID="{21D3AB4F-F534-4BA8-9956-6ADE356C638D}" presName="aNode" presStyleLbl="bgShp" presStyleIdx="2" presStyleCnt="4"/>
      <dgm:spPr/>
    </dgm:pt>
    <dgm:pt modelId="{B653DB10-C0B1-4362-9032-0D348068381D}" type="pres">
      <dgm:prSet presAssocID="{21D3AB4F-F534-4BA8-9956-6ADE356C638D}" presName="textNode" presStyleLbl="bgShp" presStyleIdx="2" presStyleCnt="4"/>
      <dgm:spPr/>
    </dgm:pt>
    <dgm:pt modelId="{31591922-BFF5-49F3-B832-D1B97EA00DA0}" type="pres">
      <dgm:prSet presAssocID="{21D3AB4F-F534-4BA8-9956-6ADE356C638D}" presName="compChildNode" presStyleCnt="0"/>
      <dgm:spPr/>
    </dgm:pt>
    <dgm:pt modelId="{65B5271A-B466-4C87-8EAE-B6F91353A569}" type="pres">
      <dgm:prSet presAssocID="{21D3AB4F-F534-4BA8-9956-6ADE356C638D}" presName="theInnerList" presStyleCnt="0"/>
      <dgm:spPr/>
    </dgm:pt>
    <dgm:pt modelId="{963E7D78-9FFC-422A-9261-9AE47555FE91}" type="pres">
      <dgm:prSet presAssocID="{40805656-0EB5-430B-BF4F-8FCD2FF8B547}" presName="childNode" presStyleLbl="node1" presStyleIdx="14" presStyleCnt="24">
        <dgm:presLayoutVars>
          <dgm:bulletEnabled val="1"/>
        </dgm:presLayoutVars>
      </dgm:prSet>
      <dgm:spPr/>
    </dgm:pt>
    <dgm:pt modelId="{9C42D6FA-3676-4CC3-A9AE-CEC430716E50}" type="pres">
      <dgm:prSet presAssocID="{40805656-0EB5-430B-BF4F-8FCD2FF8B547}" presName="aSpace2" presStyleCnt="0"/>
      <dgm:spPr/>
    </dgm:pt>
    <dgm:pt modelId="{E75E99FB-C986-4065-8219-6ED042F18AF5}" type="pres">
      <dgm:prSet presAssocID="{25E588FD-762A-4AB1-B20E-D4FE29E167E7}" presName="childNode" presStyleLbl="node1" presStyleIdx="15" presStyleCnt="24">
        <dgm:presLayoutVars>
          <dgm:bulletEnabled val="1"/>
        </dgm:presLayoutVars>
      </dgm:prSet>
      <dgm:spPr/>
    </dgm:pt>
    <dgm:pt modelId="{BB2FE591-1C0B-4F04-A95C-E2A6A4604821}" type="pres">
      <dgm:prSet presAssocID="{25E588FD-762A-4AB1-B20E-D4FE29E167E7}" presName="aSpace2" presStyleCnt="0"/>
      <dgm:spPr/>
    </dgm:pt>
    <dgm:pt modelId="{E1880BEA-6E06-49B2-A9F1-FEE8A4C3681A}" type="pres">
      <dgm:prSet presAssocID="{68CAB7CD-6826-430E-B0A7-50BE960F925F}" presName="childNode" presStyleLbl="node1" presStyleIdx="16" presStyleCnt="24">
        <dgm:presLayoutVars>
          <dgm:bulletEnabled val="1"/>
        </dgm:presLayoutVars>
      </dgm:prSet>
      <dgm:spPr/>
    </dgm:pt>
    <dgm:pt modelId="{A42C78F2-80ED-4FBF-851B-BF9C293BA56B}" type="pres">
      <dgm:prSet presAssocID="{68CAB7CD-6826-430E-B0A7-50BE960F925F}" presName="aSpace2" presStyleCnt="0"/>
      <dgm:spPr/>
    </dgm:pt>
    <dgm:pt modelId="{92DBF468-EE6F-4E7A-B831-63A4150CA6F1}" type="pres">
      <dgm:prSet presAssocID="{8AFCFD58-B5AC-410A-8995-2DFDF5E23C7F}" presName="childNode" presStyleLbl="node1" presStyleIdx="17" presStyleCnt="24">
        <dgm:presLayoutVars>
          <dgm:bulletEnabled val="1"/>
        </dgm:presLayoutVars>
      </dgm:prSet>
      <dgm:spPr/>
    </dgm:pt>
    <dgm:pt modelId="{AFCAA18A-E224-4D40-8A07-EF473C1B408A}" type="pres">
      <dgm:prSet presAssocID="{8AFCFD58-B5AC-410A-8995-2DFDF5E23C7F}" presName="aSpace2" presStyleCnt="0"/>
      <dgm:spPr/>
    </dgm:pt>
    <dgm:pt modelId="{CE3C661D-0406-4C3D-8E1A-1FA9CA1DA03C}" type="pres">
      <dgm:prSet presAssocID="{5D5B832A-873B-4D76-9231-2F33217540A1}" presName="childNode" presStyleLbl="node1" presStyleIdx="18" presStyleCnt="24">
        <dgm:presLayoutVars>
          <dgm:bulletEnabled val="1"/>
        </dgm:presLayoutVars>
      </dgm:prSet>
      <dgm:spPr/>
    </dgm:pt>
    <dgm:pt modelId="{1CC46508-CB56-4134-B206-8DF9C64C7820}" type="pres">
      <dgm:prSet presAssocID="{5D5B832A-873B-4D76-9231-2F33217540A1}" presName="aSpace2" presStyleCnt="0"/>
      <dgm:spPr/>
    </dgm:pt>
    <dgm:pt modelId="{ECA2B624-C843-416A-B38C-A37FF567C3D2}" type="pres">
      <dgm:prSet presAssocID="{64FF3580-891B-4B9D-B3F6-5C477A352D5B}" presName="childNode" presStyleLbl="node1" presStyleIdx="19" presStyleCnt="24">
        <dgm:presLayoutVars>
          <dgm:bulletEnabled val="1"/>
        </dgm:presLayoutVars>
      </dgm:prSet>
      <dgm:spPr/>
    </dgm:pt>
    <dgm:pt modelId="{16814B0E-E25F-4135-A9D9-87AF61329EAA}" type="pres">
      <dgm:prSet presAssocID="{21D3AB4F-F534-4BA8-9956-6ADE356C638D}" presName="aSpace" presStyleCnt="0"/>
      <dgm:spPr/>
    </dgm:pt>
    <dgm:pt modelId="{06870E32-6232-44FF-A0DD-4411656B0F06}" type="pres">
      <dgm:prSet presAssocID="{00C7A225-3CE9-486E-B522-F17E39165753}" presName="compNode" presStyleCnt="0"/>
      <dgm:spPr/>
    </dgm:pt>
    <dgm:pt modelId="{13CEA54A-A30A-42E9-BA4D-E6593F309702}" type="pres">
      <dgm:prSet presAssocID="{00C7A225-3CE9-486E-B522-F17E39165753}" presName="aNode" presStyleLbl="bgShp" presStyleIdx="3" presStyleCnt="4"/>
      <dgm:spPr/>
    </dgm:pt>
    <dgm:pt modelId="{DD494C7E-7144-421C-868A-96941759F073}" type="pres">
      <dgm:prSet presAssocID="{00C7A225-3CE9-486E-B522-F17E39165753}" presName="textNode" presStyleLbl="bgShp" presStyleIdx="3" presStyleCnt="4"/>
      <dgm:spPr/>
    </dgm:pt>
    <dgm:pt modelId="{82E370F8-DC08-46A0-AEFD-2C1A8078DB2C}" type="pres">
      <dgm:prSet presAssocID="{00C7A225-3CE9-486E-B522-F17E39165753}" presName="compChildNode" presStyleCnt="0"/>
      <dgm:spPr/>
    </dgm:pt>
    <dgm:pt modelId="{F3BF0BDE-57B9-4851-87F8-70EBF7AFB1B2}" type="pres">
      <dgm:prSet presAssocID="{00C7A225-3CE9-486E-B522-F17E39165753}" presName="theInnerList" presStyleCnt="0"/>
      <dgm:spPr/>
    </dgm:pt>
    <dgm:pt modelId="{F7764DD5-7BC0-41C7-B026-70726D1CFDB0}" type="pres">
      <dgm:prSet presAssocID="{1942CDCE-44E3-4468-A3F8-4736806FEB04}" presName="childNode" presStyleLbl="node1" presStyleIdx="20" presStyleCnt="24">
        <dgm:presLayoutVars>
          <dgm:bulletEnabled val="1"/>
        </dgm:presLayoutVars>
      </dgm:prSet>
      <dgm:spPr/>
    </dgm:pt>
    <dgm:pt modelId="{10AB466C-3750-4F91-9436-6A7079625D02}" type="pres">
      <dgm:prSet presAssocID="{1942CDCE-44E3-4468-A3F8-4736806FEB04}" presName="aSpace2" presStyleCnt="0"/>
      <dgm:spPr/>
    </dgm:pt>
    <dgm:pt modelId="{ADE92443-DA2C-4D1F-89DE-8A0D4D535C2E}" type="pres">
      <dgm:prSet presAssocID="{1B0DA785-7BE2-463B-A6C3-B127C41D24E8}" presName="childNode" presStyleLbl="node1" presStyleIdx="21" presStyleCnt="24">
        <dgm:presLayoutVars>
          <dgm:bulletEnabled val="1"/>
        </dgm:presLayoutVars>
      </dgm:prSet>
      <dgm:spPr/>
    </dgm:pt>
    <dgm:pt modelId="{F969CFBB-643D-4B68-92F4-AA9E00F13857}" type="pres">
      <dgm:prSet presAssocID="{1B0DA785-7BE2-463B-A6C3-B127C41D24E8}" presName="aSpace2" presStyleCnt="0"/>
      <dgm:spPr/>
    </dgm:pt>
    <dgm:pt modelId="{301B0E9D-88A3-4355-9F66-9353E9204EFF}" type="pres">
      <dgm:prSet presAssocID="{6E6D540F-33B7-452D-B8B2-F7583B8E4F3C}" presName="childNode" presStyleLbl="node1" presStyleIdx="22" presStyleCnt="24">
        <dgm:presLayoutVars>
          <dgm:bulletEnabled val="1"/>
        </dgm:presLayoutVars>
      </dgm:prSet>
      <dgm:spPr/>
    </dgm:pt>
    <dgm:pt modelId="{F6A7CA7B-55B3-4D87-831F-FBE66DEB00CF}" type="pres">
      <dgm:prSet presAssocID="{6E6D540F-33B7-452D-B8B2-F7583B8E4F3C}" presName="aSpace2" presStyleCnt="0"/>
      <dgm:spPr/>
    </dgm:pt>
    <dgm:pt modelId="{0510FA12-4D79-48BC-A613-F602A8D9F776}" type="pres">
      <dgm:prSet presAssocID="{9B17618A-7433-45A4-92B1-2D81F8E06380}" presName="childNode" presStyleLbl="node1" presStyleIdx="23" presStyleCnt="24">
        <dgm:presLayoutVars>
          <dgm:bulletEnabled val="1"/>
        </dgm:presLayoutVars>
      </dgm:prSet>
      <dgm:spPr/>
    </dgm:pt>
  </dgm:ptLst>
  <dgm:cxnLst>
    <dgm:cxn modelId="{1503C80B-0B71-4C5D-A3A4-5A6C8821BBAB}" type="presOf" srcId="{2C5C0C9F-6010-4FCB-B8C0-ABB0A784498B}" destId="{9B2D18F7-FA7C-4E85-8534-C5F8BFF47E48}" srcOrd="0" destOrd="0" presId="urn:microsoft.com/office/officeart/2005/8/layout/lProcess2"/>
    <dgm:cxn modelId="{1320B10D-91E0-4569-B99B-CCDA231A7182}" type="presOf" srcId="{23423117-6236-48B6-B411-85D627899E9C}" destId="{90789E8D-232A-42C3-9E97-643EAA9A2177}" srcOrd="0" destOrd="0" presId="urn:microsoft.com/office/officeart/2005/8/layout/lProcess2"/>
    <dgm:cxn modelId="{36EFF10D-105C-4F32-B452-78D7D94A4BA0}" srcId="{85A3FE2E-1AF3-4F8F-859A-D89285443A92}" destId="{296AA077-1389-4870-B448-8ECAB858B253}" srcOrd="3" destOrd="0" parTransId="{723198D4-8D63-4A34-A4E4-A3D28A37C9BD}" sibTransId="{87991320-A7ED-47B1-8F3A-37C2CA4AF3D6}"/>
    <dgm:cxn modelId="{C0891F0E-6E4E-4106-A3E4-7391109C25F5}" type="presOf" srcId="{9B17618A-7433-45A4-92B1-2D81F8E06380}" destId="{0510FA12-4D79-48BC-A613-F602A8D9F776}" srcOrd="0" destOrd="0" presId="urn:microsoft.com/office/officeart/2005/8/layout/lProcess2"/>
    <dgm:cxn modelId="{FB21EF15-802F-4591-939D-78A3CA9D554A}" type="presOf" srcId="{AACF9D78-E24B-4771-B63D-1F539E3CAA41}" destId="{1E60F8DB-74DB-4B37-9632-A07A54EDB460}" srcOrd="0" destOrd="0" presId="urn:microsoft.com/office/officeart/2005/8/layout/lProcess2"/>
    <dgm:cxn modelId="{F0F8E924-5E1F-4C85-AE86-7C070C4EB0B3}" srcId="{00C7A225-3CE9-486E-B522-F17E39165753}" destId="{1B0DA785-7BE2-463B-A6C3-B127C41D24E8}" srcOrd="1" destOrd="0" parTransId="{59386E45-AA2D-4885-98CE-224138B0197E}" sibTransId="{DD5FDE22-E6DC-494C-A48D-1A7AD4CC2F7C}"/>
    <dgm:cxn modelId="{012A4825-8F71-4481-AEEA-9DC0AA8F8886}" type="presOf" srcId="{E056E3F3-DC0D-4099-9133-96CC1A736014}" destId="{A96DBD36-2A70-47A9-81C8-AB3E2D22DD98}" srcOrd="0" destOrd="0" presId="urn:microsoft.com/office/officeart/2005/8/layout/lProcess2"/>
    <dgm:cxn modelId="{9AF6A828-4290-4872-996F-3761E94DDD21}" type="presOf" srcId="{EA2627B2-CB4A-4383-99C6-E68960CF1F0E}" destId="{569DA981-2FC1-4AF2-BE3B-5859C2466A8D}" srcOrd="0" destOrd="0" presId="urn:microsoft.com/office/officeart/2005/8/layout/lProcess2"/>
    <dgm:cxn modelId="{9A5AC62D-A036-4288-8C11-1F9FF31A685B}" srcId="{E056E3F3-DC0D-4099-9133-96CC1A736014}" destId="{2411B5C9-50F0-431F-8E84-DA038DFA4C93}" srcOrd="1" destOrd="0" parTransId="{99791C6C-BFB1-42FA-8C34-356761F89909}" sibTransId="{52459306-AE63-4E9A-BE46-3E692D502E32}"/>
    <dgm:cxn modelId="{11CB3E2E-A88F-4A0B-A503-C8DB989AC6CD}" type="presOf" srcId="{B4CD939D-C85C-4652-833D-3AA9C61E310D}" destId="{C0F31EDF-1EF3-456F-AB4A-842008E88BAA}" srcOrd="0" destOrd="0" presId="urn:microsoft.com/office/officeart/2005/8/layout/lProcess2"/>
    <dgm:cxn modelId="{EBAAC72E-4069-4102-9484-E5855B52FB07}" type="presOf" srcId="{236D817F-BDC5-4298-89CC-F9C0C992882F}" destId="{D59033C4-1A13-42B0-B99B-A560E7652936}" srcOrd="0" destOrd="0" presId="urn:microsoft.com/office/officeart/2005/8/layout/lProcess2"/>
    <dgm:cxn modelId="{CBC3BC38-D4FF-4B02-966C-31ABB4DFC3FB}" type="presOf" srcId="{409CF2DE-7654-4E78-AF2D-8EE0C41834E8}" destId="{F43AE6C0-77F0-4D57-A1F9-E89F5895EC63}" srcOrd="0" destOrd="0" presId="urn:microsoft.com/office/officeart/2005/8/layout/lProcess2"/>
    <dgm:cxn modelId="{4738023B-C544-4B97-AA77-270B120ABD96}" srcId="{21D3AB4F-F534-4BA8-9956-6ADE356C638D}" destId="{8AFCFD58-B5AC-410A-8995-2DFDF5E23C7F}" srcOrd="3" destOrd="0" parTransId="{6E3D6B2C-B0A9-4FCC-B605-75B6F669F926}" sibTransId="{27931F22-5B64-4507-AB80-FB96E0A75D3E}"/>
    <dgm:cxn modelId="{CF299F3C-5609-45A2-8966-86BA4867E92B}" srcId="{21D3AB4F-F534-4BA8-9956-6ADE356C638D}" destId="{40805656-0EB5-430B-BF4F-8FCD2FF8B547}" srcOrd="0" destOrd="0" parTransId="{C2722CDD-5F29-43EE-92AE-DE0A4B84D785}" sibTransId="{BF48078F-BD75-409E-B338-B333CA549581}"/>
    <dgm:cxn modelId="{AE305D3D-E15C-4233-AF43-2A2592D06683}" type="presOf" srcId="{21B8EDC5-CCFA-489C-8490-AA125315936E}" destId="{BE7DE72D-C987-44F6-A64A-445E718E9DEF}" srcOrd="0" destOrd="0" presId="urn:microsoft.com/office/officeart/2005/8/layout/lProcess2"/>
    <dgm:cxn modelId="{8B23D25C-C4B6-4877-8B7C-C8C85EFEE385}" type="presOf" srcId="{5D5B832A-873B-4D76-9231-2F33217540A1}" destId="{CE3C661D-0406-4C3D-8E1A-1FA9CA1DA03C}" srcOrd="0" destOrd="0" presId="urn:microsoft.com/office/officeart/2005/8/layout/lProcess2"/>
    <dgm:cxn modelId="{5102875D-82B2-4000-961F-65872C32730B}" type="presOf" srcId="{BF500B30-AD7A-48DF-8025-4B81F9B5EB9D}" destId="{8AB67027-3A12-402B-8FCC-3D11365456D1}" srcOrd="0" destOrd="0" presId="urn:microsoft.com/office/officeart/2005/8/layout/lProcess2"/>
    <dgm:cxn modelId="{0FC71D5F-69E7-4908-8653-BE50FB972D3D}" srcId="{85A3FE2E-1AF3-4F8F-859A-D89285443A92}" destId="{2C5C0C9F-6010-4FCB-B8C0-ABB0A784498B}" srcOrd="0" destOrd="0" parTransId="{86AA7ED9-D05E-4FCD-B4E5-11EE0EC4DB8E}" sibTransId="{D3EAF748-9C8A-4EF3-8816-0A559A6D7DCB}"/>
    <dgm:cxn modelId="{CC385143-1425-4942-AB6E-08E33D0C6DE4}" type="presOf" srcId="{296AA077-1389-4870-B448-8ECAB858B253}" destId="{4E406EA5-69A2-4546-9227-3A45B99D0961}" srcOrd="0" destOrd="0" presId="urn:microsoft.com/office/officeart/2005/8/layout/lProcess2"/>
    <dgm:cxn modelId="{0C4F8F63-3884-4F30-962E-FBD38DE0185D}" type="presOf" srcId="{00C7A225-3CE9-486E-B522-F17E39165753}" destId="{DD494C7E-7144-421C-868A-96941759F073}" srcOrd="1" destOrd="0" presId="urn:microsoft.com/office/officeart/2005/8/layout/lProcess2"/>
    <dgm:cxn modelId="{542E0A64-16DF-46DF-BA53-0E552F82B117}" type="presOf" srcId="{8AFCFD58-B5AC-410A-8995-2DFDF5E23C7F}" destId="{92DBF468-EE6F-4E7A-B831-63A4150CA6F1}" srcOrd="0" destOrd="0" presId="urn:microsoft.com/office/officeart/2005/8/layout/lProcess2"/>
    <dgm:cxn modelId="{E7C19164-5455-44BA-8755-CF1A6A762E60}" srcId="{21D3AB4F-F534-4BA8-9956-6ADE356C638D}" destId="{64FF3580-891B-4B9D-B3F6-5C477A352D5B}" srcOrd="5" destOrd="0" parTransId="{30D5115F-B5D9-425C-B231-13890F6CBD63}" sibTransId="{995D4B2E-BACA-481B-A743-B161281B5E7F}"/>
    <dgm:cxn modelId="{61A04D4B-F9D4-4552-87E0-AB81CBEEDFA0}" srcId="{00C7A225-3CE9-486E-B522-F17E39165753}" destId="{9B17618A-7433-45A4-92B1-2D81F8E06380}" srcOrd="3" destOrd="0" parTransId="{1316D132-4F5B-4F64-81E1-864F69B4446D}" sibTransId="{5AC0F8FE-0179-4FEC-923B-CE59B81F0F2D}"/>
    <dgm:cxn modelId="{89F4606C-F882-405C-B663-46F2FAC17557}" srcId="{21D3AB4F-F534-4BA8-9956-6ADE356C638D}" destId="{68CAB7CD-6826-430E-B0A7-50BE960F925F}" srcOrd="2" destOrd="0" parTransId="{4BFAF1D0-E0BD-45BE-9FF9-62014299F2CC}" sibTransId="{30FDF02E-8351-4D1F-9D08-3EEE85244203}"/>
    <dgm:cxn modelId="{31EF624D-8D8E-4792-9628-EF5EFD6BD75B}" type="presOf" srcId="{21D3AB4F-F534-4BA8-9956-6ADE356C638D}" destId="{C6A22F1C-D095-406D-89BF-4C9BEA6DDDF7}" srcOrd="0" destOrd="0" presId="urn:microsoft.com/office/officeart/2005/8/layout/lProcess2"/>
    <dgm:cxn modelId="{B53B584F-4C8E-43D4-A4E8-02EEE661BA36}" srcId="{85A3FE2E-1AF3-4F8F-859A-D89285443A92}" destId="{23423117-6236-48B6-B411-85D627899E9C}" srcOrd="2" destOrd="0" parTransId="{E008AF61-2E57-4C3E-9556-200F5EAABD76}" sibTransId="{6E2B59B0-9505-4FB9-B2AF-EF0594E4CCC2}"/>
    <dgm:cxn modelId="{8271926F-E869-487B-8ECB-EB33A5A75D02}" type="presOf" srcId="{64FF3580-891B-4B9D-B3F6-5C477A352D5B}" destId="{ECA2B624-C843-416A-B38C-A37FF567C3D2}" srcOrd="0" destOrd="0" presId="urn:microsoft.com/office/officeart/2005/8/layout/lProcess2"/>
    <dgm:cxn modelId="{EB257751-A5A3-4223-BA07-F2B362FD7F52}" type="presOf" srcId="{1942CDCE-44E3-4468-A3F8-4736806FEB04}" destId="{F7764DD5-7BC0-41C7-B026-70726D1CFDB0}" srcOrd="0" destOrd="0" presId="urn:microsoft.com/office/officeart/2005/8/layout/lProcess2"/>
    <dgm:cxn modelId="{4CB38452-0D33-4E5D-9798-378D592B69C5}" type="presOf" srcId="{44313CD8-635F-409E-A494-1C80FEA878EB}" destId="{6611700C-24FC-4F00-8A47-AF0083AC05D2}" srcOrd="0" destOrd="0" presId="urn:microsoft.com/office/officeart/2005/8/layout/lProcess2"/>
    <dgm:cxn modelId="{B7B7C277-5998-4C12-A14C-2258449327DE}" type="presOf" srcId="{6E6D540F-33B7-452D-B8B2-F7583B8E4F3C}" destId="{301B0E9D-88A3-4355-9F66-9353E9204EFF}" srcOrd="0" destOrd="0" presId="urn:microsoft.com/office/officeart/2005/8/layout/lProcess2"/>
    <dgm:cxn modelId="{4A846878-08FD-44BC-930F-8DA2A6F749D3}" srcId="{21D3AB4F-F534-4BA8-9956-6ADE356C638D}" destId="{5D5B832A-873B-4D76-9231-2F33217540A1}" srcOrd="4" destOrd="0" parTransId="{AA31854D-A86F-4C3E-A3FA-60B5A29B1D9E}" sibTransId="{8B170247-2991-4DF2-B445-B93AC61053A7}"/>
    <dgm:cxn modelId="{28112079-C60B-4060-B92D-CFB7554DE39B}" srcId="{2411B5C9-50F0-431F-8E84-DA038DFA4C93}" destId="{EA2627B2-CB4A-4383-99C6-E68960CF1F0E}" srcOrd="8" destOrd="0" parTransId="{094DE446-EB22-44E5-B773-E40B627EABF3}" sibTransId="{CB47097A-5BE4-4F00-93E7-5FD4602E82BB}"/>
    <dgm:cxn modelId="{F450A67B-660A-413A-855B-B2CF78C9B869}" type="presOf" srcId="{B9991D25-6FA0-4EA8-A429-7EC3D4179FF9}" destId="{7E93B94B-6C77-44CF-88BD-BDCF421174E3}" srcOrd="0" destOrd="0" presId="urn:microsoft.com/office/officeart/2005/8/layout/lProcess2"/>
    <dgm:cxn modelId="{981F1F7D-7C0A-42E0-BE75-5B116A4E1B0C}" srcId="{2411B5C9-50F0-431F-8E84-DA038DFA4C93}" destId="{44313CD8-635F-409E-A494-1C80FEA878EB}" srcOrd="1" destOrd="0" parTransId="{CA02F71A-B9A9-413E-9DFB-8F5F0D01404C}" sibTransId="{25627E93-CF0C-4399-99D6-5DE0AA01E46A}"/>
    <dgm:cxn modelId="{71EEB67D-B688-4D0F-AA7D-91CB15236E5B}" type="presOf" srcId="{85A3FE2E-1AF3-4F8F-859A-D89285443A92}" destId="{2047FDA2-0261-4DD7-8B54-6848EBF7B772}" srcOrd="1" destOrd="0" presId="urn:microsoft.com/office/officeart/2005/8/layout/lProcess2"/>
    <dgm:cxn modelId="{1D82D183-74DD-4E4F-9EF5-D76BFB93B33B}" type="presOf" srcId="{40805656-0EB5-430B-BF4F-8FCD2FF8B547}" destId="{963E7D78-9FFC-422A-9261-9AE47555FE91}" srcOrd="0" destOrd="0" presId="urn:microsoft.com/office/officeart/2005/8/layout/lProcess2"/>
    <dgm:cxn modelId="{C870FC84-312B-4E77-9561-E43DA7FE3467}" srcId="{E056E3F3-DC0D-4099-9133-96CC1A736014}" destId="{21D3AB4F-F534-4BA8-9956-6ADE356C638D}" srcOrd="2" destOrd="0" parTransId="{D97A8773-4976-4DC1-BBDA-74368D343178}" sibTransId="{A1B4954A-0764-4B4F-B527-924EEFDC898C}"/>
    <dgm:cxn modelId="{CBF63086-471D-4E2C-9581-6ED645523452}" type="presOf" srcId="{2411B5C9-50F0-431F-8E84-DA038DFA4C93}" destId="{6AC0D882-360D-497E-981A-D68EC85EEFDA}" srcOrd="1" destOrd="0" presId="urn:microsoft.com/office/officeart/2005/8/layout/lProcess2"/>
    <dgm:cxn modelId="{AE6D7789-118E-4E3D-A707-E1B6B4326C6B}" type="presOf" srcId="{21D3AB4F-F534-4BA8-9956-6ADE356C638D}" destId="{B653DB10-C0B1-4362-9032-0D348068381D}" srcOrd="1" destOrd="0" presId="urn:microsoft.com/office/officeart/2005/8/layout/lProcess2"/>
    <dgm:cxn modelId="{C16C6693-AD40-4FC3-8C3E-E4DC2B8F32E3}" type="presOf" srcId="{1B0DA785-7BE2-463B-A6C3-B127C41D24E8}" destId="{ADE92443-DA2C-4D1F-89DE-8A0D4D535C2E}" srcOrd="0" destOrd="0" presId="urn:microsoft.com/office/officeart/2005/8/layout/lProcess2"/>
    <dgm:cxn modelId="{275209A2-FD75-4E44-BBC9-19A97C0A67BC}" srcId="{2411B5C9-50F0-431F-8E84-DA038DFA4C93}" destId="{4B16E21F-20B9-4D7B-BCDB-C3B7FBEBDE35}" srcOrd="2" destOrd="0" parTransId="{03DE3580-66EE-4A2C-A197-A67DD868E41C}" sibTransId="{F662D3AC-8E9C-4E95-8406-FE1907C3B6D5}"/>
    <dgm:cxn modelId="{8783FAA2-8265-40F6-9068-2900FFB92CD2}" type="presOf" srcId="{25E588FD-762A-4AB1-B20E-D4FE29E167E7}" destId="{E75E99FB-C986-4065-8219-6ED042F18AF5}" srcOrd="0" destOrd="0" presId="urn:microsoft.com/office/officeart/2005/8/layout/lProcess2"/>
    <dgm:cxn modelId="{09684DA3-C8E2-499A-845F-B750E08BC4C0}" srcId="{2411B5C9-50F0-431F-8E84-DA038DFA4C93}" destId="{236D817F-BDC5-4298-89CC-F9C0C992882F}" srcOrd="0" destOrd="0" parTransId="{227B78CA-D802-474C-AA36-72DC69452B6C}" sibTransId="{0A840DA3-340E-4A2A-96C7-816BEF68B6F1}"/>
    <dgm:cxn modelId="{80766AA4-01D5-4F57-A336-EB642EB448D0}" srcId="{2411B5C9-50F0-431F-8E84-DA038DFA4C93}" destId="{B4CD939D-C85C-4652-833D-3AA9C61E310D}" srcOrd="9" destOrd="0" parTransId="{20A665B6-C177-4075-A5EA-5EAA5D177018}" sibTransId="{29CBD01E-FD9F-44E6-92DA-24597AAF5DF5}"/>
    <dgm:cxn modelId="{1C5FC9A7-F948-4972-A1AD-0521F833B89E}" type="presOf" srcId="{2411B5C9-50F0-431F-8E84-DA038DFA4C93}" destId="{17410E12-F336-47A5-8ADD-94B03803664C}" srcOrd="0" destOrd="0" presId="urn:microsoft.com/office/officeart/2005/8/layout/lProcess2"/>
    <dgm:cxn modelId="{F87FB8AA-E138-4272-87EB-1F13CFD2C292}" srcId="{2411B5C9-50F0-431F-8E84-DA038DFA4C93}" destId="{A52B8BD3-E613-4642-92BC-2420502827CD}" srcOrd="5" destOrd="0" parTransId="{3CD4D698-9417-4081-99D1-C6B98EB30FC4}" sibTransId="{A7FFE777-EB67-40CE-BB8C-10A0CAF2476B}"/>
    <dgm:cxn modelId="{AFDA7DAF-A6BA-4167-B9CC-16573CE58EAE}" srcId="{21D3AB4F-F534-4BA8-9956-6ADE356C638D}" destId="{25E588FD-762A-4AB1-B20E-D4FE29E167E7}" srcOrd="1" destOrd="0" parTransId="{41F00D38-2002-47B3-8526-771BB18C2759}" sibTransId="{AC5A29C1-6C1E-4EC8-ADAB-D4CB858CC33C}"/>
    <dgm:cxn modelId="{7119B1AF-3F89-49E4-92DF-7E628D92C4C9}" type="presOf" srcId="{00C7A225-3CE9-486E-B522-F17E39165753}" destId="{13CEA54A-A30A-42E9-BA4D-E6593F309702}" srcOrd="0" destOrd="0" presId="urn:microsoft.com/office/officeart/2005/8/layout/lProcess2"/>
    <dgm:cxn modelId="{0495CAB6-F49C-4EDD-B0BB-15D433700B53}" type="presOf" srcId="{A52B8BD3-E613-4642-92BC-2420502827CD}" destId="{C273A3A5-3EA3-4A1D-98B7-0F59E88C51B1}" srcOrd="0" destOrd="0" presId="urn:microsoft.com/office/officeart/2005/8/layout/lProcess2"/>
    <dgm:cxn modelId="{B7C279B8-C193-4A78-9034-27DB6A29A687}" srcId="{2411B5C9-50F0-431F-8E84-DA038DFA4C93}" destId="{BF500B30-AD7A-48DF-8025-4B81F9B5EB9D}" srcOrd="3" destOrd="0" parTransId="{8C4B8724-B9E2-4497-B590-9BCD8BBF07DD}" sibTransId="{6015422B-0D6B-4E30-9934-2474DDF60B0E}"/>
    <dgm:cxn modelId="{681843C0-D397-43E2-BCE8-CEB3943AC2D3}" srcId="{00C7A225-3CE9-486E-B522-F17E39165753}" destId="{6E6D540F-33B7-452D-B8B2-F7583B8E4F3C}" srcOrd="2" destOrd="0" parTransId="{5297A5D4-D9E9-4CF6-AA0D-E170118089E9}" sibTransId="{67532074-1AD7-4B8B-BD96-42250A28CAF6}"/>
    <dgm:cxn modelId="{692572C1-3102-4C79-BC25-ABC07099055C}" type="presOf" srcId="{4B16E21F-20B9-4D7B-BCDB-C3B7FBEBDE35}" destId="{F871A185-4D73-4326-874A-9C2EE9956BFB}" srcOrd="0" destOrd="0" presId="urn:microsoft.com/office/officeart/2005/8/layout/lProcess2"/>
    <dgm:cxn modelId="{B0CF8DC2-E722-4A9C-8F36-1D2B78AE35F4}" type="presOf" srcId="{85A3FE2E-1AF3-4F8F-859A-D89285443A92}" destId="{2676D86D-F328-446D-B0E9-1AD00AD6781F}" srcOrd="0" destOrd="0" presId="urn:microsoft.com/office/officeart/2005/8/layout/lProcess2"/>
    <dgm:cxn modelId="{397E59D1-B0B5-45BA-B6E2-8AC86B4FE4EC}" srcId="{E056E3F3-DC0D-4099-9133-96CC1A736014}" destId="{85A3FE2E-1AF3-4F8F-859A-D89285443A92}" srcOrd="0" destOrd="0" parTransId="{9ED1430D-42C2-409F-A684-5021057F2FF8}" sibTransId="{A3812F2B-4A9B-4DA1-BE4A-DA2EEEFA029D}"/>
    <dgm:cxn modelId="{32BDFED1-5D7C-4551-9744-62905E3EFEBC}" srcId="{E056E3F3-DC0D-4099-9133-96CC1A736014}" destId="{00C7A225-3CE9-486E-B522-F17E39165753}" srcOrd="3" destOrd="0" parTransId="{7F032AA3-A071-4794-8CE7-40FEB547CF40}" sibTransId="{8672FD1E-3899-4700-9B0D-2D158C548BDA}"/>
    <dgm:cxn modelId="{B67FF6E0-96C0-4823-AAA9-4DD2091B9713}" srcId="{85A3FE2E-1AF3-4F8F-859A-D89285443A92}" destId="{21B8EDC5-CCFA-489C-8490-AA125315936E}" srcOrd="1" destOrd="0" parTransId="{88C57166-2055-4C35-93B6-600FFA4D6F5B}" sibTransId="{6FE3E595-189E-4B8D-9CE4-4E63C0854E82}"/>
    <dgm:cxn modelId="{CE8AB3E5-6616-4002-B93B-AC30509CBA2B}" type="presOf" srcId="{68CAB7CD-6826-430E-B0A7-50BE960F925F}" destId="{E1880BEA-6E06-49B2-A9F1-FEE8A4C3681A}" srcOrd="0" destOrd="0" presId="urn:microsoft.com/office/officeart/2005/8/layout/lProcess2"/>
    <dgm:cxn modelId="{1C0407E8-03E3-490C-ABAD-B00178A7636C}" srcId="{2411B5C9-50F0-431F-8E84-DA038DFA4C93}" destId="{B9991D25-6FA0-4EA8-A429-7EC3D4179FF9}" srcOrd="6" destOrd="0" parTransId="{2C3D9D04-BCF1-4B25-B856-D9FB414D545F}" sibTransId="{50BC6F7A-3326-4F42-9E5B-734D4D415D80}"/>
    <dgm:cxn modelId="{00E110E9-A71C-4BC0-AC7D-5CCC62E9F8B2}" srcId="{2411B5C9-50F0-431F-8E84-DA038DFA4C93}" destId="{AACF9D78-E24B-4771-B63D-1F539E3CAA41}" srcOrd="7" destOrd="0" parTransId="{011B167B-29CC-4525-A663-116DF92D36AB}" sibTransId="{3A258403-C08A-4DDB-B3DD-F39EC0462AE9}"/>
    <dgm:cxn modelId="{D9C475ED-0D0F-485C-834B-9857128B4497}" srcId="{2411B5C9-50F0-431F-8E84-DA038DFA4C93}" destId="{409CF2DE-7654-4E78-AF2D-8EE0C41834E8}" srcOrd="4" destOrd="0" parTransId="{93C6D44A-0A16-483D-8C34-7604B5B6BE09}" sibTransId="{3ABBE916-D9D6-410D-8600-C3B06DD947DD}"/>
    <dgm:cxn modelId="{803D16FF-DA0B-4237-B2A0-A7765FE5DD65}" srcId="{00C7A225-3CE9-486E-B522-F17E39165753}" destId="{1942CDCE-44E3-4468-A3F8-4736806FEB04}" srcOrd="0" destOrd="0" parTransId="{EE444615-37C9-4EDD-B022-506259252B48}" sibTransId="{AB09BBE3-53E1-4152-9D47-8F551DDBF5B3}"/>
    <dgm:cxn modelId="{0675BAB8-E69F-4AD1-9A6A-BA42868992A6}" type="presParOf" srcId="{A96DBD36-2A70-47A9-81C8-AB3E2D22DD98}" destId="{91B81227-CA7B-4BE6-A908-D2BCF047FF6F}" srcOrd="0" destOrd="0" presId="urn:microsoft.com/office/officeart/2005/8/layout/lProcess2"/>
    <dgm:cxn modelId="{593D38B0-3F1F-4558-87F5-2D5C60DCF78C}" type="presParOf" srcId="{91B81227-CA7B-4BE6-A908-D2BCF047FF6F}" destId="{2676D86D-F328-446D-B0E9-1AD00AD6781F}" srcOrd="0" destOrd="0" presId="urn:microsoft.com/office/officeart/2005/8/layout/lProcess2"/>
    <dgm:cxn modelId="{8FF17B7C-0437-435B-A6E2-8DB485AE9253}" type="presParOf" srcId="{91B81227-CA7B-4BE6-A908-D2BCF047FF6F}" destId="{2047FDA2-0261-4DD7-8B54-6848EBF7B772}" srcOrd="1" destOrd="0" presId="urn:microsoft.com/office/officeart/2005/8/layout/lProcess2"/>
    <dgm:cxn modelId="{1599D2A4-DD8D-4672-803D-04DBA263498B}" type="presParOf" srcId="{91B81227-CA7B-4BE6-A908-D2BCF047FF6F}" destId="{51FCFBBE-67BB-453C-AA23-98A45825BBC5}" srcOrd="2" destOrd="0" presId="urn:microsoft.com/office/officeart/2005/8/layout/lProcess2"/>
    <dgm:cxn modelId="{EA0B787D-F562-4C03-8476-9D6343A80E10}" type="presParOf" srcId="{51FCFBBE-67BB-453C-AA23-98A45825BBC5}" destId="{8294D1DE-3FA3-4EAC-9B47-9E460989E828}" srcOrd="0" destOrd="0" presId="urn:microsoft.com/office/officeart/2005/8/layout/lProcess2"/>
    <dgm:cxn modelId="{0B55D605-7918-454A-B320-003849819647}" type="presParOf" srcId="{8294D1DE-3FA3-4EAC-9B47-9E460989E828}" destId="{9B2D18F7-FA7C-4E85-8534-C5F8BFF47E48}" srcOrd="0" destOrd="0" presId="urn:microsoft.com/office/officeart/2005/8/layout/lProcess2"/>
    <dgm:cxn modelId="{B91005C8-6F22-4873-8052-7EB576CE2516}" type="presParOf" srcId="{8294D1DE-3FA3-4EAC-9B47-9E460989E828}" destId="{F2683656-DF4D-417B-9311-9B59CF119E70}" srcOrd="1" destOrd="0" presId="urn:microsoft.com/office/officeart/2005/8/layout/lProcess2"/>
    <dgm:cxn modelId="{3A8A4575-7D22-4081-B6FA-EE703AB30247}" type="presParOf" srcId="{8294D1DE-3FA3-4EAC-9B47-9E460989E828}" destId="{BE7DE72D-C987-44F6-A64A-445E718E9DEF}" srcOrd="2" destOrd="0" presId="urn:microsoft.com/office/officeart/2005/8/layout/lProcess2"/>
    <dgm:cxn modelId="{C4F1EBB2-1D6B-4D9D-BCC4-DFFDE79625E6}" type="presParOf" srcId="{8294D1DE-3FA3-4EAC-9B47-9E460989E828}" destId="{1B1B2268-A5AF-4CB7-A9BB-4822CBED4C0E}" srcOrd="3" destOrd="0" presId="urn:microsoft.com/office/officeart/2005/8/layout/lProcess2"/>
    <dgm:cxn modelId="{708E722D-624A-45FB-97D3-BB9A01F8428B}" type="presParOf" srcId="{8294D1DE-3FA3-4EAC-9B47-9E460989E828}" destId="{90789E8D-232A-42C3-9E97-643EAA9A2177}" srcOrd="4" destOrd="0" presId="urn:microsoft.com/office/officeart/2005/8/layout/lProcess2"/>
    <dgm:cxn modelId="{7825CC82-31FB-4D84-B8DD-8A35AB3B28B7}" type="presParOf" srcId="{8294D1DE-3FA3-4EAC-9B47-9E460989E828}" destId="{1F9C9AE5-354A-470E-AC06-D0E07191C1C4}" srcOrd="5" destOrd="0" presId="urn:microsoft.com/office/officeart/2005/8/layout/lProcess2"/>
    <dgm:cxn modelId="{27591CD9-5A19-418A-8DFE-04AFA158EB39}" type="presParOf" srcId="{8294D1DE-3FA3-4EAC-9B47-9E460989E828}" destId="{4E406EA5-69A2-4546-9227-3A45B99D0961}" srcOrd="6" destOrd="0" presId="urn:microsoft.com/office/officeart/2005/8/layout/lProcess2"/>
    <dgm:cxn modelId="{42BBCDF9-B91C-412E-967B-E24E03ADDF31}" type="presParOf" srcId="{A96DBD36-2A70-47A9-81C8-AB3E2D22DD98}" destId="{556FF968-8DB6-46CD-91B5-98641E50FE8D}" srcOrd="1" destOrd="0" presId="urn:microsoft.com/office/officeart/2005/8/layout/lProcess2"/>
    <dgm:cxn modelId="{93719771-60B5-4550-8121-5816824C9A3D}" type="presParOf" srcId="{A96DBD36-2A70-47A9-81C8-AB3E2D22DD98}" destId="{DB1C83D4-018B-45E6-8175-4D84F8D05A37}" srcOrd="2" destOrd="0" presId="urn:microsoft.com/office/officeart/2005/8/layout/lProcess2"/>
    <dgm:cxn modelId="{2232D822-D24A-4CBB-8C2B-A7B0D7E672B8}" type="presParOf" srcId="{DB1C83D4-018B-45E6-8175-4D84F8D05A37}" destId="{17410E12-F336-47A5-8ADD-94B03803664C}" srcOrd="0" destOrd="0" presId="urn:microsoft.com/office/officeart/2005/8/layout/lProcess2"/>
    <dgm:cxn modelId="{9D3F21B1-6419-4C8B-9E80-7B22F231BE99}" type="presParOf" srcId="{DB1C83D4-018B-45E6-8175-4D84F8D05A37}" destId="{6AC0D882-360D-497E-981A-D68EC85EEFDA}" srcOrd="1" destOrd="0" presId="urn:microsoft.com/office/officeart/2005/8/layout/lProcess2"/>
    <dgm:cxn modelId="{94D4AC16-A6CF-40A2-992F-6A216759B8CE}" type="presParOf" srcId="{DB1C83D4-018B-45E6-8175-4D84F8D05A37}" destId="{530F449C-CC4F-44D3-BC1F-8651D759AB6A}" srcOrd="2" destOrd="0" presId="urn:microsoft.com/office/officeart/2005/8/layout/lProcess2"/>
    <dgm:cxn modelId="{22D14EB8-4330-4E07-B71E-4F0CCF088527}" type="presParOf" srcId="{530F449C-CC4F-44D3-BC1F-8651D759AB6A}" destId="{780258D9-C57C-4A0C-8735-542AB13B6AE2}" srcOrd="0" destOrd="0" presId="urn:microsoft.com/office/officeart/2005/8/layout/lProcess2"/>
    <dgm:cxn modelId="{41C059D2-6E1B-48DE-8922-6A83AB9C38BC}" type="presParOf" srcId="{780258D9-C57C-4A0C-8735-542AB13B6AE2}" destId="{D59033C4-1A13-42B0-B99B-A560E7652936}" srcOrd="0" destOrd="0" presId="urn:microsoft.com/office/officeart/2005/8/layout/lProcess2"/>
    <dgm:cxn modelId="{65C109ED-3F69-4060-AFC2-40D5B3808A3C}" type="presParOf" srcId="{780258D9-C57C-4A0C-8735-542AB13B6AE2}" destId="{97513318-4616-4888-9806-3DF5579D009B}" srcOrd="1" destOrd="0" presId="urn:microsoft.com/office/officeart/2005/8/layout/lProcess2"/>
    <dgm:cxn modelId="{83B3CB87-1696-446B-8579-7DC233A32B3F}" type="presParOf" srcId="{780258D9-C57C-4A0C-8735-542AB13B6AE2}" destId="{6611700C-24FC-4F00-8A47-AF0083AC05D2}" srcOrd="2" destOrd="0" presId="urn:microsoft.com/office/officeart/2005/8/layout/lProcess2"/>
    <dgm:cxn modelId="{D5C67F91-326C-4128-836A-CBCD860ACBAD}" type="presParOf" srcId="{780258D9-C57C-4A0C-8735-542AB13B6AE2}" destId="{DDF35B2F-485E-4F0A-9ECE-425DC1508D88}" srcOrd="3" destOrd="0" presId="urn:microsoft.com/office/officeart/2005/8/layout/lProcess2"/>
    <dgm:cxn modelId="{F5091CCD-AC8C-46E8-A1EC-2B262A0DD0AC}" type="presParOf" srcId="{780258D9-C57C-4A0C-8735-542AB13B6AE2}" destId="{F871A185-4D73-4326-874A-9C2EE9956BFB}" srcOrd="4" destOrd="0" presId="urn:microsoft.com/office/officeart/2005/8/layout/lProcess2"/>
    <dgm:cxn modelId="{27B5BD8B-9E9A-4EF0-B9A4-B05817ADD7EE}" type="presParOf" srcId="{780258D9-C57C-4A0C-8735-542AB13B6AE2}" destId="{A526C001-977C-4DB5-849A-0C51ABBAB948}" srcOrd="5" destOrd="0" presId="urn:microsoft.com/office/officeart/2005/8/layout/lProcess2"/>
    <dgm:cxn modelId="{2DC0BFF8-675C-42AD-8012-2794C2264FDA}" type="presParOf" srcId="{780258D9-C57C-4A0C-8735-542AB13B6AE2}" destId="{8AB67027-3A12-402B-8FCC-3D11365456D1}" srcOrd="6" destOrd="0" presId="urn:microsoft.com/office/officeart/2005/8/layout/lProcess2"/>
    <dgm:cxn modelId="{07F99B3F-D2AE-4319-81F1-59DF7D8DCFEA}" type="presParOf" srcId="{780258D9-C57C-4A0C-8735-542AB13B6AE2}" destId="{8A549024-6E0F-4EE0-B38B-A34D46417B71}" srcOrd="7" destOrd="0" presId="urn:microsoft.com/office/officeart/2005/8/layout/lProcess2"/>
    <dgm:cxn modelId="{96755A4E-DBB4-40E6-A28F-D5BB08A854DA}" type="presParOf" srcId="{780258D9-C57C-4A0C-8735-542AB13B6AE2}" destId="{F43AE6C0-77F0-4D57-A1F9-E89F5895EC63}" srcOrd="8" destOrd="0" presId="urn:microsoft.com/office/officeart/2005/8/layout/lProcess2"/>
    <dgm:cxn modelId="{D7CED6D9-1EAF-4074-AF35-26F450EF8750}" type="presParOf" srcId="{780258D9-C57C-4A0C-8735-542AB13B6AE2}" destId="{5B0B4754-FF0F-417F-987F-336729115CE4}" srcOrd="9" destOrd="0" presId="urn:microsoft.com/office/officeart/2005/8/layout/lProcess2"/>
    <dgm:cxn modelId="{288A3CBB-A3EB-4DA0-83CB-7FDF450ABFF2}" type="presParOf" srcId="{780258D9-C57C-4A0C-8735-542AB13B6AE2}" destId="{C273A3A5-3EA3-4A1D-98B7-0F59E88C51B1}" srcOrd="10" destOrd="0" presId="urn:microsoft.com/office/officeart/2005/8/layout/lProcess2"/>
    <dgm:cxn modelId="{0D762642-8433-4469-AF79-9623B8F1D65F}" type="presParOf" srcId="{780258D9-C57C-4A0C-8735-542AB13B6AE2}" destId="{424E080A-ABA7-4951-A7C2-DE46741E2A06}" srcOrd="11" destOrd="0" presId="urn:microsoft.com/office/officeart/2005/8/layout/lProcess2"/>
    <dgm:cxn modelId="{4D599840-A04A-4455-94BF-E38D20037E6F}" type="presParOf" srcId="{780258D9-C57C-4A0C-8735-542AB13B6AE2}" destId="{7E93B94B-6C77-44CF-88BD-BDCF421174E3}" srcOrd="12" destOrd="0" presId="urn:microsoft.com/office/officeart/2005/8/layout/lProcess2"/>
    <dgm:cxn modelId="{8750708F-C96F-4925-9D30-A7EB4E1F8CD2}" type="presParOf" srcId="{780258D9-C57C-4A0C-8735-542AB13B6AE2}" destId="{D6EE9740-323F-4396-AE60-A510DE8B1E81}" srcOrd="13" destOrd="0" presId="urn:microsoft.com/office/officeart/2005/8/layout/lProcess2"/>
    <dgm:cxn modelId="{011D47D3-1DED-4BD8-98A0-B1A563196AE8}" type="presParOf" srcId="{780258D9-C57C-4A0C-8735-542AB13B6AE2}" destId="{1E60F8DB-74DB-4B37-9632-A07A54EDB460}" srcOrd="14" destOrd="0" presId="urn:microsoft.com/office/officeart/2005/8/layout/lProcess2"/>
    <dgm:cxn modelId="{6F875856-E6CF-407C-8275-9A0BFBDD3520}" type="presParOf" srcId="{780258D9-C57C-4A0C-8735-542AB13B6AE2}" destId="{93A766B2-2326-4A90-88A8-B922A7CF8961}" srcOrd="15" destOrd="0" presId="urn:microsoft.com/office/officeart/2005/8/layout/lProcess2"/>
    <dgm:cxn modelId="{2982C89C-E6F6-442F-A70F-75C4563DACAA}" type="presParOf" srcId="{780258D9-C57C-4A0C-8735-542AB13B6AE2}" destId="{569DA981-2FC1-4AF2-BE3B-5859C2466A8D}" srcOrd="16" destOrd="0" presId="urn:microsoft.com/office/officeart/2005/8/layout/lProcess2"/>
    <dgm:cxn modelId="{17FC6EEC-ABCF-4C79-887C-35592C273E05}" type="presParOf" srcId="{780258D9-C57C-4A0C-8735-542AB13B6AE2}" destId="{E042F3D3-EC53-4300-9B9E-1ED7863DA6C4}" srcOrd="17" destOrd="0" presId="urn:microsoft.com/office/officeart/2005/8/layout/lProcess2"/>
    <dgm:cxn modelId="{8880405D-EB4F-40D4-AE58-57E462F016CF}" type="presParOf" srcId="{780258D9-C57C-4A0C-8735-542AB13B6AE2}" destId="{C0F31EDF-1EF3-456F-AB4A-842008E88BAA}" srcOrd="18" destOrd="0" presId="urn:microsoft.com/office/officeart/2005/8/layout/lProcess2"/>
    <dgm:cxn modelId="{1D11BA4D-A257-4FE7-A23D-2F768D043AF2}" type="presParOf" srcId="{A96DBD36-2A70-47A9-81C8-AB3E2D22DD98}" destId="{29CD87FE-F852-46C0-8647-EFF5031D47D8}" srcOrd="3" destOrd="0" presId="urn:microsoft.com/office/officeart/2005/8/layout/lProcess2"/>
    <dgm:cxn modelId="{750DBD84-2F00-48A7-9F95-D08B31F6FE38}" type="presParOf" srcId="{A96DBD36-2A70-47A9-81C8-AB3E2D22DD98}" destId="{C11DF1F6-B5BB-4748-900B-75A32FAFB9B2}" srcOrd="4" destOrd="0" presId="urn:microsoft.com/office/officeart/2005/8/layout/lProcess2"/>
    <dgm:cxn modelId="{16B9E08C-4C40-4AB0-9584-68CE52E40EAC}" type="presParOf" srcId="{C11DF1F6-B5BB-4748-900B-75A32FAFB9B2}" destId="{C6A22F1C-D095-406D-89BF-4C9BEA6DDDF7}" srcOrd="0" destOrd="0" presId="urn:microsoft.com/office/officeart/2005/8/layout/lProcess2"/>
    <dgm:cxn modelId="{576038F4-CB93-4C52-B3F0-7750F5A638F2}" type="presParOf" srcId="{C11DF1F6-B5BB-4748-900B-75A32FAFB9B2}" destId="{B653DB10-C0B1-4362-9032-0D348068381D}" srcOrd="1" destOrd="0" presId="urn:microsoft.com/office/officeart/2005/8/layout/lProcess2"/>
    <dgm:cxn modelId="{DE9014F9-B944-4714-BD95-50551CC50957}" type="presParOf" srcId="{C11DF1F6-B5BB-4748-900B-75A32FAFB9B2}" destId="{31591922-BFF5-49F3-B832-D1B97EA00DA0}" srcOrd="2" destOrd="0" presId="urn:microsoft.com/office/officeart/2005/8/layout/lProcess2"/>
    <dgm:cxn modelId="{65543352-F0C6-47EA-A771-825D90F3A341}" type="presParOf" srcId="{31591922-BFF5-49F3-B832-D1B97EA00DA0}" destId="{65B5271A-B466-4C87-8EAE-B6F91353A569}" srcOrd="0" destOrd="0" presId="urn:microsoft.com/office/officeart/2005/8/layout/lProcess2"/>
    <dgm:cxn modelId="{8AF87211-849C-4B9F-B322-A7710B65836A}" type="presParOf" srcId="{65B5271A-B466-4C87-8EAE-B6F91353A569}" destId="{963E7D78-9FFC-422A-9261-9AE47555FE91}" srcOrd="0" destOrd="0" presId="urn:microsoft.com/office/officeart/2005/8/layout/lProcess2"/>
    <dgm:cxn modelId="{EB740187-27D5-4AA9-950D-024D81C2D2C0}" type="presParOf" srcId="{65B5271A-B466-4C87-8EAE-B6F91353A569}" destId="{9C42D6FA-3676-4CC3-A9AE-CEC430716E50}" srcOrd="1" destOrd="0" presId="urn:microsoft.com/office/officeart/2005/8/layout/lProcess2"/>
    <dgm:cxn modelId="{BF9573DF-C1CA-4A32-BC98-08401603DB91}" type="presParOf" srcId="{65B5271A-B466-4C87-8EAE-B6F91353A569}" destId="{E75E99FB-C986-4065-8219-6ED042F18AF5}" srcOrd="2" destOrd="0" presId="urn:microsoft.com/office/officeart/2005/8/layout/lProcess2"/>
    <dgm:cxn modelId="{63FE0A80-09E3-4017-9F5F-9D217544ACE5}" type="presParOf" srcId="{65B5271A-B466-4C87-8EAE-B6F91353A569}" destId="{BB2FE591-1C0B-4F04-A95C-E2A6A4604821}" srcOrd="3" destOrd="0" presId="urn:microsoft.com/office/officeart/2005/8/layout/lProcess2"/>
    <dgm:cxn modelId="{DCA9E8EF-F4EB-4556-A304-A96B845CE196}" type="presParOf" srcId="{65B5271A-B466-4C87-8EAE-B6F91353A569}" destId="{E1880BEA-6E06-49B2-A9F1-FEE8A4C3681A}" srcOrd="4" destOrd="0" presId="urn:microsoft.com/office/officeart/2005/8/layout/lProcess2"/>
    <dgm:cxn modelId="{F4C23F5A-FB3D-4A9D-88E3-E0F3B642E2E5}" type="presParOf" srcId="{65B5271A-B466-4C87-8EAE-B6F91353A569}" destId="{A42C78F2-80ED-4FBF-851B-BF9C293BA56B}" srcOrd="5" destOrd="0" presId="urn:microsoft.com/office/officeart/2005/8/layout/lProcess2"/>
    <dgm:cxn modelId="{796E8D72-4139-4B94-BAF0-742803CC19DE}" type="presParOf" srcId="{65B5271A-B466-4C87-8EAE-B6F91353A569}" destId="{92DBF468-EE6F-4E7A-B831-63A4150CA6F1}" srcOrd="6" destOrd="0" presId="urn:microsoft.com/office/officeart/2005/8/layout/lProcess2"/>
    <dgm:cxn modelId="{24D1DA9D-250D-42E1-9170-94A6B8124A2D}" type="presParOf" srcId="{65B5271A-B466-4C87-8EAE-B6F91353A569}" destId="{AFCAA18A-E224-4D40-8A07-EF473C1B408A}" srcOrd="7" destOrd="0" presId="urn:microsoft.com/office/officeart/2005/8/layout/lProcess2"/>
    <dgm:cxn modelId="{B5BBAD91-9B2E-49AD-BBAE-7062F0F34246}" type="presParOf" srcId="{65B5271A-B466-4C87-8EAE-B6F91353A569}" destId="{CE3C661D-0406-4C3D-8E1A-1FA9CA1DA03C}" srcOrd="8" destOrd="0" presId="urn:microsoft.com/office/officeart/2005/8/layout/lProcess2"/>
    <dgm:cxn modelId="{45528B95-A680-410C-8C28-F432572820F3}" type="presParOf" srcId="{65B5271A-B466-4C87-8EAE-B6F91353A569}" destId="{1CC46508-CB56-4134-B206-8DF9C64C7820}" srcOrd="9" destOrd="0" presId="urn:microsoft.com/office/officeart/2005/8/layout/lProcess2"/>
    <dgm:cxn modelId="{F3FC25D1-7E4D-4EA4-96E7-E238632E705F}" type="presParOf" srcId="{65B5271A-B466-4C87-8EAE-B6F91353A569}" destId="{ECA2B624-C843-416A-B38C-A37FF567C3D2}" srcOrd="10" destOrd="0" presId="urn:microsoft.com/office/officeart/2005/8/layout/lProcess2"/>
    <dgm:cxn modelId="{1C62D602-DB80-45D8-B29C-4AC4F6D2FC8A}" type="presParOf" srcId="{A96DBD36-2A70-47A9-81C8-AB3E2D22DD98}" destId="{16814B0E-E25F-4135-A9D9-87AF61329EAA}" srcOrd="5" destOrd="0" presId="urn:microsoft.com/office/officeart/2005/8/layout/lProcess2"/>
    <dgm:cxn modelId="{C6179A5B-AB5A-4E76-9E5E-4634676FFD71}" type="presParOf" srcId="{A96DBD36-2A70-47A9-81C8-AB3E2D22DD98}" destId="{06870E32-6232-44FF-A0DD-4411656B0F06}" srcOrd="6" destOrd="0" presId="urn:microsoft.com/office/officeart/2005/8/layout/lProcess2"/>
    <dgm:cxn modelId="{26F208E0-F523-4130-9BB2-24A26241C2A7}" type="presParOf" srcId="{06870E32-6232-44FF-A0DD-4411656B0F06}" destId="{13CEA54A-A30A-42E9-BA4D-E6593F309702}" srcOrd="0" destOrd="0" presId="urn:microsoft.com/office/officeart/2005/8/layout/lProcess2"/>
    <dgm:cxn modelId="{404CFA2B-27B6-4CA1-B99D-AF1EE4CCE44B}" type="presParOf" srcId="{06870E32-6232-44FF-A0DD-4411656B0F06}" destId="{DD494C7E-7144-421C-868A-96941759F073}" srcOrd="1" destOrd="0" presId="urn:microsoft.com/office/officeart/2005/8/layout/lProcess2"/>
    <dgm:cxn modelId="{9D511C9C-B3E0-4259-95FF-44C04376EC00}" type="presParOf" srcId="{06870E32-6232-44FF-A0DD-4411656B0F06}" destId="{82E370F8-DC08-46A0-AEFD-2C1A8078DB2C}" srcOrd="2" destOrd="0" presId="urn:microsoft.com/office/officeart/2005/8/layout/lProcess2"/>
    <dgm:cxn modelId="{F1EBECCB-6FEF-4FF5-9B59-442BFBE7F910}" type="presParOf" srcId="{82E370F8-DC08-46A0-AEFD-2C1A8078DB2C}" destId="{F3BF0BDE-57B9-4851-87F8-70EBF7AFB1B2}" srcOrd="0" destOrd="0" presId="urn:microsoft.com/office/officeart/2005/8/layout/lProcess2"/>
    <dgm:cxn modelId="{C77E4A4B-4D7C-4191-8245-EEE395AE8DA6}" type="presParOf" srcId="{F3BF0BDE-57B9-4851-87F8-70EBF7AFB1B2}" destId="{F7764DD5-7BC0-41C7-B026-70726D1CFDB0}" srcOrd="0" destOrd="0" presId="urn:microsoft.com/office/officeart/2005/8/layout/lProcess2"/>
    <dgm:cxn modelId="{587AFCA6-4007-4FED-9674-6FB3F9E0253E}" type="presParOf" srcId="{F3BF0BDE-57B9-4851-87F8-70EBF7AFB1B2}" destId="{10AB466C-3750-4F91-9436-6A7079625D02}" srcOrd="1" destOrd="0" presId="urn:microsoft.com/office/officeart/2005/8/layout/lProcess2"/>
    <dgm:cxn modelId="{AF2B69AE-5863-41ED-B389-062211B6735E}" type="presParOf" srcId="{F3BF0BDE-57B9-4851-87F8-70EBF7AFB1B2}" destId="{ADE92443-DA2C-4D1F-89DE-8A0D4D535C2E}" srcOrd="2" destOrd="0" presId="urn:microsoft.com/office/officeart/2005/8/layout/lProcess2"/>
    <dgm:cxn modelId="{96132681-A910-451D-928A-DD3DEECE30D4}" type="presParOf" srcId="{F3BF0BDE-57B9-4851-87F8-70EBF7AFB1B2}" destId="{F969CFBB-643D-4B68-92F4-AA9E00F13857}" srcOrd="3" destOrd="0" presId="urn:microsoft.com/office/officeart/2005/8/layout/lProcess2"/>
    <dgm:cxn modelId="{2F53F151-C6A7-473D-894B-408F8253A83C}" type="presParOf" srcId="{F3BF0BDE-57B9-4851-87F8-70EBF7AFB1B2}" destId="{301B0E9D-88A3-4355-9F66-9353E9204EFF}" srcOrd="4" destOrd="0" presId="urn:microsoft.com/office/officeart/2005/8/layout/lProcess2"/>
    <dgm:cxn modelId="{B80993B9-E0CD-46DB-88DF-11ADDFC325CC}" type="presParOf" srcId="{F3BF0BDE-57B9-4851-87F8-70EBF7AFB1B2}" destId="{F6A7CA7B-55B3-4D87-831F-FBE66DEB00CF}" srcOrd="5" destOrd="0" presId="urn:microsoft.com/office/officeart/2005/8/layout/lProcess2"/>
    <dgm:cxn modelId="{55E3B6F6-58F4-4695-8096-E7290DBAA58C}" type="presParOf" srcId="{F3BF0BDE-57B9-4851-87F8-70EBF7AFB1B2}" destId="{0510FA12-4D79-48BC-A613-F602A8D9F776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6D86D-F328-446D-B0E9-1AD00AD6781F}">
      <dsp:nvSpPr>
        <dsp:cNvPr id="0" name=""/>
        <dsp:cNvSpPr/>
      </dsp:nvSpPr>
      <dsp:spPr>
        <a:xfrm>
          <a:off x="2535" y="0"/>
          <a:ext cx="2487699" cy="435133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3000" b="1" kern="1200" dirty="0"/>
            <a:t>Əmək münasibətləri</a:t>
          </a:r>
          <a:endParaRPr lang="en-US" sz="3000" b="1" kern="1200" dirty="0"/>
        </a:p>
      </dsp:txBody>
      <dsp:txXfrm>
        <a:off x="2535" y="0"/>
        <a:ext cx="2487699" cy="1305401"/>
      </dsp:txXfrm>
    </dsp:sp>
    <dsp:sp modelId="{9B2D18F7-FA7C-4E85-8534-C5F8BFF47E48}">
      <dsp:nvSpPr>
        <dsp:cNvPr id="0" name=""/>
        <dsp:cNvSpPr/>
      </dsp:nvSpPr>
      <dsp:spPr>
        <a:xfrm>
          <a:off x="251305" y="1305507"/>
          <a:ext cx="1990159" cy="6338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1000" kern="1200" dirty="0"/>
            <a:t>Əmək münasibətlərinin rəsmiləşdirilməsi</a:t>
          </a:r>
          <a:endParaRPr lang="en-US" sz="1000" kern="1200" dirty="0"/>
        </a:p>
      </dsp:txBody>
      <dsp:txXfrm>
        <a:off x="269871" y="1324073"/>
        <a:ext cx="1953027" cy="596765"/>
      </dsp:txXfrm>
    </dsp:sp>
    <dsp:sp modelId="{BE7DE72D-C987-44F6-A64A-445E718E9DEF}">
      <dsp:nvSpPr>
        <dsp:cNvPr id="0" name=""/>
        <dsp:cNvSpPr/>
      </dsp:nvSpPr>
      <dsp:spPr>
        <a:xfrm>
          <a:off x="251305" y="2036927"/>
          <a:ext cx="1990159" cy="6338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1000" kern="1200" dirty="0"/>
            <a:t>Əməyin təşkili</a:t>
          </a:r>
          <a:endParaRPr lang="en-US" sz="1000" kern="1200" dirty="0"/>
        </a:p>
      </dsp:txBody>
      <dsp:txXfrm>
        <a:off x="269871" y="2055493"/>
        <a:ext cx="1953027" cy="596765"/>
      </dsp:txXfrm>
    </dsp:sp>
    <dsp:sp modelId="{90789E8D-232A-42C3-9E97-643EAA9A2177}">
      <dsp:nvSpPr>
        <dsp:cNvPr id="0" name=""/>
        <dsp:cNvSpPr/>
      </dsp:nvSpPr>
      <dsp:spPr>
        <a:xfrm>
          <a:off x="251305" y="2768347"/>
          <a:ext cx="1990159" cy="6338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1000" kern="1200" dirty="0"/>
            <a:t>Əməyin mühafizəsi</a:t>
          </a:r>
          <a:endParaRPr lang="en-US" sz="1000" kern="1200" dirty="0"/>
        </a:p>
      </dsp:txBody>
      <dsp:txXfrm>
        <a:off x="269871" y="2786913"/>
        <a:ext cx="1953027" cy="596765"/>
      </dsp:txXfrm>
    </dsp:sp>
    <dsp:sp modelId="{4E406EA5-69A2-4546-9227-3A45B99D0961}">
      <dsp:nvSpPr>
        <dsp:cNvPr id="0" name=""/>
        <dsp:cNvSpPr/>
      </dsp:nvSpPr>
      <dsp:spPr>
        <a:xfrm>
          <a:off x="251305" y="3499767"/>
          <a:ext cx="1990159" cy="6338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1000" kern="1200" dirty="0"/>
            <a:t>Əməyin ödənilməsi</a:t>
          </a:r>
          <a:endParaRPr lang="en-US" sz="1000" kern="1200" dirty="0"/>
        </a:p>
      </dsp:txBody>
      <dsp:txXfrm>
        <a:off x="269871" y="3518333"/>
        <a:ext cx="1953027" cy="596765"/>
      </dsp:txXfrm>
    </dsp:sp>
    <dsp:sp modelId="{17410E12-F336-47A5-8ADD-94B03803664C}">
      <dsp:nvSpPr>
        <dsp:cNvPr id="0" name=""/>
        <dsp:cNvSpPr/>
      </dsp:nvSpPr>
      <dsp:spPr>
        <a:xfrm>
          <a:off x="2674796" y="0"/>
          <a:ext cx="2487699" cy="435133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M</a:t>
          </a:r>
          <a:r>
            <a:rPr lang="az-Latn-AZ" sz="3000" b="1" kern="1200"/>
            <a:t>əşğulluq</a:t>
          </a:r>
          <a:endParaRPr lang="en-US" sz="3000" b="1" kern="1200" dirty="0"/>
        </a:p>
      </dsp:txBody>
      <dsp:txXfrm>
        <a:off x="2674796" y="0"/>
        <a:ext cx="2487699" cy="1305401"/>
      </dsp:txXfrm>
    </dsp:sp>
    <dsp:sp modelId="{D59033C4-1A13-42B0-B99B-A560E7652936}">
      <dsp:nvSpPr>
        <dsp:cNvPr id="0" name=""/>
        <dsp:cNvSpPr/>
      </dsp:nvSpPr>
      <dsp:spPr>
        <a:xfrm>
          <a:off x="2925581" y="1306516"/>
          <a:ext cx="1990159" cy="2482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1000" kern="1200" dirty="0"/>
            <a:t>İşsiz və işaxtaran şəxslərin qeydiyyatı</a:t>
          </a:r>
          <a:endParaRPr lang="en-US" sz="1000" kern="1200" dirty="0"/>
        </a:p>
      </dsp:txBody>
      <dsp:txXfrm>
        <a:off x="2932852" y="1313787"/>
        <a:ext cx="1975617" cy="233699"/>
      </dsp:txXfrm>
    </dsp:sp>
    <dsp:sp modelId="{6611700C-24FC-4F00-8A47-AF0083AC05D2}">
      <dsp:nvSpPr>
        <dsp:cNvPr id="0" name=""/>
        <dsp:cNvSpPr/>
      </dsp:nvSpPr>
      <dsp:spPr>
        <a:xfrm>
          <a:off x="2925581" y="1592949"/>
          <a:ext cx="1990159" cy="2482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1000" b="0" i="0" kern="1200" dirty="0"/>
            <a:t>Özünüməşğulluq</a:t>
          </a:r>
          <a:endParaRPr lang="en-US" sz="1000" kern="1200" dirty="0"/>
        </a:p>
      </dsp:txBody>
      <dsp:txXfrm>
        <a:off x="2932852" y="1600220"/>
        <a:ext cx="1975617" cy="233699"/>
      </dsp:txXfrm>
    </dsp:sp>
    <dsp:sp modelId="{F871A185-4D73-4326-874A-9C2EE9956BFB}">
      <dsp:nvSpPr>
        <dsp:cNvPr id="0" name=""/>
        <dsp:cNvSpPr/>
      </dsp:nvSpPr>
      <dsp:spPr>
        <a:xfrm>
          <a:off x="2925581" y="1879382"/>
          <a:ext cx="1990159" cy="2482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1000" kern="1200" dirty="0"/>
            <a:t>İ</a:t>
          </a:r>
          <a:r>
            <a:rPr lang="en-US" sz="1000" kern="1200" dirty="0" err="1"/>
            <a:t>şsizlikdən</a:t>
          </a:r>
          <a:r>
            <a:rPr lang="en-US" sz="1000" kern="1200" dirty="0"/>
            <a:t> </a:t>
          </a:r>
          <a:r>
            <a:rPr lang="en-US" sz="1000" kern="1200" dirty="0" err="1"/>
            <a:t>sığorta</a:t>
          </a:r>
          <a:r>
            <a:rPr lang="en-US" sz="1000" kern="1200" dirty="0"/>
            <a:t> </a:t>
          </a:r>
        </a:p>
      </dsp:txBody>
      <dsp:txXfrm>
        <a:off x="2932852" y="1886653"/>
        <a:ext cx="1975617" cy="233699"/>
      </dsp:txXfrm>
    </dsp:sp>
    <dsp:sp modelId="{8AB67027-3A12-402B-8FCC-3D11365456D1}">
      <dsp:nvSpPr>
        <dsp:cNvPr id="0" name=""/>
        <dsp:cNvSpPr/>
      </dsp:nvSpPr>
      <dsp:spPr>
        <a:xfrm>
          <a:off x="2925581" y="2165815"/>
          <a:ext cx="1990159" cy="2482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1000" b="0" i="0" kern="1200" dirty="0"/>
            <a:t>Peşəyönümü</a:t>
          </a:r>
          <a:endParaRPr lang="en-US" sz="1000" kern="1200" dirty="0"/>
        </a:p>
      </dsp:txBody>
      <dsp:txXfrm>
        <a:off x="2932852" y="2173086"/>
        <a:ext cx="1975617" cy="233699"/>
      </dsp:txXfrm>
    </dsp:sp>
    <dsp:sp modelId="{F43AE6C0-77F0-4D57-A1F9-E89F5895EC63}">
      <dsp:nvSpPr>
        <dsp:cNvPr id="0" name=""/>
        <dsp:cNvSpPr/>
      </dsp:nvSpPr>
      <dsp:spPr>
        <a:xfrm>
          <a:off x="2925581" y="2452248"/>
          <a:ext cx="1990159" cy="2482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1000" b="0" i="0" kern="1200" dirty="0"/>
            <a:t>Peşə hazırlığı</a:t>
          </a:r>
          <a:endParaRPr lang="en-US" sz="1000" kern="1200" dirty="0"/>
        </a:p>
      </dsp:txBody>
      <dsp:txXfrm>
        <a:off x="2932852" y="2459519"/>
        <a:ext cx="1975617" cy="233699"/>
      </dsp:txXfrm>
    </dsp:sp>
    <dsp:sp modelId="{C273A3A5-3EA3-4A1D-98B7-0F59E88C51B1}">
      <dsp:nvSpPr>
        <dsp:cNvPr id="0" name=""/>
        <dsp:cNvSpPr/>
      </dsp:nvSpPr>
      <dsp:spPr>
        <a:xfrm>
          <a:off x="2925581" y="2738681"/>
          <a:ext cx="1990159" cy="2482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1000" b="0" i="0" kern="1200" dirty="0"/>
            <a:t>Əmək yarmarkaları</a:t>
          </a:r>
          <a:endParaRPr lang="en-US" sz="1000" kern="1200" dirty="0"/>
        </a:p>
      </dsp:txBody>
      <dsp:txXfrm>
        <a:off x="2932852" y="2745952"/>
        <a:ext cx="1975617" cy="233699"/>
      </dsp:txXfrm>
    </dsp:sp>
    <dsp:sp modelId="{7E93B94B-6C77-44CF-88BD-BDCF421174E3}">
      <dsp:nvSpPr>
        <dsp:cNvPr id="0" name=""/>
        <dsp:cNvSpPr/>
      </dsp:nvSpPr>
      <dsp:spPr>
        <a:xfrm>
          <a:off x="2925581" y="3025114"/>
          <a:ext cx="1990159" cy="2482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1000" b="0" i="0" kern="1200" dirty="0"/>
            <a:t>Əmək birjaları</a:t>
          </a:r>
          <a:endParaRPr lang="en-US" sz="1000" kern="1200" dirty="0"/>
        </a:p>
      </dsp:txBody>
      <dsp:txXfrm>
        <a:off x="2932852" y="3032385"/>
        <a:ext cx="1975617" cy="233699"/>
      </dsp:txXfrm>
    </dsp:sp>
    <dsp:sp modelId="{1E60F8DB-74DB-4B37-9632-A07A54EDB460}">
      <dsp:nvSpPr>
        <dsp:cNvPr id="0" name=""/>
        <dsp:cNvSpPr/>
      </dsp:nvSpPr>
      <dsp:spPr>
        <a:xfrm>
          <a:off x="2925581" y="3311547"/>
          <a:ext cx="1990159" cy="2482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1000" b="0" i="0" kern="1200" dirty="0"/>
            <a:t>Haqqı ödənilən ictimai işlər</a:t>
          </a:r>
          <a:endParaRPr lang="en-US" sz="1000" kern="1200" dirty="0"/>
        </a:p>
      </dsp:txBody>
      <dsp:txXfrm>
        <a:off x="2932852" y="3318818"/>
        <a:ext cx="1975617" cy="233699"/>
      </dsp:txXfrm>
    </dsp:sp>
    <dsp:sp modelId="{569DA981-2FC1-4AF2-BE3B-5859C2466A8D}">
      <dsp:nvSpPr>
        <dsp:cNvPr id="0" name=""/>
        <dsp:cNvSpPr/>
      </dsp:nvSpPr>
      <dsp:spPr>
        <a:xfrm>
          <a:off x="2925581" y="3597980"/>
          <a:ext cx="1990159" cy="2482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1000" kern="1200" dirty="0"/>
            <a:t>Sosial tərəfdaşlarla iş</a:t>
          </a:r>
          <a:endParaRPr lang="en-US" sz="1000" kern="1200" dirty="0"/>
        </a:p>
      </dsp:txBody>
      <dsp:txXfrm>
        <a:off x="2932852" y="3605251"/>
        <a:ext cx="1975617" cy="233699"/>
      </dsp:txXfrm>
    </dsp:sp>
    <dsp:sp modelId="{C0F31EDF-1EF3-456F-AB4A-842008E88BAA}">
      <dsp:nvSpPr>
        <dsp:cNvPr id="0" name=""/>
        <dsp:cNvSpPr/>
      </dsp:nvSpPr>
      <dsp:spPr>
        <a:xfrm>
          <a:off x="2925581" y="3884413"/>
          <a:ext cx="1990159" cy="2482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1000" kern="1200" dirty="0"/>
            <a:t>Vakansiya bankı.</a:t>
          </a:r>
          <a:endParaRPr lang="en-US" sz="1000" kern="1200" dirty="0"/>
        </a:p>
      </dsp:txBody>
      <dsp:txXfrm>
        <a:off x="2932852" y="3891684"/>
        <a:ext cx="1975617" cy="233699"/>
      </dsp:txXfrm>
    </dsp:sp>
    <dsp:sp modelId="{C6A22F1C-D095-406D-89BF-4C9BEA6DDDF7}">
      <dsp:nvSpPr>
        <dsp:cNvPr id="0" name=""/>
        <dsp:cNvSpPr/>
      </dsp:nvSpPr>
      <dsp:spPr>
        <a:xfrm>
          <a:off x="5351088" y="0"/>
          <a:ext cx="2487699" cy="435133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3000" b="1" kern="1200"/>
            <a:t>Nəzarət</a:t>
          </a:r>
          <a:br>
            <a:rPr lang="az-Latn-AZ" sz="3000" kern="1200"/>
          </a:br>
          <a:r>
            <a:rPr lang="az-Latn-AZ" sz="3000" kern="1200"/>
            <a:t> </a:t>
          </a:r>
          <a:endParaRPr lang="en-US" sz="3000" kern="1200" dirty="0"/>
        </a:p>
      </dsp:txBody>
      <dsp:txXfrm>
        <a:off x="5351088" y="0"/>
        <a:ext cx="2487699" cy="1305401"/>
      </dsp:txXfrm>
    </dsp:sp>
    <dsp:sp modelId="{963E7D78-9FFC-422A-9261-9AE47555FE91}">
      <dsp:nvSpPr>
        <dsp:cNvPr id="0" name=""/>
        <dsp:cNvSpPr/>
      </dsp:nvSpPr>
      <dsp:spPr>
        <a:xfrm>
          <a:off x="5599858" y="1305613"/>
          <a:ext cx="1990159" cy="41776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/>
            <a:t>Elektron</a:t>
          </a:r>
          <a:r>
            <a:rPr lang="en-US" sz="1000" kern="1200" dirty="0"/>
            <a:t> c</a:t>
          </a:r>
          <a:r>
            <a:rPr lang="az-Latn-AZ" sz="1000" kern="1200" dirty="0"/>
            <a:t>ərimə</a:t>
          </a:r>
          <a:endParaRPr lang="en-US" sz="1000" kern="1200" dirty="0"/>
        </a:p>
      </dsp:txBody>
      <dsp:txXfrm>
        <a:off x="5612094" y="1317849"/>
        <a:ext cx="1965687" cy="393292"/>
      </dsp:txXfrm>
    </dsp:sp>
    <dsp:sp modelId="{E75E99FB-C986-4065-8219-6ED042F18AF5}">
      <dsp:nvSpPr>
        <dsp:cNvPr id="0" name=""/>
        <dsp:cNvSpPr/>
      </dsp:nvSpPr>
      <dsp:spPr>
        <a:xfrm>
          <a:off x="5599858" y="1787649"/>
          <a:ext cx="1990159" cy="41776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1000" kern="1200" dirty="0"/>
            <a:t>Elekron audit</a:t>
          </a:r>
          <a:endParaRPr lang="en-US" sz="1000" kern="1200" dirty="0"/>
        </a:p>
      </dsp:txBody>
      <dsp:txXfrm>
        <a:off x="5612094" y="1799885"/>
        <a:ext cx="1965687" cy="393292"/>
      </dsp:txXfrm>
    </dsp:sp>
    <dsp:sp modelId="{E1880BEA-6E06-49B2-A9F1-FEE8A4C3681A}">
      <dsp:nvSpPr>
        <dsp:cNvPr id="0" name=""/>
        <dsp:cNvSpPr/>
      </dsp:nvSpPr>
      <dsp:spPr>
        <a:xfrm>
          <a:off x="5599858" y="2269685"/>
          <a:ext cx="1990159" cy="41776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1000" kern="1200" dirty="0"/>
            <a:t>Qeyri-formal məşğulluğa nəzarət</a:t>
          </a:r>
          <a:endParaRPr lang="en-US" sz="1000" kern="1200" dirty="0"/>
        </a:p>
      </dsp:txBody>
      <dsp:txXfrm>
        <a:off x="5612094" y="2281921"/>
        <a:ext cx="1965687" cy="393292"/>
      </dsp:txXfrm>
    </dsp:sp>
    <dsp:sp modelId="{92DBF468-EE6F-4E7A-B831-63A4150CA6F1}">
      <dsp:nvSpPr>
        <dsp:cNvPr id="0" name=""/>
        <dsp:cNvSpPr/>
      </dsp:nvSpPr>
      <dsp:spPr>
        <a:xfrm>
          <a:off x="5599858" y="2751721"/>
          <a:ext cx="1990159" cy="41776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1000" kern="1200" dirty="0"/>
            <a:t>Əməyin sosial hüquqi məsələlərinə nəzarət</a:t>
          </a:r>
          <a:endParaRPr lang="en-US" sz="1000" kern="1200" dirty="0"/>
        </a:p>
      </dsp:txBody>
      <dsp:txXfrm>
        <a:off x="5612094" y="2763957"/>
        <a:ext cx="1965687" cy="393292"/>
      </dsp:txXfrm>
    </dsp:sp>
    <dsp:sp modelId="{CE3C661D-0406-4C3D-8E1A-1FA9CA1DA03C}">
      <dsp:nvSpPr>
        <dsp:cNvPr id="0" name=""/>
        <dsp:cNvSpPr/>
      </dsp:nvSpPr>
      <dsp:spPr>
        <a:xfrm>
          <a:off x="5599858" y="3233758"/>
          <a:ext cx="1990159" cy="41776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1000" kern="1200" dirty="0"/>
            <a:t>Məşğulluğa nəzarət</a:t>
          </a:r>
          <a:endParaRPr lang="en-US" sz="1000" kern="1200" dirty="0"/>
        </a:p>
      </dsp:txBody>
      <dsp:txXfrm>
        <a:off x="5612094" y="3245994"/>
        <a:ext cx="1965687" cy="393292"/>
      </dsp:txXfrm>
    </dsp:sp>
    <dsp:sp modelId="{ECA2B624-C843-416A-B38C-A37FF567C3D2}">
      <dsp:nvSpPr>
        <dsp:cNvPr id="0" name=""/>
        <dsp:cNvSpPr/>
      </dsp:nvSpPr>
      <dsp:spPr>
        <a:xfrm>
          <a:off x="5599858" y="3715794"/>
          <a:ext cx="1990159" cy="41776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1000" kern="1200" dirty="0"/>
            <a:t>İ</a:t>
          </a:r>
          <a:r>
            <a:rPr lang="en-US" sz="1000" kern="1200" dirty="0" err="1"/>
            <a:t>stehsalatda</a:t>
          </a:r>
          <a:r>
            <a:rPr lang="en-US" sz="1000" kern="1200" dirty="0"/>
            <a:t> </a:t>
          </a:r>
          <a:r>
            <a:rPr lang="en-US" sz="1000" kern="1200" dirty="0" err="1"/>
            <a:t>bədbəxt</a:t>
          </a:r>
          <a:r>
            <a:rPr lang="en-US" sz="1000" kern="1200" dirty="0"/>
            <a:t> </a:t>
          </a:r>
          <a:r>
            <a:rPr lang="en-US" sz="1000" kern="1200" dirty="0" err="1"/>
            <a:t>hadisələrin</a:t>
          </a:r>
          <a:r>
            <a:rPr lang="en-US" sz="1000" kern="1200" dirty="0"/>
            <a:t> </a:t>
          </a:r>
          <a:r>
            <a:rPr lang="en-US" sz="1000" kern="1200" dirty="0" err="1"/>
            <a:t>təhqiqatı</a:t>
          </a:r>
          <a:endParaRPr lang="en-US" sz="1000" kern="1200" dirty="0"/>
        </a:p>
      </dsp:txBody>
      <dsp:txXfrm>
        <a:off x="5612094" y="3728030"/>
        <a:ext cx="1965687" cy="393292"/>
      </dsp:txXfrm>
    </dsp:sp>
    <dsp:sp modelId="{13CEA54A-A30A-42E9-BA4D-E6593F309702}">
      <dsp:nvSpPr>
        <dsp:cNvPr id="0" name=""/>
        <dsp:cNvSpPr/>
      </dsp:nvSpPr>
      <dsp:spPr>
        <a:xfrm>
          <a:off x="8025365" y="0"/>
          <a:ext cx="2487699" cy="435133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3000" b="1" kern="1200"/>
            <a:t>Təhlil və hesabat</a:t>
          </a:r>
          <a:endParaRPr lang="en-US" sz="3000" b="1" kern="1200" dirty="0"/>
        </a:p>
      </dsp:txBody>
      <dsp:txXfrm>
        <a:off x="8025365" y="0"/>
        <a:ext cx="2487699" cy="1305401"/>
      </dsp:txXfrm>
    </dsp:sp>
    <dsp:sp modelId="{F7764DD5-7BC0-41C7-B026-70726D1CFDB0}">
      <dsp:nvSpPr>
        <dsp:cNvPr id="0" name=""/>
        <dsp:cNvSpPr/>
      </dsp:nvSpPr>
      <dsp:spPr>
        <a:xfrm>
          <a:off x="8274135" y="1305507"/>
          <a:ext cx="1990159" cy="6338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1000" kern="1200" dirty="0"/>
            <a:t>Məşğul şəxslərin reyestri</a:t>
          </a:r>
          <a:endParaRPr lang="en-US" sz="1000" kern="1200" dirty="0"/>
        </a:p>
      </dsp:txBody>
      <dsp:txXfrm>
        <a:off x="8292701" y="1324073"/>
        <a:ext cx="1953027" cy="596765"/>
      </dsp:txXfrm>
    </dsp:sp>
    <dsp:sp modelId="{ADE92443-DA2C-4D1F-89DE-8A0D4D535C2E}">
      <dsp:nvSpPr>
        <dsp:cNvPr id="0" name=""/>
        <dsp:cNvSpPr/>
      </dsp:nvSpPr>
      <dsp:spPr>
        <a:xfrm>
          <a:off x="8274135" y="2036927"/>
          <a:ext cx="1990159" cy="6338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1000" kern="1200" dirty="0"/>
            <a:t>Ölkənin məşğulluq xəritəsi</a:t>
          </a:r>
          <a:endParaRPr lang="en-US" sz="1000" kern="1200" dirty="0"/>
        </a:p>
      </dsp:txBody>
      <dsp:txXfrm>
        <a:off x="8292701" y="2055493"/>
        <a:ext cx="1953027" cy="596765"/>
      </dsp:txXfrm>
    </dsp:sp>
    <dsp:sp modelId="{301B0E9D-88A3-4355-9F66-9353E9204EFF}">
      <dsp:nvSpPr>
        <dsp:cNvPr id="0" name=""/>
        <dsp:cNvSpPr/>
      </dsp:nvSpPr>
      <dsp:spPr>
        <a:xfrm>
          <a:off x="8274135" y="2768347"/>
          <a:ext cx="1990159" cy="6338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1000" kern="1200" dirty="0"/>
            <a:t>Rəsmi hesabatlar</a:t>
          </a:r>
          <a:endParaRPr lang="en-US" sz="1000" kern="1200" dirty="0"/>
        </a:p>
      </dsp:txBody>
      <dsp:txXfrm>
        <a:off x="8292701" y="2786913"/>
        <a:ext cx="1953027" cy="596765"/>
      </dsp:txXfrm>
    </dsp:sp>
    <dsp:sp modelId="{0510FA12-4D79-48BC-A613-F602A8D9F776}">
      <dsp:nvSpPr>
        <dsp:cNvPr id="0" name=""/>
        <dsp:cNvSpPr/>
      </dsp:nvSpPr>
      <dsp:spPr>
        <a:xfrm>
          <a:off x="8274135" y="3499767"/>
          <a:ext cx="1990159" cy="6338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1000" kern="1200" dirty="0"/>
            <a:t>Təhlil</a:t>
          </a:r>
          <a:endParaRPr lang="en-US" sz="1000" kern="1200" dirty="0"/>
        </a:p>
      </dsp:txBody>
      <dsp:txXfrm>
        <a:off x="8292701" y="3518333"/>
        <a:ext cx="1953027" cy="596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BFC85-49E4-447A-A7E3-16153CB2FE2A}" type="datetimeFigureOut">
              <a:rPr lang="en-US" smtClean="0"/>
              <a:t>07.10.2021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072A3-100F-40A9-915F-8D2D9E696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1B50E-4C60-4F9E-B773-52059170945B}" type="datetimeFigureOut">
              <a:rPr lang="en-US" noProof="0" smtClean="0"/>
              <a:t>07.10.2021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30CFA-805A-4FD3-B3A0-DAAA5993DA1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920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3B31A5E-1244-4689-B513-C78E3C4E53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8917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4596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7377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b="1" dirty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0695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0659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0840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7A5C384-78D0-4088-9411-AB679057477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5BB0367-1AFD-4191-AB6F-E9815D136F6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Diagonal Stripe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D604A2-C574-42DB-B0C4-99715CAA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8330184" cy="11479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5BB0367-1AFD-4191-AB6F-E9815D136F6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Diagonal Stripe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D604A2-C574-42DB-B0C4-99715CAA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8330184" cy="11479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A2D954-332B-47D0-BE9F-0F2BDE7795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26131" y="1979613"/>
            <a:ext cx="9139738" cy="28987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5340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3B31A5E-1244-4689-B513-C78E3C4E53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AB3FE-9015-40FD-A870-D81B5A86A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na logo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k object 16"/>
          <p:cNvSpPr/>
          <p:nvPr userDrawn="1"/>
        </p:nvSpPr>
        <p:spPr>
          <a:xfrm>
            <a:off x="7375341" y="14514"/>
            <a:ext cx="4812311" cy="68434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1" name="object 20"/>
          <p:cNvSpPr/>
          <p:nvPr userDrawn="1"/>
        </p:nvSpPr>
        <p:spPr>
          <a:xfrm>
            <a:off x="11729873" y="6411397"/>
            <a:ext cx="411533" cy="411688"/>
          </a:xfrm>
          <a:custGeom>
            <a:avLst/>
            <a:gdLst/>
            <a:ahLst/>
            <a:cxnLst/>
            <a:rect l="l" t="t" r="r" b="b"/>
            <a:pathLst>
              <a:path w="756919" h="754379">
                <a:moveTo>
                  <a:pt x="233914" y="418361"/>
                </a:moveTo>
                <a:lnTo>
                  <a:pt x="234690" y="464739"/>
                </a:lnTo>
                <a:lnTo>
                  <a:pt x="240522" y="508371"/>
                </a:lnTo>
                <a:lnTo>
                  <a:pt x="251348" y="549995"/>
                </a:lnTo>
                <a:lnTo>
                  <a:pt x="267105" y="590349"/>
                </a:lnTo>
                <a:lnTo>
                  <a:pt x="287732" y="630172"/>
                </a:lnTo>
                <a:lnTo>
                  <a:pt x="313167" y="670202"/>
                </a:lnTo>
                <a:lnTo>
                  <a:pt x="343346" y="711176"/>
                </a:lnTo>
                <a:lnTo>
                  <a:pt x="378208" y="753833"/>
                </a:lnTo>
                <a:lnTo>
                  <a:pt x="407997" y="717470"/>
                </a:lnTo>
                <a:lnTo>
                  <a:pt x="433934" y="684191"/>
                </a:lnTo>
                <a:lnTo>
                  <a:pt x="446888" y="665547"/>
                </a:lnTo>
                <a:lnTo>
                  <a:pt x="378263" y="665547"/>
                </a:lnTo>
                <a:lnTo>
                  <a:pt x="345801" y="628651"/>
                </a:lnTo>
                <a:lnTo>
                  <a:pt x="317857" y="593787"/>
                </a:lnTo>
                <a:lnTo>
                  <a:pt x="293564" y="558140"/>
                </a:lnTo>
                <a:lnTo>
                  <a:pt x="272053" y="518896"/>
                </a:lnTo>
                <a:lnTo>
                  <a:pt x="252459" y="473241"/>
                </a:lnTo>
                <a:lnTo>
                  <a:pt x="233914" y="418361"/>
                </a:lnTo>
                <a:close/>
              </a:path>
              <a:path w="756919" h="754379">
                <a:moveTo>
                  <a:pt x="427879" y="607277"/>
                </a:moveTo>
                <a:lnTo>
                  <a:pt x="378263" y="665547"/>
                </a:lnTo>
                <a:lnTo>
                  <a:pt x="446888" y="665547"/>
                </a:lnTo>
                <a:lnTo>
                  <a:pt x="455548" y="653085"/>
                </a:lnTo>
                <a:lnTo>
                  <a:pt x="472367" y="623242"/>
                </a:lnTo>
                <a:lnTo>
                  <a:pt x="427879" y="607277"/>
                </a:lnTo>
                <a:close/>
              </a:path>
              <a:path w="756919" h="754379">
                <a:moveTo>
                  <a:pt x="308236" y="509034"/>
                </a:moveTo>
                <a:lnTo>
                  <a:pt x="341098" y="541681"/>
                </a:lnTo>
                <a:lnTo>
                  <a:pt x="375776" y="568532"/>
                </a:lnTo>
                <a:lnTo>
                  <a:pt x="412711" y="590266"/>
                </a:lnTo>
                <a:lnTo>
                  <a:pt x="452340" y="607562"/>
                </a:lnTo>
                <a:lnTo>
                  <a:pt x="495103" y="621101"/>
                </a:lnTo>
                <a:lnTo>
                  <a:pt x="541440" y="631560"/>
                </a:lnTo>
                <a:lnTo>
                  <a:pt x="591789" y="639621"/>
                </a:lnTo>
                <a:lnTo>
                  <a:pt x="646590" y="645962"/>
                </a:lnTo>
                <a:lnTo>
                  <a:pt x="642232" y="599000"/>
                </a:lnTo>
                <a:lnTo>
                  <a:pt x="639834" y="580977"/>
                </a:lnTo>
                <a:lnTo>
                  <a:pt x="582704" y="580977"/>
                </a:lnTo>
                <a:lnTo>
                  <a:pt x="533779" y="577365"/>
                </a:lnTo>
                <a:lnTo>
                  <a:pt x="489663" y="572736"/>
                </a:lnTo>
                <a:lnTo>
                  <a:pt x="447705" y="565340"/>
                </a:lnTo>
                <a:lnTo>
                  <a:pt x="405251" y="553425"/>
                </a:lnTo>
                <a:lnTo>
                  <a:pt x="359646" y="535240"/>
                </a:lnTo>
                <a:lnTo>
                  <a:pt x="308236" y="509034"/>
                </a:lnTo>
                <a:close/>
              </a:path>
              <a:path w="756919" h="754379">
                <a:moveTo>
                  <a:pt x="248159" y="306273"/>
                </a:moveTo>
                <a:lnTo>
                  <a:pt x="215342" y="337428"/>
                </a:lnTo>
                <a:lnTo>
                  <a:pt x="188387" y="370996"/>
                </a:lnTo>
                <a:lnTo>
                  <a:pt x="166597" y="407349"/>
                </a:lnTo>
                <a:lnTo>
                  <a:pt x="149275" y="446860"/>
                </a:lnTo>
                <a:lnTo>
                  <a:pt x="135724" y="489902"/>
                </a:lnTo>
                <a:lnTo>
                  <a:pt x="125246" y="536848"/>
                </a:lnTo>
                <a:lnTo>
                  <a:pt x="117144" y="588071"/>
                </a:lnTo>
                <a:lnTo>
                  <a:pt x="110721" y="643943"/>
                </a:lnTo>
                <a:lnTo>
                  <a:pt x="157799" y="641594"/>
                </a:lnTo>
                <a:lnTo>
                  <a:pt x="200014" y="635505"/>
                </a:lnTo>
                <a:lnTo>
                  <a:pt x="237649" y="627396"/>
                </a:lnTo>
                <a:lnTo>
                  <a:pt x="270989" y="618986"/>
                </a:lnTo>
                <a:lnTo>
                  <a:pt x="250163" y="581032"/>
                </a:lnTo>
                <a:lnTo>
                  <a:pt x="173806" y="581032"/>
                </a:lnTo>
                <a:lnTo>
                  <a:pt x="177632" y="531140"/>
                </a:lnTo>
                <a:lnTo>
                  <a:pt x="182659" y="486449"/>
                </a:lnTo>
                <a:lnTo>
                  <a:pt x="190557" y="444288"/>
                </a:lnTo>
                <a:lnTo>
                  <a:pt x="202993" y="401986"/>
                </a:lnTo>
                <a:lnTo>
                  <a:pt x="221638" y="356871"/>
                </a:lnTo>
                <a:lnTo>
                  <a:pt x="248159" y="306273"/>
                </a:lnTo>
                <a:close/>
              </a:path>
              <a:path w="756919" h="754379">
                <a:moveTo>
                  <a:pt x="248913" y="578754"/>
                </a:moveTo>
                <a:lnTo>
                  <a:pt x="173806" y="581032"/>
                </a:lnTo>
                <a:lnTo>
                  <a:pt x="250163" y="581032"/>
                </a:lnTo>
                <a:lnTo>
                  <a:pt x="248913" y="578754"/>
                </a:lnTo>
                <a:close/>
              </a:path>
              <a:path w="756919" h="754379">
                <a:moveTo>
                  <a:pt x="620227" y="485804"/>
                </a:moveTo>
                <a:lnTo>
                  <a:pt x="577105" y="505154"/>
                </a:lnTo>
                <a:lnTo>
                  <a:pt x="582704" y="580977"/>
                </a:lnTo>
                <a:lnTo>
                  <a:pt x="639834" y="580977"/>
                </a:lnTo>
                <a:lnTo>
                  <a:pt x="636612" y="556759"/>
                </a:lnTo>
                <a:lnTo>
                  <a:pt x="629391" y="519080"/>
                </a:lnTo>
                <a:lnTo>
                  <a:pt x="620227" y="485804"/>
                </a:lnTo>
                <a:close/>
              </a:path>
              <a:path w="756919" h="754379">
                <a:moveTo>
                  <a:pt x="626124" y="282957"/>
                </a:moveTo>
                <a:lnTo>
                  <a:pt x="609499" y="327147"/>
                </a:lnTo>
                <a:lnTo>
                  <a:pt x="668075" y="376936"/>
                </a:lnTo>
                <a:lnTo>
                  <a:pt x="631206" y="409068"/>
                </a:lnTo>
                <a:lnTo>
                  <a:pt x="597225" y="437120"/>
                </a:lnTo>
                <a:lnTo>
                  <a:pt x="562911" y="461714"/>
                </a:lnTo>
                <a:lnTo>
                  <a:pt x="525036" y="483477"/>
                </a:lnTo>
                <a:lnTo>
                  <a:pt x="480369" y="503038"/>
                </a:lnTo>
                <a:lnTo>
                  <a:pt x="425680" y="521026"/>
                </a:lnTo>
                <a:lnTo>
                  <a:pt x="480499" y="517668"/>
                </a:lnTo>
                <a:lnTo>
                  <a:pt x="529888" y="508812"/>
                </a:lnTo>
                <a:lnTo>
                  <a:pt x="575596" y="494310"/>
                </a:lnTo>
                <a:lnTo>
                  <a:pt x="619367" y="474018"/>
                </a:lnTo>
                <a:lnTo>
                  <a:pt x="662949" y="447788"/>
                </a:lnTo>
                <a:lnTo>
                  <a:pt x="708086" y="415476"/>
                </a:lnTo>
                <a:lnTo>
                  <a:pt x="756526" y="376936"/>
                </a:lnTo>
                <a:lnTo>
                  <a:pt x="720394" y="346968"/>
                </a:lnTo>
                <a:lnTo>
                  <a:pt x="687102" y="321250"/>
                </a:lnTo>
                <a:lnTo>
                  <a:pt x="655922" y="299880"/>
                </a:lnTo>
                <a:lnTo>
                  <a:pt x="626124" y="282957"/>
                </a:lnTo>
                <a:close/>
              </a:path>
              <a:path w="756919" h="754379">
                <a:moveTo>
                  <a:pt x="332660" y="234888"/>
                </a:moveTo>
                <a:lnTo>
                  <a:pt x="286434" y="235119"/>
                </a:lnTo>
                <a:lnTo>
                  <a:pt x="243264" y="240632"/>
                </a:lnTo>
                <a:lnTo>
                  <a:pt x="202284" y="251290"/>
                </a:lnTo>
                <a:lnTo>
                  <a:pt x="162631" y="266954"/>
                </a:lnTo>
                <a:lnTo>
                  <a:pt x="123440" y="287487"/>
                </a:lnTo>
                <a:lnTo>
                  <a:pt x="83847" y="312751"/>
                </a:lnTo>
                <a:lnTo>
                  <a:pt x="42988" y="342608"/>
                </a:lnTo>
                <a:lnTo>
                  <a:pt x="0" y="376920"/>
                </a:lnTo>
                <a:lnTo>
                  <a:pt x="36136" y="406928"/>
                </a:lnTo>
                <a:lnTo>
                  <a:pt x="69429" y="432735"/>
                </a:lnTo>
                <a:lnTo>
                  <a:pt x="100608" y="454195"/>
                </a:lnTo>
                <a:lnTo>
                  <a:pt x="130401" y="471158"/>
                </a:lnTo>
                <a:lnTo>
                  <a:pt x="147026" y="426968"/>
                </a:lnTo>
                <a:lnTo>
                  <a:pt x="89196" y="376920"/>
                </a:lnTo>
                <a:lnTo>
                  <a:pt x="126157" y="344930"/>
                </a:lnTo>
                <a:lnTo>
                  <a:pt x="160335" y="317260"/>
                </a:lnTo>
                <a:lnTo>
                  <a:pt x="194901" y="293164"/>
                </a:lnTo>
                <a:lnTo>
                  <a:pt x="233029" y="271899"/>
                </a:lnTo>
                <a:lnTo>
                  <a:pt x="277891" y="252722"/>
                </a:lnTo>
                <a:lnTo>
                  <a:pt x="332660" y="234888"/>
                </a:lnTo>
                <a:close/>
              </a:path>
              <a:path w="756919" h="754379">
                <a:moveTo>
                  <a:pt x="638049" y="173209"/>
                </a:moveTo>
                <a:lnTo>
                  <a:pt x="582280" y="173209"/>
                </a:lnTo>
                <a:lnTo>
                  <a:pt x="578788" y="221962"/>
                </a:lnTo>
                <a:lnTo>
                  <a:pt x="574798" y="265793"/>
                </a:lnTo>
                <a:lnTo>
                  <a:pt x="568296" y="307403"/>
                </a:lnTo>
                <a:lnTo>
                  <a:pt x="557266" y="349491"/>
                </a:lnTo>
                <a:lnTo>
                  <a:pt x="539694" y="394757"/>
                </a:lnTo>
                <a:lnTo>
                  <a:pt x="513565" y="445902"/>
                </a:lnTo>
                <a:lnTo>
                  <a:pt x="550132" y="405043"/>
                </a:lnTo>
                <a:lnTo>
                  <a:pt x="578748" y="363972"/>
                </a:lnTo>
                <a:lnTo>
                  <a:pt x="600641" y="321400"/>
                </a:lnTo>
                <a:lnTo>
                  <a:pt x="617042" y="276039"/>
                </a:lnTo>
                <a:lnTo>
                  <a:pt x="629180" y="226601"/>
                </a:lnTo>
                <a:lnTo>
                  <a:pt x="638049" y="173209"/>
                </a:lnTo>
                <a:close/>
              </a:path>
              <a:path w="756919" h="754379">
                <a:moveTo>
                  <a:pt x="445569" y="88285"/>
                </a:moveTo>
                <a:lnTo>
                  <a:pt x="378263" y="88285"/>
                </a:lnTo>
                <a:lnTo>
                  <a:pt x="409657" y="126048"/>
                </a:lnTo>
                <a:lnTo>
                  <a:pt x="437850" y="160508"/>
                </a:lnTo>
                <a:lnTo>
                  <a:pt x="462963" y="195043"/>
                </a:lnTo>
                <a:lnTo>
                  <a:pt x="485115" y="233031"/>
                </a:lnTo>
                <a:lnTo>
                  <a:pt x="504427" y="277853"/>
                </a:lnTo>
                <a:lnTo>
                  <a:pt x="521018" y="332887"/>
                </a:lnTo>
                <a:lnTo>
                  <a:pt x="519390" y="283240"/>
                </a:lnTo>
                <a:lnTo>
                  <a:pt x="512674" y="237793"/>
                </a:lnTo>
                <a:lnTo>
                  <a:pt x="501100" y="195593"/>
                </a:lnTo>
                <a:lnTo>
                  <a:pt x="484896" y="155688"/>
                </a:lnTo>
                <a:lnTo>
                  <a:pt x="464292" y="117129"/>
                </a:lnTo>
                <a:lnTo>
                  <a:pt x="445569" y="88285"/>
                </a:lnTo>
                <a:close/>
              </a:path>
              <a:path w="756919" h="754379">
                <a:moveTo>
                  <a:pt x="112740" y="111805"/>
                </a:moveTo>
                <a:lnTo>
                  <a:pt x="115818" y="158176"/>
                </a:lnTo>
                <a:lnTo>
                  <a:pt x="120570" y="199205"/>
                </a:lnTo>
                <a:lnTo>
                  <a:pt x="127013" y="235417"/>
                </a:lnTo>
                <a:lnTo>
                  <a:pt x="135317" y="268201"/>
                </a:lnTo>
                <a:lnTo>
                  <a:pt x="179028" y="249644"/>
                </a:lnTo>
                <a:lnTo>
                  <a:pt x="174010" y="172691"/>
                </a:lnTo>
                <a:lnTo>
                  <a:pt x="356377" y="172691"/>
                </a:lnTo>
                <a:lnTo>
                  <a:pt x="320096" y="154074"/>
                </a:lnTo>
                <a:lnTo>
                  <a:pt x="273940" y="137547"/>
                </a:lnTo>
                <a:lnTo>
                  <a:pt x="224548" y="125773"/>
                </a:lnTo>
                <a:lnTo>
                  <a:pt x="171091" y="117583"/>
                </a:lnTo>
                <a:lnTo>
                  <a:pt x="112740" y="111805"/>
                </a:lnTo>
                <a:close/>
              </a:path>
              <a:path w="756919" h="754379">
                <a:moveTo>
                  <a:pt x="356377" y="172691"/>
                </a:moveTo>
                <a:lnTo>
                  <a:pt x="174010" y="172691"/>
                </a:lnTo>
                <a:lnTo>
                  <a:pt x="222893" y="176773"/>
                </a:lnTo>
                <a:lnTo>
                  <a:pt x="267097" y="181138"/>
                </a:lnTo>
                <a:lnTo>
                  <a:pt x="309137" y="187908"/>
                </a:lnTo>
                <a:lnTo>
                  <a:pt x="351533" y="199205"/>
                </a:lnTo>
                <a:lnTo>
                  <a:pt x="396800" y="217152"/>
                </a:lnTo>
                <a:lnTo>
                  <a:pt x="447457" y="243872"/>
                </a:lnTo>
                <a:lnTo>
                  <a:pt x="406025" y="206067"/>
                </a:lnTo>
                <a:lnTo>
                  <a:pt x="363848" y="176524"/>
                </a:lnTo>
                <a:lnTo>
                  <a:pt x="356377" y="172691"/>
                </a:lnTo>
                <a:close/>
              </a:path>
              <a:path w="756919" h="754379">
                <a:moveTo>
                  <a:pt x="645585" y="110336"/>
                </a:moveTo>
                <a:lnTo>
                  <a:pt x="598631" y="114469"/>
                </a:lnTo>
                <a:lnTo>
                  <a:pt x="556530" y="119841"/>
                </a:lnTo>
                <a:lnTo>
                  <a:pt x="518993" y="126829"/>
                </a:lnTo>
                <a:lnTo>
                  <a:pt x="485733" y="135812"/>
                </a:lnTo>
                <a:lnTo>
                  <a:pt x="504927" y="178942"/>
                </a:lnTo>
                <a:lnTo>
                  <a:pt x="582280" y="173209"/>
                </a:lnTo>
                <a:lnTo>
                  <a:pt x="638049" y="173209"/>
                </a:lnTo>
                <a:lnTo>
                  <a:pt x="638284" y="171796"/>
                </a:lnTo>
                <a:lnTo>
                  <a:pt x="645585" y="110336"/>
                </a:lnTo>
                <a:close/>
              </a:path>
              <a:path w="756919" h="754379">
                <a:moveTo>
                  <a:pt x="378373" y="0"/>
                </a:moveTo>
                <a:lnTo>
                  <a:pt x="347615" y="35510"/>
                </a:lnTo>
                <a:lnTo>
                  <a:pt x="321829" y="68938"/>
                </a:lnTo>
                <a:lnTo>
                  <a:pt x="300471" y="100408"/>
                </a:lnTo>
                <a:lnTo>
                  <a:pt x="282996" y="130048"/>
                </a:lnTo>
                <a:lnTo>
                  <a:pt x="326628" y="148204"/>
                </a:lnTo>
                <a:lnTo>
                  <a:pt x="378263" y="88285"/>
                </a:lnTo>
                <a:lnTo>
                  <a:pt x="445569" y="88285"/>
                </a:lnTo>
                <a:lnTo>
                  <a:pt x="439518" y="78962"/>
                </a:lnTo>
                <a:lnTo>
                  <a:pt x="410801" y="40236"/>
                </a:lnTo>
                <a:lnTo>
                  <a:pt x="378373" y="0"/>
                </a:lnTo>
                <a:close/>
              </a:path>
            </a:pathLst>
          </a:custGeom>
          <a:solidFill>
            <a:srgbClr val="004279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>
          <a:xfrm>
            <a:off x="11373316" y="6437409"/>
            <a:ext cx="687386" cy="365125"/>
          </a:xfrm>
        </p:spPr>
        <p:txBody>
          <a:bodyPr/>
          <a:lstStyle>
            <a:lvl1pPr>
              <a:defRPr sz="1000" b="1">
                <a:solidFill>
                  <a:srgbClr val="004279"/>
                </a:solidFill>
              </a:defRPr>
            </a:lvl1pPr>
          </a:lstStyle>
          <a:p>
            <a:fld id="{919D95E0-B2AF-48B7-B968-83BEEBF1ED3D}" type="slidenum">
              <a:rPr lang="az-Latn-AZ" smtClean="0"/>
              <a:pPr/>
              <a:t>‹#›</a:t>
            </a:fld>
            <a:endParaRPr lang="az-Latn-AZ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11116" y="365125"/>
            <a:ext cx="4969768" cy="471587"/>
          </a:xfrm>
        </p:spPr>
        <p:txBody>
          <a:bodyPr>
            <a:normAutofit/>
          </a:bodyPr>
          <a:lstStyle>
            <a:lvl1pPr algn="ctr">
              <a:defRPr sz="2500" b="1">
                <a:solidFill>
                  <a:srgbClr val="004279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az-Latn-AZ" dirty="0"/>
          </a:p>
        </p:txBody>
      </p:sp>
    </p:spTree>
    <p:extLst>
      <p:ext uri="{BB962C8B-B14F-4D97-AF65-F5344CB8AC3E}">
        <p14:creationId xmlns:p14="http://schemas.microsoft.com/office/powerpoint/2010/main" val="3294450520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9063-4808-4696-AE32-BE9D8C907334}" type="datetime1">
              <a:rPr lang="en-US" smtClean="0"/>
              <a:t>07.10.2021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12BB-2AF9-4BF1-BAEE-3574CF6A0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19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7714-D0DB-470B-A921-22632B98CC0A}" type="datetime1">
              <a:rPr lang="en-US" smtClean="0"/>
              <a:t>07.10.2021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12BB-2AF9-4BF1-BAEE-3574CF6A0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940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F560-95B2-45F4-B918-62A840DCDFE1}" type="datetime1">
              <a:rPr lang="en-US" smtClean="0"/>
              <a:t>07.10.2021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12BB-2AF9-4BF1-BAEE-3574CF6A0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857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3EEA-6F97-414C-BF86-95B8F8575F97}" type="datetime1">
              <a:rPr lang="en-US" smtClean="0"/>
              <a:t>07.10.2021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12BB-2AF9-4BF1-BAEE-3574CF6A0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30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F6FD-3D8B-4E3E-B850-73CDCFE26518}" type="datetime1">
              <a:rPr lang="en-US" smtClean="0"/>
              <a:t>07.10.2021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12BB-2AF9-4BF1-BAEE-3574CF6A0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085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F9AF0-0E03-451A-9780-4E3F4DA0DF44}" type="datetime1">
              <a:rPr lang="en-US" smtClean="0"/>
              <a:t>07.10.2021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12BB-2AF9-4BF1-BAEE-3574CF6A0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716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2F83-BE34-4554-9D6F-AA4BE5E7A994}" type="datetime1">
              <a:rPr lang="en-US" smtClean="0"/>
              <a:t>07.10.2021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12BB-2AF9-4BF1-BAEE-3574CF6A0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437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CF72-FB59-4DBC-99BD-0F63472F6F8F}" type="datetime1">
              <a:rPr lang="en-US" smtClean="0"/>
              <a:t>07.10.2021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12BB-2AF9-4BF1-BAEE-3574CF6A0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6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29540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496102"/>
            <a:ext cx="734263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Title 1" title="Titl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241109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69185-AD56-448E-9740-EEBDE30DA6F9}" type="datetime1">
              <a:rPr lang="en-US" smtClean="0"/>
              <a:t>07.10.2021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12BB-2AF9-4BF1-BAEE-3574CF6A0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449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2AA3-FA02-48B9-8728-3F1A50B5A0D9}" type="datetime1">
              <a:rPr lang="en-US" smtClean="0"/>
              <a:t>07.10.2021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12BB-2AF9-4BF1-BAEE-3574CF6A0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80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14FF-2F28-41B0-8F39-FE3D4BFCFDB3}" type="datetime1">
              <a:rPr lang="en-US" smtClean="0"/>
              <a:t>07.10.2021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12BB-2AF9-4BF1-BAEE-3574CF6A0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73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45720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29540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496102"/>
            <a:ext cx="734262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9" name="Title 1" title="Titl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241109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24A5A7-66A2-7F43-9A7A-5E13F74F8C0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IN" dirty="0">
                <a:solidFill>
                  <a:schemeClr val="bg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IN" dirty="0">
                <a:solidFill>
                  <a:schemeClr val="bg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FB39FF5-7AF5-4963-9346-2640496A3302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Diagonal Stripe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34" name="Text Placeholder 4" title="Subtitl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9EF72CE-34D2-4581-98D2-89218BC1B4E4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AFD81C-E6E5-4292-828B-BD147E6DEA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0A6720D-B182-4290-BD91-1D1E4D9306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0" r:id="rId10"/>
    <p:sldLayoutId id="2147483709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692" r:id="rId17"/>
    <p:sldLayoutId id="2147483697" r:id="rId18"/>
    <p:sldLayoutId id="2147483716" r:id="rId19"/>
    <p:sldLayoutId id="2147483674" r:id="rId20"/>
    <p:sldLayoutId id="2147483717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46CF8-CF7C-4BAB-B30C-99870189B550}" type="datetime1">
              <a:rPr lang="en-US" smtClean="0"/>
              <a:t>07.10.2021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212BB-2AF9-4BF1-BAEE-3574CF6A0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8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sv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Building image">
            <a:extLst>
              <a:ext uri="{FF2B5EF4-FFF2-40B4-BE49-F238E27FC236}">
                <a16:creationId xmlns:a16="http://schemas.microsoft.com/office/drawing/2014/main" id="{257F6BCE-75BB-4ECD-BEA5-21C36A9CC0E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0743" r="20743"/>
          <a:stretch>
            <a:fillRect/>
          </a:stretch>
        </p:blipFill>
        <p:spPr/>
      </p:pic>
      <p:sp>
        <p:nvSpPr>
          <p:cNvPr id="18" name="Hexagon 17">
            <a:extLst>
              <a:ext uri="{FF2B5EF4-FFF2-40B4-BE49-F238E27FC236}">
                <a16:creationId xmlns:a16="http://schemas.microsoft.com/office/drawing/2014/main" id="{0E6B042D-E9CB-40E0-AAE9-6AD11F53E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2679702" y="2388914"/>
            <a:ext cx="2412998" cy="2080172"/>
          </a:xfrm>
          <a:prstGeom prst="hexagon">
            <a:avLst/>
          </a:prstGeom>
          <a:solidFill>
            <a:schemeClr val="bg1"/>
          </a:solidFill>
          <a:ln>
            <a:solidFill>
              <a:srgbClr val="014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R</a:t>
            </a:r>
            <a:r>
              <a:rPr lang="az-Latn-AZ" sz="4400" dirty="0"/>
              <a:t>əqəmsal</a:t>
            </a:r>
            <a:r>
              <a:rPr lang="en-US" dirty="0"/>
              <a:t> </a:t>
            </a:r>
            <a:r>
              <a:rPr lang="az-Latn-AZ" sz="4000" b="0" dirty="0"/>
              <a:t>məşğulluq</a:t>
            </a:r>
            <a:endParaRPr lang="en-US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9205DF-8F5E-49F7-B00E-6F58293F5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0" y="3640998"/>
            <a:ext cx="4828753" cy="1257574"/>
          </a:xfrm>
        </p:spPr>
        <p:txBody>
          <a:bodyPr/>
          <a:lstStyle/>
          <a:p>
            <a:r>
              <a:rPr lang="az-Latn-AZ" sz="1800" dirty="0"/>
              <a:t>DÖVLƏT MƏŞĞULLUQ AGENTLİYİ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469" y="2642615"/>
            <a:ext cx="1581403" cy="15814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75214" y="4266167"/>
            <a:ext cx="4854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Bakı</a:t>
            </a:r>
            <a:r>
              <a:rPr kumimoji="0" lang="az-Latn-AZ" sz="1800" b="1" i="0" u="none" strike="noStrike" kern="1200" cap="none" spc="0" normalizeH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17670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  <p:bldP spid="3" grpId="0" build="p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7212C3C-27F0-4908-94CF-83DFFD3BDE9A}"/>
              </a:ext>
            </a:extLst>
          </p:cNvPr>
          <p:cNvSpPr/>
          <p:nvPr/>
        </p:nvSpPr>
        <p:spPr>
          <a:xfrm>
            <a:off x="6603023" y="1"/>
            <a:ext cx="5588977" cy="685799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3">
            <a:extLst>
              <a:ext uri="{FF2B5EF4-FFF2-40B4-BE49-F238E27FC236}">
                <a16:creationId xmlns:a16="http://schemas.microsoft.com/office/drawing/2014/main" id="{FBDBFC6D-0E04-4155-89B0-37F0AAD90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5934876" cy="1147969"/>
          </a:xfrm>
        </p:spPr>
        <p:txBody>
          <a:bodyPr>
            <a:normAutofit/>
          </a:bodyPr>
          <a:lstStyle/>
          <a:p>
            <a:r>
              <a:rPr lang="az-Latn-AZ" sz="4000" b="1" dirty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BACAR</a:t>
            </a:r>
            <a:r>
              <a:rPr lang="en-US" sz="4000" b="1" dirty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az-Latn-AZ" sz="4000" b="1" dirty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platforması</a:t>
            </a:r>
            <a:endParaRPr lang="en-US" sz="4000" b="1" dirty="0"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4248423-92B9-4731-83A3-95F26113DB5F}"/>
              </a:ext>
            </a:extLst>
          </p:cNvPr>
          <p:cNvSpPr/>
          <p:nvPr/>
        </p:nvSpPr>
        <p:spPr>
          <a:xfrm>
            <a:off x="590013" y="3249075"/>
            <a:ext cx="32004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415480-3B2C-4BC9-9CC9-51171C398D18}"/>
              </a:ext>
            </a:extLst>
          </p:cNvPr>
          <p:cNvSpPr/>
          <p:nvPr/>
        </p:nvSpPr>
        <p:spPr>
          <a:xfrm>
            <a:off x="512851" y="1490168"/>
            <a:ext cx="6167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>
                <a:solidFill>
                  <a:schemeClr val="bg1"/>
                </a:solidFill>
                <a:latin typeface="Arimo"/>
              </a:rPr>
              <a:t>BACAR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müasir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dövrün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texniki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yenilikləri</a:t>
            </a:r>
            <a:r>
              <a:rPr lang="en-US" dirty="0">
                <a:solidFill>
                  <a:schemeClr val="bg1"/>
                </a:solidFill>
                <a:latin typeface="Arimo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innovativ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həllər</a:t>
            </a:r>
            <a:r>
              <a:rPr lang="en-US" dirty="0">
                <a:solidFill>
                  <a:schemeClr val="bg1"/>
                </a:solidFill>
                <a:latin typeface="Arimo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beynəlxalq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təcrübə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və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standartlar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üzrə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distant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peşə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tədrisi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təklif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edən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virtual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platformadır</a:t>
            </a:r>
            <a:r>
              <a:rPr lang="en-US" dirty="0">
                <a:solidFill>
                  <a:schemeClr val="bg1"/>
                </a:solidFill>
                <a:latin typeface="Arimo"/>
              </a:rPr>
              <a:t>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F3F795-A828-43E0-ABB9-1F61E47F5A73}"/>
              </a:ext>
            </a:extLst>
          </p:cNvPr>
          <p:cNvSpPr/>
          <p:nvPr/>
        </p:nvSpPr>
        <p:spPr>
          <a:xfrm>
            <a:off x="518678" y="2879743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Latn-AZ" b="1" dirty="0">
                <a:solidFill>
                  <a:srgbClr val="FFC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İqtisadi faydası</a:t>
            </a:r>
            <a:endParaRPr lang="en-US" b="1" dirty="0">
              <a:solidFill>
                <a:srgbClr val="FFC00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541DF3A-7BFB-48C0-9B6A-F1BBD83E3DAB}"/>
              </a:ext>
            </a:extLst>
          </p:cNvPr>
          <p:cNvSpPr/>
          <p:nvPr/>
        </p:nvSpPr>
        <p:spPr>
          <a:xfrm>
            <a:off x="590013" y="3467802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Arimo"/>
              </a:rPr>
              <a:t>aktiv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məşğulluq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tədbirlərinin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hədəf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qruplarına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çatdırılmasının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fasizləsizliyi</a:t>
            </a:r>
            <a:r>
              <a:rPr lang="en-US" dirty="0">
                <a:solidFill>
                  <a:schemeClr val="bg1"/>
                </a:solidFill>
                <a:latin typeface="Arimo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əlçatanlığı</a:t>
            </a:r>
            <a:r>
              <a:rPr lang="az-Latn-AZ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və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mobilliyi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təmin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olunması</a:t>
            </a:r>
            <a:r>
              <a:rPr lang="en-US" dirty="0">
                <a:solidFill>
                  <a:schemeClr val="bg1"/>
                </a:solidFill>
                <a:latin typeface="Arimo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risklər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və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xərclərin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optimallaşdırılması</a:t>
            </a:r>
            <a:r>
              <a:rPr lang="en-US" dirty="0">
                <a:solidFill>
                  <a:schemeClr val="bg1"/>
                </a:solidFill>
                <a:latin typeface="Arimo"/>
              </a:rPr>
              <a:t>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24C386-7A05-4A86-B9ED-C6482B950710}"/>
              </a:ext>
            </a:extLst>
          </p:cNvPr>
          <p:cNvSpPr/>
          <p:nvPr/>
        </p:nvSpPr>
        <p:spPr>
          <a:xfrm>
            <a:off x="2699934" y="5193588"/>
            <a:ext cx="32004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20D634-C44E-47E4-916D-85C90B87F63C}"/>
              </a:ext>
            </a:extLst>
          </p:cNvPr>
          <p:cNvSpPr/>
          <p:nvPr/>
        </p:nvSpPr>
        <p:spPr>
          <a:xfrm>
            <a:off x="4221663" y="4824256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z-Latn-AZ" b="1" dirty="0">
                <a:solidFill>
                  <a:srgbClr val="FFC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Hədəf qrupları</a:t>
            </a:r>
            <a:endParaRPr lang="en-US" b="1" dirty="0">
              <a:solidFill>
                <a:srgbClr val="FFC00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32705-49DF-4E46-9A2B-A1EA303F6065}"/>
              </a:ext>
            </a:extLst>
          </p:cNvPr>
          <p:cNvSpPr/>
          <p:nvPr/>
        </p:nvSpPr>
        <p:spPr>
          <a:xfrm>
            <a:off x="1984953" y="5365537"/>
            <a:ext cx="39859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err="1">
                <a:solidFill>
                  <a:schemeClr val="bg1"/>
                </a:solidFill>
                <a:latin typeface="Arimo"/>
              </a:rPr>
              <a:t>İşsiz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və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işaxtaran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şəxslər</a:t>
            </a:r>
            <a:r>
              <a:rPr lang="en-US" dirty="0">
                <a:solidFill>
                  <a:schemeClr val="bg1"/>
                </a:solidFill>
                <a:latin typeface="Arimo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tələbələr</a:t>
            </a:r>
            <a:r>
              <a:rPr lang="en-US" dirty="0">
                <a:solidFill>
                  <a:schemeClr val="bg1"/>
                </a:solidFill>
                <a:latin typeface="Arimo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şagirdlər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və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onların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valideynləri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1ADD70-E3E6-4FD5-8118-65D0B12203A3}"/>
              </a:ext>
            </a:extLst>
          </p:cNvPr>
          <p:cNvGrpSpPr/>
          <p:nvPr/>
        </p:nvGrpSpPr>
        <p:grpSpPr>
          <a:xfrm>
            <a:off x="11664314" y="6367162"/>
            <a:ext cx="410970" cy="409592"/>
            <a:chOff x="11664314" y="6367162"/>
            <a:chExt cx="410970" cy="409592"/>
          </a:xfrm>
        </p:grpSpPr>
        <p:sp>
          <p:nvSpPr>
            <p:cNvPr id="12" name="Slayt Numarası Yer Tutucusu 14">
              <a:extLst>
                <a:ext uri="{FF2B5EF4-FFF2-40B4-BE49-F238E27FC236}">
                  <a16:creationId xmlns:a16="http://schemas.microsoft.com/office/drawing/2014/main" id="{8CD3C645-B10A-43A1-9590-C40E34E11ADE}"/>
                </a:ext>
              </a:extLst>
            </p:cNvPr>
            <p:cNvSpPr txBox="1">
              <a:spLocks/>
            </p:cNvSpPr>
            <p:nvPr/>
          </p:nvSpPr>
          <p:spPr>
            <a:xfrm>
              <a:off x="11700219" y="6389395"/>
              <a:ext cx="338138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110212BB-2AF9-4BF1-BAEE-3574CF6A04B4}" type="slidenum">
                <a:rPr kumimoji="0" lang="en-US" sz="1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10</a:t>
              </a:fld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bject 20">
              <a:extLst>
                <a:ext uri="{FF2B5EF4-FFF2-40B4-BE49-F238E27FC236}">
                  <a16:creationId xmlns:a16="http://schemas.microsoft.com/office/drawing/2014/main" id="{9090ABC7-FD10-436A-A31C-110893D2EE8B}"/>
                </a:ext>
              </a:extLst>
            </p:cNvPr>
            <p:cNvSpPr/>
            <p:nvPr/>
          </p:nvSpPr>
          <p:spPr>
            <a:xfrm>
              <a:off x="11664314" y="6367162"/>
              <a:ext cx="410970" cy="409592"/>
            </a:xfrm>
            <a:custGeom>
              <a:avLst/>
              <a:gdLst/>
              <a:ahLst/>
              <a:cxnLst/>
              <a:rect l="l" t="t" r="r" b="b"/>
              <a:pathLst>
                <a:path w="756919" h="754379">
                  <a:moveTo>
                    <a:pt x="233914" y="418361"/>
                  </a:moveTo>
                  <a:lnTo>
                    <a:pt x="234690" y="464739"/>
                  </a:lnTo>
                  <a:lnTo>
                    <a:pt x="240522" y="508371"/>
                  </a:lnTo>
                  <a:lnTo>
                    <a:pt x="251348" y="549995"/>
                  </a:lnTo>
                  <a:lnTo>
                    <a:pt x="267105" y="590349"/>
                  </a:lnTo>
                  <a:lnTo>
                    <a:pt x="287732" y="630172"/>
                  </a:lnTo>
                  <a:lnTo>
                    <a:pt x="313167" y="670202"/>
                  </a:lnTo>
                  <a:lnTo>
                    <a:pt x="343346" y="711176"/>
                  </a:lnTo>
                  <a:lnTo>
                    <a:pt x="378208" y="753833"/>
                  </a:lnTo>
                  <a:lnTo>
                    <a:pt x="407997" y="717470"/>
                  </a:lnTo>
                  <a:lnTo>
                    <a:pt x="433934" y="684191"/>
                  </a:lnTo>
                  <a:lnTo>
                    <a:pt x="446888" y="665547"/>
                  </a:lnTo>
                  <a:lnTo>
                    <a:pt x="378263" y="665547"/>
                  </a:lnTo>
                  <a:lnTo>
                    <a:pt x="345801" y="628651"/>
                  </a:lnTo>
                  <a:lnTo>
                    <a:pt x="317857" y="593787"/>
                  </a:lnTo>
                  <a:lnTo>
                    <a:pt x="293564" y="558140"/>
                  </a:lnTo>
                  <a:lnTo>
                    <a:pt x="272053" y="518896"/>
                  </a:lnTo>
                  <a:lnTo>
                    <a:pt x="252459" y="473241"/>
                  </a:lnTo>
                  <a:lnTo>
                    <a:pt x="233914" y="418361"/>
                  </a:lnTo>
                  <a:close/>
                </a:path>
                <a:path w="756919" h="754379">
                  <a:moveTo>
                    <a:pt x="427879" y="607277"/>
                  </a:moveTo>
                  <a:lnTo>
                    <a:pt x="378263" y="665547"/>
                  </a:lnTo>
                  <a:lnTo>
                    <a:pt x="446888" y="665547"/>
                  </a:lnTo>
                  <a:lnTo>
                    <a:pt x="455548" y="653085"/>
                  </a:lnTo>
                  <a:lnTo>
                    <a:pt x="472367" y="623242"/>
                  </a:lnTo>
                  <a:lnTo>
                    <a:pt x="427879" y="607277"/>
                  </a:lnTo>
                  <a:close/>
                </a:path>
                <a:path w="756919" h="754379">
                  <a:moveTo>
                    <a:pt x="308236" y="509034"/>
                  </a:moveTo>
                  <a:lnTo>
                    <a:pt x="341098" y="541681"/>
                  </a:lnTo>
                  <a:lnTo>
                    <a:pt x="375776" y="568532"/>
                  </a:lnTo>
                  <a:lnTo>
                    <a:pt x="412711" y="590266"/>
                  </a:lnTo>
                  <a:lnTo>
                    <a:pt x="452340" y="607562"/>
                  </a:lnTo>
                  <a:lnTo>
                    <a:pt x="495103" y="621101"/>
                  </a:lnTo>
                  <a:lnTo>
                    <a:pt x="541440" y="631560"/>
                  </a:lnTo>
                  <a:lnTo>
                    <a:pt x="591789" y="639621"/>
                  </a:lnTo>
                  <a:lnTo>
                    <a:pt x="646590" y="645962"/>
                  </a:lnTo>
                  <a:lnTo>
                    <a:pt x="642232" y="599000"/>
                  </a:lnTo>
                  <a:lnTo>
                    <a:pt x="639834" y="580977"/>
                  </a:lnTo>
                  <a:lnTo>
                    <a:pt x="582704" y="580977"/>
                  </a:lnTo>
                  <a:lnTo>
                    <a:pt x="533779" y="577365"/>
                  </a:lnTo>
                  <a:lnTo>
                    <a:pt x="489663" y="572736"/>
                  </a:lnTo>
                  <a:lnTo>
                    <a:pt x="447705" y="565340"/>
                  </a:lnTo>
                  <a:lnTo>
                    <a:pt x="405251" y="553425"/>
                  </a:lnTo>
                  <a:lnTo>
                    <a:pt x="359646" y="535240"/>
                  </a:lnTo>
                  <a:lnTo>
                    <a:pt x="308236" y="509034"/>
                  </a:lnTo>
                  <a:close/>
                </a:path>
                <a:path w="756919" h="754379">
                  <a:moveTo>
                    <a:pt x="248159" y="306273"/>
                  </a:moveTo>
                  <a:lnTo>
                    <a:pt x="215342" y="337428"/>
                  </a:lnTo>
                  <a:lnTo>
                    <a:pt x="188387" y="370996"/>
                  </a:lnTo>
                  <a:lnTo>
                    <a:pt x="166597" y="407349"/>
                  </a:lnTo>
                  <a:lnTo>
                    <a:pt x="149275" y="446860"/>
                  </a:lnTo>
                  <a:lnTo>
                    <a:pt x="135724" y="489902"/>
                  </a:lnTo>
                  <a:lnTo>
                    <a:pt x="125246" y="536848"/>
                  </a:lnTo>
                  <a:lnTo>
                    <a:pt x="117144" y="588071"/>
                  </a:lnTo>
                  <a:lnTo>
                    <a:pt x="110721" y="643943"/>
                  </a:lnTo>
                  <a:lnTo>
                    <a:pt x="157799" y="641594"/>
                  </a:lnTo>
                  <a:lnTo>
                    <a:pt x="200014" y="635505"/>
                  </a:lnTo>
                  <a:lnTo>
                    <a:pt x="237649" y="627396"/>
                  </a:lnTo>
                  <a:lnTo>
                    <a:pt x="270989" y="618986"/>
                  </a:lnTo>
                  <a:lnTo>
                    <a:pt x="250163" y="581032"/>
                  </a:lnTo>
                  <a:lnTo>
                    <a:pt x="173806" y="581032"/>
                  </a:lnTo>
                  <a:lnTo>
                    <a:pt x="177632" y="531140"/>
                  </a:lnTo>
                  <a:lnTo>
                    <a:pt x="182659" y="486449"/>
                  </a:lnTo>
                  <a:lnTo>
                    <a:pt x="190557" y="444288"/>
                  </a:lnTo>
                  <a:lnTo>
                    <a:pt x="202993" y="401986"/>
                  </a:lnTo>
                  <a:lnTo>
                    <a:pt x="221638" y="356871"/>
                  </a:lnTo>
                  <a:lnTo>
                    <a:pt x="248159" y="306273"/>
                  </a:lnTo>
                  <a:close/>
                </a:path>
                <a:path w="756919" h="754379">
                  <a:moveTo>
                    <a:pt x="248913" y="578754"/>
                  </a:moveTo>
                  <a:lnTo>
                    <a:pt x="173806" y="581032"/>
                  </a:lnTo>
                  <a:lnTo>
                    <a:pt x="250163" y="581032"/>
                  </a:lnTo>
                  <a:lnTo>
                    <a:pt x="248913" y="578754"/>
                  </a:lnTo>
                  <a:close/>
                </a:path>
                <a:path w="756919" h="754379">
                  <a:moveTo>
                    <a:pt x="620227" y="485804"/>
                  </a:moveTo>
                  <a:lnTo>
                    <a:pt x="577105" y="505154"/>
                  </a:lnTo>
                  <a:lnTo>
                    <a:pt x="582704" y="580977"/>
                  </a:lnTo>
                  <a:lnTo>
                    <a:pt x="639834" y="580977"/>
                  </a:lnTo>
                  <a:lnTo>
                    <a:pt x="636612" y="556759"/>
                  </a:lnTo>
                  <a:lnTo>
                    <a:pt x="629391" y="519080"/>
                  </a:lnTo>
                  <a:lnTo>
                    <a:pt x="620227" y="485804"/>
                  </a:lnTo>
                  <a:close/>
                </a:path>
                <a:path w="756919" h="754379">
                  <a:moveTo>
                    <a:pt x="626124" y="282957"/>
                  </a:moveTo>
                  <a:lnTo>
                    <a:pt x="609499" y="327147"/>
                  </a:lnTo>
                  <a:lnTo>
                    <a:pt x="668075" y="376936"/>
                  </a:lnTo>
                  <a:lnTo>
                    <a:pt x="631206" y="409068"/>
                  </a:lnTo>
                  <a:lnTo>
                    <a:pt x="597225" y="437120"/>
                  </a:lnTo>
                  <a:lnTo>
                    <a:pt x="562911" y="461714"/>
                  </a:lnTo>
                  <a:lnTo>
                    <a:pt x="525036" y="483477"/>
                  </a:lnTo>
                  <a:lnTo>
                    <a:pt x="480369" y="503038"/>
                  </a:lnTo>
                  <a:lnTo>
                    <a:pt x="425680" y="521026"/>
                  </a:lnTo>
                  <a:lnTo>
                    <a:pt x="480499" y="517668"/>
                  </a:lnTo>
                  <a:lnTo>
                    <a:pt x="529888" y="508812"/>
                  </a:lnTo>
                  <a:lnTo>
                    <a:pt x="575596" y="494310"/>
                  </a:lnTo>
                  <a:lnTo>
                    <a:pt x="619367" y="474018"/>
                  </a:lnTo>
                  <a:lnTo>
                    <a:pt x="662949" y="447788"/>
                  </a:lnTo>
                  <a:lnTo>
                    <a:pt x="708086" y="415476"/>
                  </a:lnTo>
                  <a:lnTo>
                    <a:pt x="756526" y="376936"/>
                  </a:lnTo>
                  <a:lnTo>
                    <a:pt x="720394" y="346968"/>
                  </a:lnTo>
                  <a:lnTo>
                    <a:pt x="687102" y="321250"/>
                  </a:lnTo>
                  <a:lnTo>
                    <a:pt x="655922" y="299880"/>
                  </a:lnTo>
                  <a:lnTo>
                    <a:pt x="626124" y="282957"/>
                  </a:lnTo>
                  <a:close/>
                </a:path>
                <a:path w="756919" h="754379">
                  <a:moveTo>
                    <a:pt x="332660" y="234888"/>
                  </a:moveTo>
                  <a:lnTo>
                    <a:pt x="286434" y="235119"/>
                  </a:lnTo>
                  <a:lnTo>
                    <a:pt x="243264" y="240632"/>
                  </a:lnTo>
                  <a:lnTo>
                    <a:pt x="202284" y="251290"/>
                  </a:lnTo>
                  <a:lnTo>
                    <a:pt x="162631" y="266954"/>
                  </a:lnTo>
                  <a:lnTo>
                    <a:pt x="123440" y="287487"/>
                  </a:lnTo>
                  <a:lnTo>
                    <a:pt x="83847" y="312751"/>
                  </a:lnTo>
                  <a:lnTo>
                    <a:pt x="42988" y="342608"/>
                  </a:lnTo>
                  <a:lnTo>
                    <a:pt x="0" y="376920"/>
                  </a:lnTo>
                  <a:lnTo>
                    <a:pt x="36136" y="406928"/>
                  </a:lnTo>
                  <a:lnTo>
                    <a:pt x="69429" y="432735"/>
                  </a:lnTo>
                  <a:lnTo>
                    <a:pt x="100608" y="454195"/>
                  </a:lnTo>
                  <a:lnTo>
                    <a:pt x="130401" y="471158"/>
                  </a:lnTo>
                  <a:lnTo>
                    <a:pt x="147026" y="426968"/>
                  </a:lnTo>
                  <a:lnTo>
                    <a:pt x="89196" y="376920"/>
                  </a:lnTo>
                  <a:lnTo>
                    <a:pt x="126157" y="344930"/>
                  </a:lnTo>
                  <a:lnTo>
                    <a:pt x="160335" y="317260"/>
                  </a:lnTo>
                  <a:lnTo>
                    <a:pt x="194901" y="293164"/>
                  </a:lnTo>
                  <a:lnTo>
                    <a:pt x="233029" y="271899"/>
                  </a:lnTo>
                  <a:lnTo>
                    <a:pt x="277891" y="252722"/>
                  </a:lnTo>
                  <a:lnTo>
                    <a:pt x="332660" y="234888"/>
                  </a:lnTo>
                  <a:close/>
                </a:path>
                <a:path w="756919" h="754379">
                  <a:moveTo>
                    <a:pt x="638049" y="173209"/>
                  </a:moveTo>
                  <a:lnTo>
                    <a:pt x="582280" y="173209"/>
                  </a:lnTo>
                  <a:lnTo>
                    <a:pt x="578788" y="221962"/>
                  </a:lnTo>
                  <a:lnTo>
                    <a:pt x="574798" y="265793"/>
                  </a:lnTo>
                  <a:lnTo>
                    <a:pt x="568296" y="307403"/>
                  </a:lnTo>
                  <a:lnTo>
                    <a:pt x="557266" y="349491"/>
                  </a:lnTo>
                  <a:lnTo>
                    <a:pt x="539694" y="394757"/>
                  </a:lnTo>
                  <a:lnTo>
                    <a:pt x="513565" y="445902"/>
                  </a:lnTo>
                  <a:lnTo>
                    <a:pt x="550132" y="405043"/>
                  </a:lnTo>
                  <a:lnTo>
                    <a:pt x="578748" y="363972"/>
                  </a:lnTo>
                  <a:lnTo>
                    <a:pt x="600641" y="321400"/>
                  </a:lnTo>
                  <a:lnTo>
                    <a:pt x="617042" y="276039"/>
                  </a:lnTo>
                  <a:lnTo>
                    <a:pt x="629180" y="226601"/>
                  </a:lnTo>
                  <a:lnTo>
                    <a:pt x="638049" y="173209"/>
                  </a:lnTo>
                  <a:close/>
                </a:path>
                <a:path w="756919" h="754379">
                  <a:moveTo>
                    <a:pt x="445569" y="88285"/>
                  </a:moveTo>
                  <a:lnTo>
                    <a:pt x="378263" y="88285"/>
                  </a:lnTo>
                  <a:lnTo>
                    <a:pt x="409657" y="126048"/>
                  </a:lnTo>
                  <a:lnTo>
                    <a:pt x="437850" y="160508"/>
                  </a:lnTo>
                  <a:lnTo>
                    <a:pt x="462963" y="195043"/>
                  </a:lnTo>
                  <a:lnTo>
                    <a:pt x="485115" y="233031"/>
                  </a:lnTo>
                  <a:lnTo>
                    <a:pt x="504427" y="277853"/>
                  </a:lnTo>
                  <a:lnTo>
                    <a:pt x="521018" y="332887"/>
                  </a:lnTo>
                  <a:lnTo>
                    <a:pt x="519390" y="283240"/>
                  </a:lnTo>
                  <a:lnTo>
                    <a:pt x="512674" y="237793"/>
                  </a:lnTo>
                  <a:lnTo>
                    <a:pt x="501100" y="195593"/>
                  </a:lnTo>
                  <a:lnTo>
                    <a:pt x="484896" y="155688"/>
                  </a:lnTo>
                  <a:lnTo>
                    <a:pt x="464292" y="117129"/>
                  </a:lnTo>
                  <a:lnTo>
                    <a:pt x="445569" y="88285"/>
                  </a:lnTo>
                  <a:close/>
                </a:path>
                <a:path w="756919" h="754379">
                  <a:moveTo>
                    <a:pt x="112740" y="111805"/>
                  </a:moveTo>
                  <a:lnTo>
                    <a:pt x="115818" y="158176"/>
                  </a:lnTo>
                  <a:lnTo>
                    <a:pt x="120570" y="199205"/>
                  </a:lnTo>
                  <a:lnTo>
                    <a:pt x="127013" y="235417"/>
                  </a:lnTo>
                  <a:lnTo>
                    <a:pt x="135317" y="268201"/>
                  </a:lnTo>
                  <a:lnTo>
                    <a:pt x="179028" y="249644"/>
                  </a:lnTo>
                  <a:lnTo>
                    <a:pt x="174010" y="172691"/>
                  </a:lnTo>
                  <a:lnTo>
                    <a:pt x="356377" y="172691"/>
                  </a:lnTo>
                  <a:lnTo>
                    <a:pt x="320096" y="154074"/>
                  </a:lnTo>
                  <a:lnTo>
                    <a:pt x="273940" y="137547"/>
                  </a:lnTo>
                  <a:lnTo>
                    <a:pt x="224548" y="125773"/>
                  </a:lnTo>
                  <a:lnTo>
                    <a:pt x="171091" y="117583"/>
                  </a:lnTo>
                  <a:lnTo>
                    <a:pt x="112740" y="111805"/>
                  </a:lnTo>
                  <a:close/>
                </a:path>
                <a:path w="756919" h="754379">
                  <a:moveTo>
                    <a:pt x="356377" y="172691"/>
                  </a:moveTo>
                  <a:lnTo>
                    <a:pt x="174010" y="172691"/>
                  </a:lnTo>
                  <a:lnTo>
                    <a:pt x="222893" y="176773"/>
                  </a:lnTo>
                  <a:lnTo>
                    <a:pt x="267097" y="181138"/>
                  </a:lnTo>
                  <a:lnTo>
                    <a:pt x="309137" y="187908"/>
                  </a:lnTo>
                  <a:lnTo>
                    <a:pt x="351533" y="199205"/>
                  </a:lnTo>
                  <a:lnTo>
                    <a:pt x="396800" y="217152"/>
                  </a:lnTo>
                  <a:lnTo>
                    <a:pt x="447457" y="243872"/>
                  </a:lnTo>
                  <a:lnTo>
                    <a:pt x="406025" y="206067"/>
                  </a:lnTo>
                  <a:lnTo>
                    <a:pt x="363848" y="176524"/>
                  </a:lnTo>
                  <a:lnTo>
                    <a:pt x="356377" y="172691"/>
                  </a:lnTo>
                  <a:close/>
                </a:path>
                <a:path w="756919" h="754379">
                  <a:moveTo>
                    <a:pt x="645585" y="110336"/>
                  </a:moveTo>
                  <a:lnTo>
                    <a:pt x="598631" y="114469"/>
                  </a:lnTo>
                  <a:lnTo>
                    <a:pt x="556530" y="119841"/>
                  </a:lnTo>
                  <a:lnTo>
                    <a:pt x="518993" y="126829"/>
                  </a:lnTo>
                  <a:lnTo>
                    <a:pt x="485733" y="135812"/>
                  </a:lnTo>
                  <a:lnTo>
                    <a:pt x="504927" y="178942"/>
                  </a:lnTo>
                  <a:lnTo>
                    <a:pt x="582280" y="173209"/>
                  </a:lnTo>
                  <a:lnTo>
                    <a:pt x="638049" y="173209"/>
                  </a:lnTo>
                  <a:lnTo>
                    <a:pt x="638284" y="171796"/>
                  </a:lnTo>
                  <a:lnTo>
                    <a:pt x="645585" y="110336"/>
                  </a:lnTo>
                  <a:close/>
                </a:path>
                <a:path w="756919" h="754379">
                  <a:moveTo>
                    <a:pt x="378373" y="0"/>
                  </a:moveTo>
                  <a:lnTo>
                    <a:pt x="347615" y="35510"/>
                  </a:lnTo>
                  <a:lnTo>
                    <a:pt x="321829" y="68938"/>
                  </a:lnTo>
                  <a:lnTo>
                    <a:pt x="300471" y="100408"/>
                  </a:lnTo>
                  <a:lnTo>
                    <a:pt x="282996" y="130048"/>
                  </a:lnTo>
                  <a:lnTo>
                    <a:pt x="326628" y="148204"/>
                  </a:lnTo>
                  <a:lnTo>
                    <a:pt x="378263" y="88285"/>
                  </a:lnTo>
                  <a:lnTo>
                    <a:pt x="445569" y="88285"/>
                  </a:lnTo>
                  <a:lnTo>
                    <a:pt x="439518" y="78962"/>
                  </a:lnTo>
                  <a:lnTo>
                    <a:pt x="410801" y="40236"/>
                  </a:lnTo>
                  <a:lnTo>
                    <a:pt x="37837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929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23" grpId="0" animBg="1"/>
      <p:bldP spid="24" grpId="0"/>
      <p:bldP spid="25" grpId="0"/>
      <p:bldP spid="26" grpId="0"/>
      <p:bldP spid="27" grpId="0" animBg="1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7212C3C-27F0-4908-94CF-83DFFD3BDE9A}"/>
              </a:ext>
            </a:extLst>
          </p:cNvPr>
          <p:cNvSpPr/>
          <p:nvPr/>
        </p:nvSpPr>
        <p:spPr>
          <a:xfrm>
            <a:off x="6603023" y="1"/>
            <a:ext cx="5588977" cy="685799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3">
            <a:extLst>
              <a:ext uri="{FF2B5EF4-FFF2-40B4-BE49-F238E27FC236}">
                <a16:creationId xmlns:a16="http://schemas.microsoft.com/office/drawing/2014/main" id="{FBDBFC6D-0E04-4155-89B0-37F0AAD90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851" y="301944"/>
            <a:ext cx="5934876" cy="1147969"/>
          </a:xfrm>
        </p:spPr>
        <p:txBody>
          <a:bodyPr>
            <a:noAutofit/>
          </a:bodyPr>
          <a:lstStyle/>
          <a:p>
            <a:r>
              <a:rPr lang="az-Latn-AZ" sz="4000" b="1" dirty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Elektron Əmək</a:t>
            </a:r>
            <a:r>
              <a:rPr lang="en-US" sz="4000" b="1" dirty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az-Latn-AZ" sz="4000" b="1" dirty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birjası və yarmarkası</a:t>
            </a:r>
            <a:endParaRPr lang="en-US" sz="4000" b="1" dirty="0"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4248423-92B9-4731-83A3-95F26113DB5F}"/>
              </a:ext>
            </a:extLst>
          </p:cNvPr>
          <p:cNvSpPr/>
          <p:nvPr/>
        </p:nvSpPr>
        <p:spPr>
          <a:xfrm>
            <a:off x="590013" y="3249075"/>
            <a:ext cx="32004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415480-3B2C-4BC9-9CC9-51171C398D18}"/>
              </a:ext>
            </a:extLst>
          </p:cNvPr>
          <p:cNvSpPr/>
          <p:nvPr/>
        </p:nvSpPr>
        <p:spPr>
          <a:xfrm>
            <a:off x="512851" y="1621862"/>
            <a:ext cx="6167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az-Latn-AZ" dirty="0">
                <a:solidFill>
                  <a:schemeClr val="bg1"/>
                </a:solidFill>
                <a:latin typeface="Arimo"/>
              </a:rPr>
              <a:t>«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Elektron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əmək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birjası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və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yarmarkası</a:t>
            </a:r>
            <a:r>
              <a:rPr lang="az-Latn-AZ" dirty="0">
                <a:solidFill>
                  <a:schemeClr val="bg1"/>
                </a:solidFill>
                <a:latin typeface="Arimo"/>
              </a:rPr>
              <a:t>»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işaxtaran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və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işsiz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şəxslərin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daimi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və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müvəqqəti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məşğulluğunun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təmin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edilməsinə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xidmət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göstərəcək</a:t>
            </a:r>
            <a:r>
              <a:rPr lang="en-US" dirty="0">
                <a:solidFill>
                  <a:schemeClr val="bg1"/>
                </a:solidFill>
                <a:latin typeface="Arimo"/>
              </a:rPr>
              <a:t>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F3F795-A828-43E0-ABB9-1F61E47F5A73}"/>
              </a:ext>
            </a:extLst>
          </p:cNvPr>
          <p:cNvSpPr/>
          <p:nvPr/>
        </p:nvSpPr>
        <p:spPr>
          <a:xfrm>
            <a:off x="518678" y="2879743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Latn-AZ" b="1" dirty="0">
                <a:solidFill>
                  <a:srgbClr val="FFC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İqtisadi faydası</a:t>
            </a:r>
            <a:endParaRPr lang="en-US" b="1" dirty="0">
              <a:solidFill>
                <a:srgbClr val="FFC00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541DF3A-7BFB-48C0-9B6A-F1BBD83E3DAB}"/>
              </a:ext>
            </a:extLst>
          </p:cNvPr>
          <p:cNvSpPr/>
          <p:nvPr/>
        </p:nvSpPr>
        <p:spPr>
          <a:xfrm>
            <a:off x="590013" y="3467802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Arimo"/>
              </a:rPr>
              <a:t>İşsiz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və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işaxtaran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şəxsləri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birdəfəlik</a:t>
            </a:r>
            <a:r>
              <a:rPr lang="en-US" dirty="0">
                <a:solidFill>
                  <a:schemeClr val="bg1"/>
                </a:solidFill>
                <a:latin typeface="Arimo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qısamüddətli</a:t>
            </a:r>
            <a:r>
              <a:rPr lang="en-US" dirty="0">
                <a:solidFill>
                  <a:schemeClr val="bg1"/>
                </a:solidFill>
                <a:latin typeface="Arimo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mövsümi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işlərə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cəlb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edilməsi</a:t>
            </a:r>
            <a:r>
              <a:rPr lang="az-Latn-AZ" dirty="0">
                <a:solidFill>
                  <a:schemeClr val="bg1"/>
                </a:solidFill>
                <a:latin typeface="Arimo"/>
              </a:rPr>
              <a:t> yolu ilə ə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halinin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az-Latn-AZ" dirty="0">
                <a:solidFill>
                  <a:schemeClr val="bg1"/>
                </a:solidFill>
                <a:latin typeface="Arimo"/>
              </a:rPr>
              <a:t>məşğulluq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imkanlarının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artırılması</a:t>
            </a:r>
            <a:r>
              <a:rPr lang="en-US" dirty="0">
                <a:solidFill>
                  <a:schemeClr val="bg1"/>
                </a:solidFill>
                <a:latin typeface="Arimo"/>
              </a:rPr>
              <a:t>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24C386-7A05-4A86-B9ED-C6482B950710}"/>
              </a:ext>
            </a:extLst>
          </p:cNvPr>
          <p:cNvSpPr/>
          <p:nvPr/>
        </p:nvSpPr>
        <p:spPr>
          <a:xfrm>
            <a:off x="2699934" y="5193588"/>
            <a:ext cx="32004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20D634-C44E-47E4-916D-85C90B87F63C}"/>
              </a:ext>
            </a:extLst>
          </p:cNvPr>
          <p:cNvSpPr/>
          <p:nvPr/>
        </p:nvSpPr>
        <p:spPr>
          <a:xfrm>
            <a:off x="4221663" y="4824256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z-Latn-AZ" b="1" dirty="0">
                <a:solidFill>
                  <a:srgbClr val="FFC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Hədəf qrupları</a:t>
            </a:r>
            <a:endParaRPr lang="en-US" b="1" dirty="0">
              <a:solidFill>
                <a:srgbClr val="FFC00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32705-49DF-4E46-9A2B-A1EA303F6065}"/>
              </a:ext>
            </a:extLst>
          </p:cNvPr>
          <p:cNvSpPr/>
          <p:nvPr/>
        </p:nvSpPr>
        <p:spPr>
          <a:xfrm>
            <a:off x="1984953" y="5365537"/>
            <a:ext cx="39859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err="1">
                <a:solidFill>
                  <a:schemeClr val="bg1"/>
                </a:solidFill>
                <a:latin typeface="Arimo"/>
              </a:rPr>
              <a:t>İşsiz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və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işaxtaran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şəxslər</a:t>
            </a:r>
            <a:r>
              <a:rPr lang="az-Latn-AZ" dirty="0">
                <a:solidFill>
                  <a:schemeClr val="bg1"/>
                </a:solidFill>
                <a:latin typeface="Arimo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393F3F-9CEC-4010-B4C7-D43E4903ECED}"/>
              </a:ext>
            </a:extLst>
          </p:cNvPr>
          <p:cNvGrpSpPr/>
          <p:nvPr/>
        </p:nvGrpSpPr>
        <p:grpSpPr>
          <a:xfrm>
            <a:off x="11664314" y="6367162"/>
            <a:ext cx="410970" cy="409592"/>
            <a:chOff x="11664314" y="6367162"/>
            <a:chExt cx="410970" cy="409592"/>
          </a:xfrm>
        </p:grpSpPr>
        <p:sp>
          <p:nvSpPr>
            <p:cNvPr id="12" name="Slayt Numarası Yer Tutucusu 14">
              <a:extLst>
                <a:ext uri="{FF2B5EF4-FFF2-40B4-BE49-F238E27FC236}">
                  <a16:creationId xmlns:a16="http://schemas.microsoft.com/office/drawing/2014/main" id="{F5953D3E-5130-4A21-832D-595FF1E39997}"/>
                </a:ext>
              </a:extLst>
            </p:cNvPr>
            <p:cNvSpPr txBox="1">
              <a:spLocks/>
            </p:cNvSpPr>
            <p:nvPr/>
          </p:nvSpPr>
          <p:spPr>
            <a:xfrm>
              <a:off x="11700219" y="6389395"/>
              <a:ext cx="338138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110212BB-2AF9-4BF1-BAEE-3574CF6A04B4}" type="slidenum">
                <a:rPr kumimoji="0" lang="en-US" sz="1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11</a:t>
              </a:fld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bject 20">
              <a:extLst>
                <a:ext uri="{FF2B5EF4-FFF2-40B4-BE49-F238E27FC236}">
                  <a16:creationId xmlns:a16="http://schemas.microsoft.com/office/drawing/2014/main" id="{92CF9355-579A-46DA-8558-05FF6BEBC062}"/>
                </a:ext>
              </a:extLst>
            </p:cNvPr>
            <p:cNvSpPr/>
            <p:nvPr/>
          </p:nvSpPr>
          <p:spPr>
            <a:xfrm>
              <a:off x="11664314" y="6367162"/>
              <a:ext cx="410970" cy="409592"/>
            </a:xfrm>
            <a:custGeom>
              <a:avLst/>
              <a:gdLst/>
              <a:ahLst/>
              <a:cxnLst/>
              <a:rect l="l" t="t" r="r" b="b"/>
              <a:pathLst>
                <a:path w="756919" h="754379">
                  <a:moveTo>
                    <a:pt x="233914" y="418361"/>
                  </a:moveTo>
                  <a:lnTo>
                    <a:pt x="234690" y="464739"/>
                  </a:lnTo>
                  <a:lnTo>
                    <a:pt x="240522" y="508371"/>
                  </a:lnTo>
                  <a:lnTo>
                    <a:pt x="251348" y="549995"/>
                  </a:lnTo>
                  <a:lnTo>
                    <a:pt x="267105" y="590349"/>
                  </a:lnTo>
                  <a:lnTo>
                    <a:pt x="287732" y="630172"/>
                  </a:lnTo>
                  <a:lnTo>
                    <a:pt x="313167" y="670202"/>
                  </a:lnTo>
                  <a:lnTo>
                    <a:pt x="343346" y="711176"/>
                  </a:lnTo>
                  <a:lnTo>
                    <a:pt x="378208" y="753833"/>
                  </a:lnTo>
                  <a:lnTo>
                    <a:pt x="407997" y="717470"/>
                  </a:lnTo>
                  <a:lnTo>
                    <a:pt x="433934" y="684191"/>
                  </a:lnTo>
                  <a:lnTo>
                    <a:pt x="446888" y="665547"/>
                  </a:lnTo>
                  <a:lnTo>
                    <a:pt x="378263" y="665547"/>
                  </a:lnTo>
                  <a:lnTo>
                    <a:pt x="345801" y="628651"/>
                  </a:lnTo>
                  <a:lnTo>
                    <a:pt x="317857" y="593787"/>
                  </a:lnTo>
                  <a:lnTo>
                    <a:pt x="293564" y="558140"/>
                  </a:lnTo>
                  <a:lnTo>
                    <a:pt x="272053" y="518896"/>
                  </a:lnTo>
                  <a:lnTo>
                    <a:pt x="252459" y="473241"/>
                  </a:lnTo>
                  <a:lnTo>
                    <a:pt x="233914" y="418361"/>
                  </a:lnTo>
                  <a:close/>
                </a:path>
                <a:path w="756919" h="754379">
                  <a:moveTo>
                    <a:pt x="427879" y="607277"/>
                  </a:moveTo>
                  <a:lnTo>
                    <a:pt x="378263" y="665547"/>
                  </a:lnTo>
                  <a:lnTo>
                    <a:pt x="446888" y="665547"/>
                  </a:lnTo>
                  <a:lnTo>
                    <a:pt x="455548" y="653085"/>
                  </a:lnTo>
                  <a:lnTo>
                    <a:pt x="472367" y="623242"/>
                  </a:lnTo>
                  <a:lnTo>
                    <a:pt x="427879" y="607277"/>
                  </a:lnTo>
                  <a:close/>
                </a:path>
                <a:path w="756919" h="754379">
                  <a:moveTo>
                    <a:pt x="308236" y="509034"/>
                  </a:moveTo>
                  <a:lnTo>
                    <a:pt x="341098" y="541681"/>
                  </a:lnTo>
                  <a:lnTo>
                    <a:pt x="375776" y="568532"/>
                  </a:lnTo>
                  <a:lnTo>
                    <a:pt x="412711" y="590266"/>
                  </a:lnTo>
                  <a:lnTo>
                    <a:pt x="452340" y="607562"/>
                  </a:lnTo>
                  <a:lnTo>
                    <a:pt x="495103" y="621101"/>
                  </a:lnTo>
                  <a:lnTo>
                    <a:pt x="541440" y="631560"/>
                  </a:lnTo>
                  <a:lnTo>
                    <a:pt x="591789" y="639621"/>
                  </a:lnTo>
                  <a:lnTo>
                    <a:pt x="646590" y="645962"/>
                  </a:lnTo>
                  <a:lnTo>
                    <a:pt x="642232" y="599000"/>
                  </a:lnTo>
                  <a:lnTo>
                    <a:pt x="639834" y="580977"/>
                  </a:lnTo>
                  <a:lnTo>
                    <a:pt x="582704" y="580977"/>
                  </a:lnTo>
                  <a:lnTo>
                    <a:pt x="533779" y="577365"/>
                  </a:lnTo>
                  <a:lnTo>
                    <a:pt x="489663" y="572736"/>
                  </a:lnTo>
                  <a:lnTo>
                    <a:pt x="447705" y="565340"/>
                  </a:lnTo>
                  <a:lnTo>
                    <a:pt x="405251" y="553425"/>
                  </a:lnTo>
                  <a:lnTo>
                    <a:pt x="359646" y="535240"/>
                  </a:lnTo>
                  <a:lnTo>
                    <a:pt x="308236" y="509034"/>
                  </a:lnTo>
                  <a:close/>
                </a:path>
                <a:path w="756919" h="754379">
                  <a:moveTo>
                    <a:pt x="248159" y="306273"/>
                  </a:moveTo>
                  <a:lnTo>
                    <a:pt x="215342" y="337428"/>
                  </a:lnTo>
                  <a:lnTo>
                    <a:pt x="188387" y="370996"/>
                  </a:lnTo>
                  <a:lnTo>
                    <a:pt x="166597" y="407349"/>
                  </a:lnTo>
                  <a:lnTo>
                    <a:pt x="149275" y="446860"/>
                  </a:lnTo>
                  <a:lnTo>
                    <a:pt x="135724" y="489902"/>
                  </a:lnTo>
                  <a:lnTo>
                    <a:pt x="125246" y="536848"/>
                  </a:lnTo>
                  <a:lnTo>
                    <a:pt x="117144" y="588071"/>
                  </a:lnTo>
                  <a:lnTo>
                    <a:pt x="110721" y="643943"/>
                  </a:lnTo>
                  <a:lnTo>
                    <a:pt x="157799" y="641594"/>
                  </a:lnTo>
                  <a:lnTo>
                    <a:pt x="200014" y="635505"/>
                  </a:lnTo>
                  <a:lnTo>
                    <a:pt x="237649" y="627396"/>
                  </a:lnTo>
                  <a:lnTo>
                    <a:pt x="270989" y="618986"/>
                  </a:lnTo>
                  <a:lnTo>
                    <a:pt x="250163" y="581032"/>
                  </a:lnTo>
                  <a:lnTo>
                    <a:pt x="173806" y="581032"/>
                  </a:lnTo>
                  <a:lnTo>
                    <a:pt x="177632" y="531140"/>
                  </a:lnTo>
                  <a:lnTo>
                    <a:pt x="182659" y="486449"/>
                  </a:lnTo>
                  <a:lnTo>
                    <a:pt x="190557" y="444288"/>
                  </a:lnTo>
                  <a:lnTo>
                    <a:pt x="202993" y="401986"/>
                  </a:lnTo>
                  <a:lnTo>
                    <a:pt x="221638" y="356871"/>
                  </a:lnTo>
                  <a:lnTo>
                    <a:pt x="248159" y="306273"/>
                  </a:lnTo>
                  <a:close/>
                </a:path>
                <a:path w="756919" h="754379">
                  <a:moveTo>
                    <a:pt x="248913" y="578754"/>
                  </a:moveTo>
                  <a:lnTo>
                    <a:pt x="173806" y="581032"/>
                  </a:lnTo>
                  <a:lnTo>
                    <a:pt x="250163" y="581032"/>
                  </a:lnTo>
                  <a:lnTo>
                    <a:pt x="248913" y="578754"/>
                  </a:lnTo>
                  <a:close/>
                </a:path>
                <a:path w="756919" h="754379">
                  <a:moveTo>
                    <a:pt x="620227" y="485804"/>
                  </a:moveTo>
                  <a:lnTo>
                    <a:pt x="577105" y="505154"/>
                  </a:lnTo>
                  <a:lnTo>
                    <a:pt x="582704" y="580977"/>
                  </a:lnTo>
                  <a:lnTo>
                    <a:pt x="639834" y="580977"/>
                  </a:lnTo>
                  <a:lnTo>
                    <a:pt x="636612" y="556759"/>
                  </a:lnTo>
                  <a:lnTo>
                    <a:pt x="629391" y="519080"/>
                  </a:lnTo>
                  <a:lnTo>
                    <a:pt x="620227" y="485804"/>
                  </a:lnTo>
                  <a:close/>
                </a:path>
                <a:path w="756919" h="754379">
                  <a:moveTo>
                    <a:pt x="626124" y="282957"/>
                  </a:moveTo>
                  <a:lnTo>
                    <a:pt x="609499" y="327147"/>
                  </a:lnTo>
                  <a:lnTo>
                    <a:pt x="668075" y="376936"/>
                  </a:lnTo>
                  <a:lnTo>
                    <a:pt x="631206" y="409068"/>
                  </a:lnTo>
                  <a:lnTo>
                    <a:pt x="597225" y="437120"/>
                  </a:lnTo>
                  <a:lnTo>
                    <a:pt x="562911" y="461714"/>
                  </a:lnTo>
                  <a:lnTo>
                    <a:pt x="525036" y="483477"/>
                  </a:lnTo>
                  <a:lnTo>
                    <a:pt x="480369" y="503038"/>
                  </a:lnTo>
                  <a:lnTo>
                    <a:pt x="425680" y="521026"/>
                  </a:lnTo>
                  <a:lnTo>
                    <a:pt x="480499" y="517668"/>
                  </a:lnTo>
                  <a:lnTo>
                    <a:pt x="529888" y="508812"/>
                  </a:lnTo>
                  <a:lnTo>
                    <a:pt x="575596" y="494310"/>
                  </a:lnTo>
                  <a:lnTo>
                    <a:pt x="619367" y="474018"/>
                  </a:lnTo>
                  <a:lnTo>
                    <a:pt x="662949" y="447788"/>
                  </a:lnTo>
                  <a:lnTo>
                    <a:pt x="708086" y="415476"/>
                  </a:lnTo>
                  <a:lnTo>
                    <a:pt x="756526" y="376936"/>
                  </a:lnTo>
                  <a:lnTo>
                    <a:pt x="720394" y="346968"/>
                  </a:lnTo>
                  <a:lnTo>
                    <a:pt x="687102" y="321250"/>
                  </a:lnTo>
                  <a:lnTo>
                    <a:pt x="655922" y="299880"/>
                  </a:lnTo>
                  <a:lnTo>
                    <a:pt x="626124" y="282957"/>
                  </a:lnTo>
                  <a:close/>
                </a:path>
                <a:path w="756919" h="754379">
                  <a:moveTo>
                    <a:pt x="332660" y="234888"/>
                  </a:moveTo>
                  <a:lnTo>
                    <a:pt x="286434" y="235119"/>
                  </a:lnTo>
                  <a:lnTo>
                    <a:pt x="243264" y="240632"/>
                  </a:lnTo>
                  <a:lnTo>
                    <a:pt x="202284" y="251290"/>
                  </a:lnTo>
                  <a:lnTo>
                    <a:pt x="162631" y="266954"/>
                  </a:lnTo>
                  <a:lnTo>
                    <a:pt x="123440" y="287487"/>
                  </a:lnTo>
                  <a:lnTo>
                    <a:pt x="83847" y="312751"/>
                  </a:lnTo>
                  <a:lnTo>
                    <a:pt x="42988" y="342608"/>
                  </a:lnTo>
                  <a:lnTo>
                    <a:pt x="0" y="376920"/>
                  </a:lnTo>
                  <a:lnTo>
                    <a:pt x="36136" y="406928"/>
                  </a:lnTo>
                  <a:lnTo>
                    <a:pt x="69429" y="432735"/>
                  </a:lnTo>
                  <a:lnTo>
                    <a:pt x="100608" y="454195"/>
                  </a:lnTo>
                  <a:lnTo>
                    <a:pt x="130401" y="471158"/>
                  </a:lnTo>
                  <a:lnTo>
                    <a:pt x="147026" y="426968"/>
                  </a:lnTo>
                  <a:lnTo>
                    <a:pt x="89196" y="376920"/>
                  </a:lnTo>
                  <a:lnTo>
                    <a:pt x="126157" y="344930"/>
                  </a:lnTo>
                  <a:lnTo>
                    <a:pt x="160335" y="317260"/>
                  </a:lnTo>
                  <a:lnTo>
                    <a:pt x="194901" y="293164"/>
                  </a:lnTo>
                  <a:lnTo>
                    <a:pt x="233029" y="271899"/>
                  </a:lnTo>
                  <a:lnTo>
                    <a:pt x="277891" y="252722"/>
                  </a:lnTo>
                  <a:lnTo>
                    <a:pt x="332660" y="234888"/>
                  </a:lnTo>
                  <a:close/>
                </a:path>
                <a:path w="756919" h="754379">
                  <a:moveTo>
                    <a:pt x="638049" y="173209"/>
                  </a:moveTo>
                  <a:lnTo>
                    <a:pt x="582280" y="173209"/>
                  </a:lnTo>
                  <a:lnTo>
                    <a:pt x="578788" y="221962"/>
                  </a:lnTo>
                  <a:lnTo>
                    <a:pt x="574798" y="265793"/>
                  </a:lnTo>
                  <a:lnTo>
                    <a:pt x="568296" y="307403"/>
                  </a:lnTo>
                  <a:lnTo>
                    <a:pt x="557266" y="349491"/>
                  </a:lnTo>
                  <a:lnTo>
                    <a:pt x="539694" y="394757"/>
                  </a:lnTo>
                  <a:lnTo>
                    <a:pt x="513565" y="445902"/>
                  </a:lnTo>
                  <a:lnTo>
                    <a:pt x="550132" y="405043"/>
                  </a:lnTo>
                  <a:lnTo>
                    <a:pt x="578748" y="363972"/>
                  </a:lnTo>
                  <a:lnTo>
                    <a:pt x="600641" y="321400"/>
                  </a:lnTo>
                  <a:lnTo>
                    <a:pt x="617042" y="276039"/>
                  </a:lnTo>
                  <a:lnTo>
                    <a:pt x="629180" y="226601"/>
                  </a:lnTo>
                  <a:lnTo>
                    <a:pt x="638049" y="173209"/>
                  </a:lnTo>
                  <a:close/>
                </a:path>
                <a:path w="756919" h="754379">
                  <a:moveTo>
                    <a:pt x="445569" y="88285"/>
                  </a:moveTo>
                  <a:lnTo>
                    <a:pt x="378263" y="88285"/>
                  </a:lnTo>
                  <a:lnTo>
                    <a:pt x="409657" y="126048"/>
                  </a:lnTo>
                  <a:lnTo>
                    <a:pt x="437850" y="160508"/>
                  </a:lnTo>
                  <a:lnTo>
                    <a:pt x="462963" y="195043"/>
                  </a:lnTo>
                  <a:lnTo>
                    <a:pt x="485115" y="233031"/>
                  </a:lnTo>
                  <a:lnTo>
                    <a:pt x="504427" y="277853"/>
                  </a:lnTo>
                  <a:lnTo>
                    <a:pt x="521018" y="332887"/>
                  </a:lnTo>
                  <a:lnTo>
                    <a:pt x="519390" y="283240"/>
                  </a:lnTo>
                  <a:lnTo>
                    <a:pt x="512674" y="237793"/>
                  </a:lnTo>
                  <a:lnTo>
                    <a:pt x="501100" y="195593"/>
                  </a:lnTo>
                  <a:lnTo>
                    <a:pt x="484896" y="155688"/>
                  </a:lnTo>
                  <a:lnTo>
                    <a:pt x="464292" y="117129"/>
                  </a:lnTo>
                  <a:lnTo>
                    <a:pt x="445569" y="88285"/>
                  </a:lnTo>
                  <a:close/>
                </a:path>
                <a:path w="756919" h="754379">
                  <a:moveTo>
                    <a:pt x="112740" y="111805"/>
                  </a:moveTo>
                  <a:lnTo>
                    <a:pt x="115818" y="158176"/>
                  </a:lnTo>
                  <a:lnTo>
                    <a:pt x="120570" y="199205"/>
                  </a:lnTo>
                  <a:lnTo>
                    <a:pt x="127013" y="235417"/>
                  </a:lnTo>
                  <a:lnTo>
                    <a:pt x="135317" y="268201"/>
                  </a:lnTo>
                  <a:lnTo>
                    <a:pt x="179028" y="249644"/>
                  </a:lnTo>
                  <a:lnTo>
                    <a:pt x="174010" y="172691"/>
                  </a:lnTo>
                  <a:lnTo>
                    <a:pt x="356377" y="172691"/>
                  </a:lnTo>
                  <a:lnTo>
                    <a:pt x="320096" y="154074"/>
                  </a:lnTo>
                  <a:lnTo>
                    <a:pt x="273940" y="137547"/>
                  </a:lnTo>
                  <a:lnTo>
                    <a:pt x="224548" y="125773"/>
                  </a:lnTo>
                  <a:lnTo>
                    <a:pt x="171091" y="117583"/>
                  </a:lnTo>
                  <a:lnTo>
                    <a:pt x="112740" y="111805"/>
                  </a:lnTo>
                  <a:close/>
                </a:path>
                <a:path w="756919" h="754379">
                  <a:moveTo>
                    <a:pt x="356377" y="172691"/>
                  </a:moveTo>
                  <a:lnTo>
                    <a:pt x="174010" y="172691"/>
                  </a:lnTo>
                  <a:lnTo>
                    <a:pt x="222893" y="176773"/>
                  </a:lnTo>
                  <a:lnTo>
                    <a:pt x="267097" y="181138"/>
                  </a:lnTo>
                  <a:lnTo>
                    <a:pt x="309137" y="187908"/>
                  </a:lnTo>
                  <a:lnTo>
                    <a:pt x="351533" y="199205"/>
                  </a:lnTo>
                  <a:lnTo>
                    <a:pt x="396800" y="217152"/>
                  </a:lnTo>
                  <a:lnTo>
                    <a:pt x="447457" y="243872"/>
                  </a:lnTo>
                  <a:lnTo>
                    <a:pt x="406025" y="206067"/>
                  </a:lnTo>
                  <a:lnTo>
                    <a:pt x="363848" y="176524"/>
                  </a:lnTo>
                  <a:lnTo>
                    <a:pt x="356377" y="172691"/>
                  </a:lnTo>
                  <a:close/>
                </a:path>
                <a:path w="756919" h="754379">
                  <a:moveTo>
                    <a:pt x="645585" y="110336"/>
                  </a:moveTo>
                  <a:lnTo>
                    <a:pt x="598631" y="114469"/>
                  </a:lnTo>
                  <a:lnTo>
                    <a:pt x="556530" y="119841"/>
                  </a:lnTo>
                  <a:lnTo>
                    <a:pt x="518993" y="126829"/>
                  </a:lnTo>
                  <a:lnTo>
                    <a:pt x="485733" y="135812"/>
                  </a:lnTo>
                  <a:lnTo>
                    <a:pt x="504927" y="178942"/>
                  </a:lnTo>
                  <a:lnTo>
                    <a:pt x="582280" y="173209"/>
                  </a:lnTo>
                  <a:lnTo>
                    <a:pt x="638049" y="173209"/>
                  </a:lnTo>
                  <a:lnTo>
                    <a:pt x="638284" y="171796"/>
                  </a:lnTo>
                  <a:lnTo>
                    <a:pt x="645585" y="110336"/>
                  </a:lnTo>
                  <a:close/>
                </a:path>
                <a:path w="756919" h="754379">
                  <a:moveTo>
                    <a:pt x="378373" y="0"/>
                  </a:moveTo>
                  <a:lnTo>
                    <a:pt x="347615" y="35510"/>
                  </a:lnTo>
                  <a:lnTo>
                    <a:pt x="321829" y="68938"/>
                  </a:lnTo>
                  <a:lnTo>
                    <a:pt x="300471" y="100408"/>
                  </a:lnTo>
                  <a:lnTo>
                    <a:pt x="282996" y="130048"/>
                  </a:lnTo>
                  <a:lnTo>
                    <a:pt x="326628" y="148204"/>
                  </a:lnTo>
                  <a:lnTo>
                    <a:pt x="378263" y="88285"/>
                  </a:lnTo>
                  <a:lnTo>
                    <a:pt x="445569" y="88285"/>
                  </a:lnTo>
                  <a:lnTo>
                    <a:pt x="439518" y="78962"/>
                  </a:lnTo>
                  <a:lnTo>
                    <a:pt x="410801" y="40236"/>
                  </a:lnTo>
                  <a:lnTo>
                    <a:pt x="37837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500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23" grpId="0" animBg="1"/>
      <p:bldP spid="24" grpId="0"/>
      <p:bldP spid="25" grpId="0"/>
      <p:bldP spid="26" grpId="0"/>
      <p:bldP spid="27" grpId="0" animBg="1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5640EE89-C994-40BF-B5C8-DF66F60D2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3">
            <a:extLst>
              <a:ext uri="{FF2B5EF4-FFF2-40B4-BE49-F238E27FC236}">
                <a16:creationId xmlns:a16="http://schemas.microsoft.com/office/drawing/2014/main" id="{FBDBFC6D-0E04-4155-89B0-37F0AAD90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5934876" cy="1147969"/>
          </a:xfrm>
        </p:spPr>
        <p:txBody>
          <a:bodyPr>
            <a:normAutofit/>
          </a:bodyPr>
          <a:lstStyle/>
          <a:p>
            <a:r>
              <a:rPr lang="az-Latn-AZ" sz="4000" b="1" dirty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Məşğulluq</a:t>
            </a:r>
            <a:r>
              <a:rPr lang="en-US" sz="4000" b="1" dirty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az-Latn-AZ" sz="4000" b="1" dirty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xəritəsi</a:t>
            </a:r>
            <a:endParaRPr lang="en-US" sz="4000" b="1" dirty="0"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4248423-92B9-4731-83A3-95F26113DB5F}"/>
              </a:ext>
            </a:extLst>
          </p:cNvPr>
          <p:cNvSpPr/>
          <p:nvPr/>
        </p:nvSpPr>
        <p:spPr>
          <a:xfrm>
            <a:off x="590013" y="2914971"/>
            <a:ext cx="32004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415480-3B2C-4BC9-9CC9-51171C398D18}"/>
              </a:ext>
            </a:extLst>
          </p:cNvPr>
          <p:cNvSpPr/>
          <p:nvPr/>
        </p:nvSpPr>
        <p:spPr>
          <a:xfrm>
            <a:off x="518678" y="1413269"/>
            <a:ext cx="5452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>
                <a:solidFill>
                  <a:schemeClr val="bg1"/>
                </a:solidFill>
                <a:latin typeface="Arimo"/>
              </a:rPr>
              <a:t>Hər bir inzbati region üzrə məşğulluq və sosial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göstəricilərin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vizuallaşdırılması</a:t>
            </a:r>
            <a:endParaRPr lang="en-US" dirty="0">
              <a:solidFill>
                <a:schemeClr val="bg1"/>
              </a:solidFill>
              <a:latin typeface="Arimo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F3F795-A828-43E0-ABB9-1F61E47F5A73}"/>
              </a:ext>
            </a:extLst>
          </p:cNvPr>
          <p:cNvSpPr/>
          <p:nvPr/>
        </p:nvSpPr>
        <p:spPr>
          <a:xfrm>
            <a:off x="518678" y="2545639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Latn-AZ" b="1" dirty="0">
                <a:solidFill>
                  <a:srgbClr val="FFC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İqtisadi faydası</a:t>
            </a:r>
            <a:endParaRPr lang="en-US" b="1" dirty="0">
              <a:solidFill>
                <a:srgbClr val="FFC00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541DF3A-7BFB-48C0-9B6A-F1BBD83E3DAB}"/>
              </a:ext>
            </a:extLst>
          </p:cNvPr>
          <p:cNvSpPr/>
          <p:nvPr/>
        </p:nvSpPr>
        <p:spPr>
          <a:xfrm>
            <a:off x="590013" y="3133698"/>
            <a:ext cx="55059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dirty="0">
                <a:solidFill>
                  <a:schemeClr val="bg1"/>
                </a:solidFill>
                <a:latin typeface="Arimo"/>
              </a:rPr>
              <a:t>Sosial </a:t>
            </a:r>
            <a:r>
              <a:rPr lang="en-US" dirty="0">
                <a:solidFill>
                  <a:schemeClr val="bg1"/>
                </a:solidFill>
                <a:latin typeface="Arimo"/>
              </a:rPr>
              <a:t>və iqtisadi sahədə atılacaq addımların dinamikasını göstərəcək</a:t>
            </a:r>
            <a:r>
              <a:rPr lang="az-Latn-AZ" dirty="0">
                <a:solidFill>
                  <a:schemeClr val="bg1"/>
                </a:solidFill>
                <a:latin typeface="Arimo"/>
              </a:rPr>
              <a:t>, </a:t>
            </a:r>
            <a:r>
              <a:rPr lang="en-US" dirty="0">
                <a:solidFill>
                  <a:schemeClr val="bg1"/>
                </a:solidFill>
                <a:latin typeface="Arimo"/>
              </a:rPr>
              <a:t>məşğulluq proqramlarının hazırlanması və icrası işinin daha da təkmilləşdirilməsinə imkan verəcək 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24C386-7A05-4A86-B9ED-C6482B950710}"/>
              </a:ext>
            </a:extLst>
          </p:cNvPr>
          <p:cNvSpPr/>
          <p:nvPr/>
        </p:nvSpPr>
        <p:spPr>
          <a:xfrm>
            <a:off x="2699934" y="5193588"/>
            <a:ext cx="32004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20D634-C44E-47E4-916D-85C90B87F63C}"/>
              </a:ext>
            </a:extLst>
          </p:cNvPr>
          <p:cNvSpPr/>
          <p:nvPr/>
        </p:nvSpPr>
        <p:spPr>
          <a:xfrm>
            <a:off x="4221663" y="4824256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z-Latn-AZ" b="1" dirty="0">
                <a:solidFill>
                  <a:srgbClr val="FFC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Hədəf qrupları</a:t>
            </a:r>
            <a:endParaRPr lang="en-US" b="1" dirty="0">
              <a:solidFill>
                <a:srgbClr val="FFC00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32705-49DF-4E46-9A2B-A1EA303F6065}"/>
              </a:ext>
            </a:extLst>
          </p:cNvPr>
          <p:cNvSpPr/>
          <p:nvPr/>
        </p:nvSpPr>
        <p:spPr>
          <a:xfrm>
            <a:off x="1984953" y="5365537"/>
            <a:ext cx="39859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rimo"/>
              </a:rPr>
              <a:t>Dövlət qurumları, </a:t>
            </a:r>
            <a:endParaRPr lang="az-Latn-AZ" dirty="0">
              <a:solidFill>
                <a:schemeClr val="bg1"/>
              </a:solidFill>
              <a:latin typeface="Arimo"/>
            </a:endParaRPr>
          </a:p>
          <a:p>
            <a:pPr algn="r"/>
            <a:r>
              <a:rPr lang="en-US" dirty="0">
                <a:solidFill>
                  <a:schemeClr val="bg1"/>
                </a:solidFill>
                <a:latin typeface="Arimo"/>
              </a:rPr>
              <a:t>müəssisə və təşkilatlar, </a:t>
            </a:r>
            <a:endParaRPr lang="az-Latn-AZ" dirty="0">
              <a:solidFill>
                <a:schemeClr val="bg1"/>
              </a:solidFill>
              <a:latin typeface="Arimo"/>
            </a:endParaRPr>
          </a:p>
          <a:p>
            <a:pPr algn="r"/>
            <a:r>
              <a:rPr lang="en-US" dirty="0">
                <a:solidFill>
                  <a:schemeClr val="bg1"/>
                </a:solidFill>
                <a:latin typeface="Arimo"/>
              </a:rPr>
              <a:t>məşğul</a:t>
            </a:r>
            <a:r>
              <a:rPr lang="az-Latn-AZ" dirty="0">
                <a:solidFill>
                  <a:schemeClr val="bg1"/>
                </a:solidFill>
                <a:latin typeface="Arimo"/>
              </a:rPr>
              <a:t> və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işsiz şəxslər </a:t>
            </a:r>
            <a:r>
              <a:rPr lang="az-Latn-AZ" dirty="0">
                <a:solidFill>
                  <a:schemeClr val="bg1"/>
                </a:solidFill>
                <a:latin typeface="Arimo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630FA20-01F5-477D-A003-4024942EDAA9}"/>
              </a:ext>
            </a:extLst>
          </p:cNvPr>
          <p:cNvGrpSpPr/>
          <p:nvPr/>
        </p:nvGrpSpPr>
        <p:grpSpPr>
          <a:xfrm>
            <a:off x="11664314" y="6367162"/>
            <a:ext cx="410970" cy="409592"/>
            <a:chOff x="11664314" y="6367162"/>
            <a:chExt cx="410970" cy="409592"/>
          </a:xfrm>
        </p:grpSpPr>
        <p:sp>
          <p:nvSpPr>
            <p:cNvPr id="32" name="Slayt Numarası Yer Tutucusu 14">
              <a:extLst>
                <a:ext uri="{FF2B5EF4-FFF2-40B4-BE49-F238E27FC236}">
                  <a16:creationId xmlns:a16="http://schemas.microsoft.com/office/drawing/2014/main" id="{0730E9E4-9C91-4354-B8A3-515E30597595}"/>
                </a:ext>
              </a:extLst>
            </p:cNvPr>
            <p:cNvSpPr txBox="1">
              <a:spLocks/>
            </p:cNvSpPr>
            <p:nvPr/>
          </p:nvSpPr>
          <p:spPr>
            <a:xfrm>
              <a:off x="11700219" y="6389395"/>
              <a:ext cx="338138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110212BB-2AF9-4BF1-BAEE-3574CF6A04B4}" type="slidenum">
                <a:rPr kumimoji="0" lang="en-US" sz="1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12</a:t>
              </a:fld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bject 20">
              <a:extLst>
                <a:ext uri="{FF2B5EF4-FFF2-40B4-BE49-F238E27FC236}">
                  <a16:creationId xmlns:a16="http://schemas.microsoft.com/office/drawing/2014/main" id="{05B3A3DB-B023-4D7A-9787-FAA8D385FC14}"/>
                </a:ext>
              </a:extLst>
            </p:cNvPr>
            <p:cNvSpPr/>
            <p:nvPr/>
          </p:nvSpPr>
          <p:spPr>
            <a:xfrm>
              <a:off x="11664314" y="6367162"/>
              <a:ext cx="410970" cy="409592"/>
            </a:xfrm>
            <a:custGeom>
              <a:avLst/>
              <a:gdLst/>
              <a:ahLst/>
              <a:cxnLst/>
              <a:rect l="l" t="t" r="r" b="b"/>
              <a:pathLst>
                <a:path w="756919" h="754379">
                  <a:moveTo>
                    <a:pt x="233914" y="418361"/>
                  </a:moveTo>
                  <a:lnTo>
                    <a:pt x="234690" y="464739"/>
                  </a:lnTo>
                  <a:lnTo>
                    <a:pt x="240522" y="508371"/>
                  </a:lnTo>
                  <a:lnTo>
                    <a:pt x="251348" y="549995"/>
                  </a:lnTo>
                  <a:lnTo>
                    <a:pt x="267105" y="590349"/>
                  </a:lnTo>
                  <a:lnTo>
                    <a:pt x="287732" y="630172"/>
                  </a:lnTo>
                  <a:lnTo>
                    <a:pt x="313167" y="670202"/>
                  </a:lnTo>
                  <a:lnTo>
                    <a:pt x="343346" y="711176"/>
                  </a:lnTo>
                  <a:lnTo>
                    <a:pt x="378208" y="753833"/>
                  </a:lnTo>
                  <a:lnTo>
                    <a:pt x="407997" y="717470"/>
                  </a:lnTo>
                  <a:lnTo>
                    <a:pt x="433934" y="684191"/>
                  </a:lnTo>
                  <a:lnTo>
                    <a:pt x="446888" y="665547"/>
                  </a:lnTo>
                  <a:lnTo>
                    <a:pt x="378263" y="665547"/>
                  </a:lnTo>
                  <a:lnTo>
                    <a:pt x="345801" y="628651"/>
                  </a:lnTo>
                  <a:lnTo>
                    <a:pt x="317857" y="593787"/>
                  </a:lnTo>
                  <a:lnTo>
                    <a:pt x="293564" y="558140"/>
                  </a:lnTo>
                  <a:lnTo>
                    <a:pt x="272053" y="518896"/>
                  </a:lnTo>
                  <a:lnTo>
                    <a:pt x="252459" y="473241"/>
                  </a:lnTo>
                  <a:lnTo>
                    <a:pt x="233914" y="418361"/>
                  </a:lnTo>
                  <a:close/>
                </a:path>
                <a:path w="756919" h="754379">
                  <a:moveTo>
                    <a:pt x="427879" y="607277"/>
                  </a:moveTo>
                  <a:lnTo>
                    <a:pt x="378263" y="665547"/>
                  </a:lnTo>
                  <a:lnTo>
                    <a:pt x="446888" y="665547"/>
                  </a:lnTo>
                  <a:lnTo>
                    <a:pt x="455548" y="653085"/>
                  </a:lnTo>
                  <a:lnTo>
                    <a:pt x="472367" y="623242"/>
                  </a:lnTo>
                  <a:lnTo>
                    <a:pt x="427879" y="607277"/>
                  </a:lnTo>
                  <a:close/>
                </a:path>
                <a:path w="756919" h="754379">
                  <a:moveTo>
                    <a:pt x="308236" y="509034"/>
                  </a:moveTo>
                  <a:lnTo>
                    <a:pt x="341098" y="541681"/>
                  </a:lnTo>
                  <a:lnTo>
                    <a:pt x="375776" y="568532"/>
                  </a:lnTo>
                  <a:lnTo>
                    <a:pt x="412711" y="590266"/>
                  </a:lnTo>
                  <a:lnTo>
                    <a:pt x="452340" y="607562"/>
                  </a:lnTo>
                  <a:lnTo>
                    <a:pt x="495103" y="621101"/>
                  </a:lnTo>
                  <a:lnTo>
                    <a:pt x="541440" y="631560"/>
                  </a:lnTo>
                  <a:lnTo>
                    <a:pt x="591789" y="639621"/>
                  </a:lnTo>
                  <a:lnTo>
                    <a:pt x="646590" y="645962"/>
                  </a:lnTo>
                  <a:lnTo>
                    <a:pt x="642232" y="599000"/>
                  </a:lnTo>
                  <a:lnTo>
                    <a:pt x="639834" y="580977"/>
                  </a:lnTo>
                  <a:lnTo>
                    <a:pt x="582704" y="580977"/>
                  </a:lnTo>
                  <a:lnTo>
                    <a:pt x="533779" y="577365"/>
                  </a:lnTo>
                  <a:lnTo>
                    <a:pt x="489663" y="572736"/>
                  </a:lnTo>
                  <a:lnTo>
                    <a:pt x="447705" y="565340"/>
                  </a:lnTo>
                  <a:lnTo>
                    <a:pt x="405251" y="553425"/>
                  </a:lnTo>
                  <a:lnTo>
                    <a:pt x="359646" y="535240"/>
                  </a:lnTo>
                  <a:lnTo>
                    <a:pt x="308236" y="509034"/>
                  </a:lnTo>
                  <a:close/>
                </a:path>
                <a:path w="756919" h="754379">
                  <a:moveTo>
                    <a:pt x="248159" y="306273"/>
                  </a:moveTo>
                  <a:lnTo>
                    <a:pt x="215342" y="337428"/>
                  </a:lnTo>
                  <a:lnTo>
                    <a:pt x="188387" y="370996"/>
                  </a:lnTo>
                  <a:lnTo>
                    <a:pt x="166597" y="407349"/>
                  </a:lnTo>
                  <a:lnTo>
                    <a:pt x="149275" y="446860"/>
                  </a:lnTo>
                  <a:lnTo>
                    <a:pt x="135724" y="489902"/>
                  </a:lnTo>
                  <a:lnTo>
                    <a:pt x="125246" y="536848"/>
                  </a:lnTo>
                  <a:lnTo>
                    <a:pt x="117144" y="588071"/>
                  </a:lnTo>
                  <a:lnTo>
                    <a:pt x="110721" y="643943"/>
                  </a:lnTo>
                  <a:lnTo>
                    <a:pt x="157799" y="641594"/>
                  </a:lnTo>
                  <a:lnTo>
                    <a:pt x="200014" y="635505"/>
                  </a:lnTo>
                  <a:lnTo>
                    <a:pt x="237649" y="627396"/>
                  </a:lnTo>
                  <a:lnTo>
                    <a:pt x="270989" y="618986"/>
                  </a:lnTo>
                  <a:lnTo>
                    <a:pt x="250163" y="581032"/>
                  </a:lnTo>
                  <a:lnTo>
                    <a:pt x="173806" y="581032"/>
                  </a:lnTo>
                  <a:lnTo>
                    <a:pt x="177632" y="531140"/>
                  </a:lnTo>
                  <a:lnTo>
                    <a:pt x="182659" y="486449"/>
                  </a:lnTo>
                  <a:lnTo>
                    <a:pt x="190557" y="444288"/>
                  </a:lnTo>
                  <a:lnTo>
                    <a:pt x="202993" y="401986"/>
                  </a:lnTo>
                  <a:lnTo>
                    <a:pt x="221638" y="356871"/>
                  </a:lnTo>
                  <a:lnTo>
                    <a:pt x="248159" y="306273"/>
                  </a:lnTo>
                  <a:close/>
                </a:path>
                <a:path w="756919" h="754379">
                  <a:moveTo>
                    <a:pt x="248913" y="578754"/>
                  </a:moveTo>
                  <a:lnTo>
                    <a:pt x="173806" y="581032"/>
                  </a:lnTo>
                  <a:lnTo>
                    <a:pt x="250163" y="581032"/>
                  </a:lnTo>
                  <a:lnTo>
                    <a:pt x="248913" y="578754"/>
                  </a:lnTo>
                  <a:close/>
                </a:path>
                <a:path w="756919" h="754379">
                  <a:moveTo>
                    <a:pt x="620227" y="485804"/>
                  </a:moveTo>
                  <a:lnTo>
                    <a:pt x="577105" y="505154"/>
                  </a:lnTo>
                  <a:lnTo>
                    <a:pt x="582704" y="580977"/>
                  </a:lnTo>
                  <a:lnTo>
                    <a:pt x="639834" y="580977"/>
                  </a:lnTo>
                  <a:lnTo>
                    <a:pt x="636612" y="556759"/>
                  </a:lnTo>
                  <a:lnTo>
                    <a:pt x="629391" y="519080"/>
                  </a:lnTo>
                  <a:lnTo>
                    <a:pt x="620227" y="485804"/>
                  </a:lnTo>
                  <a:close/>
                </a:path>
                <a:path w="756919" h="754379">
                  <a:moveTo>
                    <a:pt x="626124" y="282957"/>
                  </a:moveTo>
                  <a:lnTo>
                    <a:pt x="609499" y="327147"/>
                  </a:lnTo>
                  <a:lnTo>
                    <a:pt x="668075" y="376936"/>
                  </a:lnTo>
                  <a:lnTo>
                    <a:pt x="631206" y="409068"/>
                  </a:lnTo>
                  <a:lnTo>
                    <a:pt x="597225" y="437120"/>
                  </a:lnTo>
                  <a:lnTo>
                    <a:pt x="562911" y="461714"/>
                  </a:lnTo>
                  <a:lnTo>
                    <a:pt x="525036" y="483477"/>
                  </a:lnTo>
                  <a:lnTo>
                    <a:pt x="480369" y="503038"/>
                  </a:lnTo>
                  <a:lnTo>
                    <a:pt x="425680" y="521026"/>
                  </a:lnTo>
                  <a:lnTo>
                    <a:pt x="480499" y="517668"/>
                  </a:lnTo>
                  <a:lnTo>
                    <a:pt x="529888" y="508812"/>
                  </a:lnTo>
                  <a:lnTo>
                    <a:pt x="575596" y="494310"/>
                  </a:lnTo>
                  <a:lnTo>
                    <a:pt x="619367" y="474018"/>
                  </a:lnTo>
                  <a:lnTo>
                    <a:pt x="662949" y="447788"/>
                  </a:lnTo>
                  <a:lnTo>
                    <a:pt x="708086" y="415476"/>
                  </a:lnTo>
                  <a:lnTo>
                    <a:pt x="756526" y="376936"/>
                  </a:lnTo>
                  <a:lnTo>
                    <a:pt x="720394" y="346968"/>
                  </a:lnTo>
                  <a:lnTo>
                    <a:pt x="687102" y="321250"/>
                  </a:lnTo>
                  <a:lnTo>
                    <a:pt x="655922" y="299880"/>
                  </a:lnTo>
                  <a:lnTo>
                    <a:pt x="626124" y="282957"/>
                  </a:lnTo>
                  <a:close/>
                </a:path>
                <a:path w="756919" h="754379">
                  <a:moveTo>
                    <a:pt x="332660" y="234888"/>
                  </a:moveTo>
                  <a:lnTo>
                    <a:pt x="286434" y="235119"/>
                  </a:lnTo>
                  <a:lnTo>
                    <a:pt x="243264" y="240632"/>
                  </a:lnTo>
                  <a:lnTo>
                    <a:pt x="202284" y="251290"/>
                  </a:lnTo>
                  <a:lnTo>
                    <a:pt x="162631" y="266954"/>
                  </a:lnTo>
                  <a:lnTo>
                    <a:pt x="123440" y="287487"/>
                  </a:lnTo>
                  <a:lnTo>
                    <a:pt x="83847" y="312751"/>
                  </a:lnTo>
                  <a:lnTo>
                    <a:pt x="42988" y="342608"/>
                  </a:lnTo>
                  <a:lnTo>
                    <a:pt x="0" y="376920"/>
                  </a:lnTo>
                  <a:lnTo>
                    <a:pt x="36136" y="406928"/>
                  </a:lnTo>
                  <a:lnTo>
                    <a:pt x="69429" y="432735"/>
                  </a:lnTo>
                  <a:lnTo>
                    <a:pt x="100608" y="454195"/>
                  </a:lnTo>
                  <a:lnTo>
                    <a:pt x="130401" y="471158"/>
                  </a:lnTo>
                  <a:lnTo>
                    <a:pt x="147026" y="426968"/>
                  </a:lnTo>
                  <a:lnTo>
                    <a:pt x="89196" y="376920"/>
                  </a:lnTo>
                  <a:lnTo>
                    <a:pt x="126157" y="344930"/>
                  </a:lnTo>
                  <a:lnTo>
                    <a:pt x="160335" y="317260"/>
                  </a:lnTo>
                  <a:lnTo>
                    <a:pt x="194901" y="293164"/>
                  </a:lnTo>
                  <a:lnTo>
                    <a:pt x="233029" y="271899"/>
                  </a:lnTo>
                  <a:lnTo>
                    <a:pt x="277891" y="252722"/>
                  </a:lnTo>
                  <a:lnTo>
                    <a:pt x="332660" y="234888"/>
                  </a:lnTo>
                  <a:close/>
                </a:path>
                <a:path w="756919" h="754379">
                  <a:moveTo>
                    <a:pt x="638049" y="173209"/>
                  </a:moveTo>
                  <a:lnTo>
                    <a:pt x="582280" y="173209"/>
                  </a:lnTo>
                  <a:lnTo>
                    <a:pt x="578788" y="221962"/>
                  </a:lnTo>
                  <a:lnTo>
                    <a:pt x="574798" y="265793"/>
                  </a:lnTo>
                  <a:lnTo>
                    <a:pt x="568296" y="307403"/>
                  </a:lnTo>
                  <a:lnTo>
                    <a:pt x="557266" y="349491"/>
                  </a:lnTo>
                  <a:lnTo>
                    <a:pt x="539694" y="394757"/>
                  </a:lnTo>
                  <a:lnTo>
                    <a:pt x="513565" y="445902"/>
                  </a:lnTo>
                  <a:lnTo>
                    <a:pt x="550132" y="405043"/>
                  </a:lnTo>
                  <a:lnTo>
                    <a:pt x="578748" y="363972"/>
                  </a:lnTo>
                  <a:lnTo>
                    <a:pt x="600641" y="321400"/>
                  </a:lnTo>
                  <a:lnTo>
                    <a:pt x="617042" y="276039"/>
                  </a:lnTo>
                  <a:lnTo>
                    <a:pt x="629180" y="226601"/>
                  </a:lnTo>
                  <a:lnTo>
                    <a:pt x="638049" y="173209"/>
                  </a:lnTo>
                  <a:close/>
                </a:path>
                <a:path w="756919" h="754379">
                  <a:moveTo>
                    <a:pt x="445569" y="88285"/>
                  </a:moveTo>
                  <a:lnTo>
                    <a:pt x="378263" y="88285"/>
                  </a:lnTo>
                  <a:lnTo>
                    <a:pt x="409657" y="126048"/>
                  </a:lnTo>
                  <a:lnTo>
                    <a:pt x="437850" y="160508"/>
                  </a:lnTo>
                  <a:lnTo>
                    <a:pt x="462963" y="195043"/>
                  </a:lnTo>
                  <a:lnTo>
                    <a:pt x="485115" y="233031"/>
                  </a:lnTo>
                  <a:lnTo>
                    <a:pt x="504427" y="277853"/>
                  </a:lnTo>
                  <a:lnTo>
                    <a:pt x="521018" y="332887"/>
                  </a:lnTo>
                  <a:lnTo>
                    <a:pt x="519390" y="283240"/>
                  </a:lnTo>
                  <a:lnTo>
                    <a:pt x="512674" y="237793"/>
                  </a:lnTo>
                  <a:lnTo>
                    <a:pt x="501100" y="195593"/>
                  </a:lnTo>
                  <a:lnTo>
                    <a:pt x="484896" y="155688"/>
                  </a:lnTo>
                  <a:lnTo>
                    <a:pt x="464292" y="117129"/>
                  </a:lnTo>
                  <a:lnTo>
                    <a:pt x="445569" y="88285"/>
                  </a:lnTo>
                  <a:close/>
                </a:path>
                <a:path w="756919" h="754379">
                  <a:moveTo>
                    <a:pt x="112740" y="111805"/>
                  </a:moveTo>
                  <a:lnTo>
                    <a:pt x="115818" y="158176"/>
                  </a:lnTo>
                  <a:lnTo>
                    <a:pt x="120570" y="199205"/>
                  </a:lnTo>
                  <a:lnTo>
                    <a:pt x="127013" y="235417"/>
                  </a:lnTo>
                  <a:lnTo>
                    <a:pt x="135317" y="268201"/>
                  </a:lnTo>
                  <a:lnTo>
                    <a:pt x="179028" y="249644"/>
                  </a:lnTo>
                  <a:lnTo>
                    <a:pt x="174010" y="172691"/>
                  </a:lnTo>
                  <a:lnTo>
                    <a:pt x="356377" y="172691"/>
                  </a:lnTo>
                  <a:lnTo>
                    <a:pt x="320096" y="154074"/>
                  </a:lnTo>
                  <a:lnTo>
                    <a:pt x="273940" y="137547"/>
                  </a:lnTo>
                  <a:lnTo>
                    <a:pt x="224548" y="125773"/>
                  </a:lnTo>
                  <a:lnTo>
                    <a:pt x="171091" y="117583"/>
                  </a:lnTo>
                  <a:lnTo>
                    <a:pt x="112740" y="111805"/>
                  </a:lnTo>
                  <a:close/>
                </a:path>
                <a:path w="756919" h="754379">
                  <a:moveTo>
                    <a:pt x="356377" y="172691"/>
                  </a:moveTo>
                  <a:lnTo>
                    <a:pt x="174010" y="172691"/>
                  </a:lnTo>
                  <a:lnTo>
                    <a:pt x="222893" y="176773"/>
                  </a:lnTo>
                  <a:lnTo>
                    <a:pt x="267097" y="181138"/>
                  </a:lnTo>
                  <a:lnTo>
                    <a:pt x="309137" y="187908"/>
                  </a:lnTo>
                  <a:lnTo>
                    <a:pt x="351533" y="199205"/>
                  </a:lnTo>
                  <a:lnTo>
                    <a:pt x="396800" y="217152"/>
                  </a:lnTo>
                  <a:lnTo>
                    <a:pt x="447457" y="243872"/>
                  </a:lnTo>
                  <a:lnTo>
                    <a:pt x="406025" y="206067"/>
                  </a:lnTo>
                  <a:lnTo>
                    <a:pt x="363848" y="176524"/>
                  </a:lnTo>
                  <a:lnTo>
                    <a:pt x="356377" y="172691"/>
                  </a:lnTo>
                  <a:close/>
                </a:path>
                <a:path w="756919" h="754379">
                  <a:moveTo>
                    <a:pt x="645585" y="110336"/>
                  </a:moveTo>
                  <a:lnTo>
                    <a:pt x="598631" y="114469"/>
                  </a:lnTo>
                  <a:lnTo>
                    <a:pt x="556530" y="119841"/>
                  </a:lnTo>
                  <a:lnTo>
                    <a:pt x="518993" y="126829"/>
                  </a:lnTo>
                  <a:lnTo>
                    <a:pt x="485733" y="135812"/>
                  </a:lnTo>
                  <a:lnTo>
                    <a:pt x="504927" y="178942"/>
                  </a:lnTo>
                  <a:lnTo>
                    <a:pt x="582280" y="173209"/>
                  </a:lnTo>
                  <a:lnTo>
                    <a:pt x="638049" y="173209"/>
                  </a:lnTo>
                  <a:lnTo>
                    <a:pt x="638284" y="171796"/>
                  </a:lnTo>
                  <a:lnTo>
                    <a:pt x="645585" y="110336"/>
                  </a:lnTo>
                  <a:close/>
                </a:path>
                <a:path w="756919" h="754379">
                  <a:moveTo>
                    <a:pt x="378373" y="0"/>
                  </a:moveTo>
                  <a:lnTo>
                    <a:pt x="347615" y="35510"/>
                  </a:lnTo>
                  <a:lnTo>
                    <a:pt x="321829" y="68938"/>
                  </a:lnTo>
                  <a:lnTo>
                    <a:pt x="300471" y="100408"/>
                  </a:lnTo>
                  <a:lnTo>
                    <a:pt x="282996" y="130048"/>
                  </a:lnTo>
                  <a:lnTo>
                    <a:pt x="326628" y="148204"/>
                  </a:lnTo>
                  <a:lnTo>
                    <a:pt x="378263" y="88285"/>
                  </a:lnTo>
                  <a:lnTo>
                    <a:pt x="445569" y="88285"/>
                  </a:lnTo>
                  <a:lnTo>
                    <a:pt x="439518" y="78962"/>
                  </a:lnTo>
                  <a:lnTo>
                    <a:pt x="410801" y="40236"/>
                  </a:lnTo>
                  <a:lnTo>
                    <a:pt x="37837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394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 animBg="1"/>
      <p:bldP spid="24" grpId="0"/>
      <p:bldP spid="25" grpId="0"/>
      <p:bldP spid="26" grpId="0"/>
      <p:bldP spid="27" grpId="0" animBg="1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7212C3C-27F0-4908-94CF-83DFFD3BDE9A}"/>
              </a:ext>
            </a:extLst>
          </p:cNvPr>
          <p:cNvSpPr/>
          <p:nvPr/>
        </p:nvSpPr>
        <p:spPr>
          <a:xfrm>
            <a:off x="6603023" y="1"/>
            <a:ext cx="5588977" cy="685799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3">
            <a:extLst>
              <a:ext uri="{FF2B5EF4-FFF2-40B4-BE49-F238E27FC236}">
                <a16:creationId xmlns:a16="http://schemas.microsoft.com/office/drawing/2014/main" id="{FBDBFC6D-0E04-4155-89B0-37F0AAD90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5934876" cy="1147969"/>
          </a:xfrm>
        </p:spPr>
        <p:txBody>
          <a:bodyPr>
            <a:normAutofit/>
          </a:bodyPr>
          <a:lstStyle/>
          <a:p>
            <a:r>
              <a:rPr lang="az-Latn-AZ" sz="4000" b="1" dirty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İctimai işlər</a:t>
            </a:r>
            <a:r>
              <a:rPr lang="en-US" sz="4000" b="1" dirty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az-Latn-AZ" sz="4000" b="1" dirty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portalı</a:t>
            </a:r>
            <a:endParaRPr lang="en-US" sz="4000" b="1" dirty="0"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4248423-92B9-4731-83A3-95F26113DB5F}"/>
              </a:ext>
            </a:extLst>
          </p:cNvPr>
          <p:cNvSpPr/>
          <p:nvPr/>
        </p:nvSpPr>
        <p:spPr>
          <a:xfrm>
            <a:off x="590013" y="2914971"/>
            <a:ext cx="32004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415480-3B2C-4BC9-9CC9-51171C398D18}"/>
              </a:ext>
            </a:extLst>
          </p:cNvPr>
          <p:cNvSpPr/>
          <p:nvPr/>
        </p:nvSpPr>
        <p:spPr>
          <a:xfrm>
            <a:off x="518678" y="1344441"/>
            <a:ext cx="6167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err="1">
                <a:solidFill>
                  <a:schemeClr val="bg1"/>
                </a:solidFill>
                <a:latin typeface="Arimo"/>
              </a:rPr>
              <a:t>İctimai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işlərin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təşkili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prosesini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rəqəmsallaşdıraraq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daha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sadə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və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operativ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hala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gətirmək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üçün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nəzərdə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tutulmuşdur</a:t>
            </a:r>
            <a:r>
              <a:rPr lang="en-US" dirty="0">
                <a:solidFill>
                  <a:schemeClr val="bg1"/>
                </a:solidFill>
                <a:latin typeface="Arimo"/>
              </a:rPr>
              <a:t>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F3F795-A828-43E0-ABB9-1F61E47F5A73}"/>
              </a:ext>
            </a:extLst>
          </p:cNvPr>
          <p:cNvSpPr/>
          <p:nvPr/>
        </p:nvSpPr>
        <p:spPr>
          <a:xfrm>
            <a:off x="518678" y="2545639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Latn-AZ" b="1" dirty="0">
                <a:solidFill>
                  <a:srgbClr val="FFC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İqtisadi faydası</a:t>
            </a:r>
            <a:endParaRPr lang="en-US" b="1" dirty="0">
              <a:solidFill>
                <a:srgbClr val="FFC00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541DF3A-7BFB-48C0-9B6A-F1BBD83E3DAB}"/>
              </a:ext>
            </a:extLst>
          </p:cNvPr>
          <p:cNvSpPr/>
          <p:nvPr/>
        </p:nvSpPr>
        <p:spPr>
          <a:xfrm>
            <a:off x="590013" y="3133698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dirty="0">
                <a:solidFill>
                  <a:schemeClr val="bg1"/>
                </a:solidFill>
                <a:latin typeface="Arimo"/>
              </a:rPr>
              <a:t>Aşağı məşğulluq imkanlarına malik şəxslərin məşğulluğunun təmin olunması yolu ilə işsizliyin azaldılması.</a:t>
            </a:r>
            <a:endParaRPr lang="en-US" dirty="0">
              <a:solidFill>
                <a:schemeClr val="bg1"/>
              </a:solidFill>
              <a:latin typeface="Arimo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24C386-7A05-4A86-B9ED-C6482B950710}"/>
              </a:ext>
            </a:extLst>
          </p:cNvPr>
          <p:cNvSpPr/>
          <p:nvPr/>
        </p:nvSpPr>
        <p:spPr>
          <a:xfrm>
            <a:off x="2699934" y="5193588"/>
            <a:ext cx="32004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20D634-C44E-47E4-916D-85C90B87F63C}"/>
              </a:ext>
            </a:extLst>
          </p:cNvPr>
          <p:cNvSpPr/>
          <p:nvPr/>
        </p:nvSpPr>
        <p:spPr>
          <a:xfrm>
            <a:off x="4221663" y="4824256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z-Latn-AZ" b="1" dirty="0">
                <a:solidFill>
                  <a:srgbClr val="FFC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Hədəf qrupları</a:t>
            </a:r>
            <a:endParaRPr lang="en-US" b="1" dirty="0">
              <a:solidFill>
                <a:srgbClr val="FFC00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32705-49DF-4E46-9A2B-A1EA303F6065}"/>
              </a:ext>
            </a:extLst>
          </p:cNvPr>
          <p:cNvSpPr/>
          <p:nvPr/>
        </p:nvSpPr>
        <p:spPr>
          <a:xfrm>
            <a:off x="1984953" y="5365537"/>
            <a:ext cx="39859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err="1">
                <a:solidFill>
                  <a:schemeClr val="bg1"/>
                </a:solidFill>
                <a:latin typeface="Arimo"/>
              </a:rPr>
              <a:t>İlkin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peşə</a:t>
            </a:r>
            <a:r>
              <a:rPr lang="az-Latn-AZ" dirty="0">
                <a:solidFill>
                  <a:schemeClr val="bg1"/>
                </a:solidFill>
                <a:latin typeface="Arimo"/>
              </a:rPr>
              <a:t>si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və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bacarığı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olmayan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az-Latn-AZ" dirty="0">
                <a:solidFill>
                  <a:schemeClr val="bg1"/>
                </a:solidFill>
                <a:latin typeface="Arimo"/>
              </a:rPr>
              <a:t>işsiz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şəxslər</a:t>
            </a:r>
            <a:r>
              <a:rPr lang="az-Latn-AZ" dirty="0">
                <a:solidFill>
                  <a:schemeClr val="bg1"/>
                </a:solidFill>
                <a:latin typeface="Arimo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964C72D-5C4A-43A9-991D-EFB90B9DC104}"/>
              </a:ext>
            </a:extLst>
          </p:cNvPr>
          <p:cNvGrpSpPr/>
          <p:nvPr/>
        </p:nvGrpSpPr>
        <p:grpSpPr>
          <a:xfrm>
            <a:off x="11664314" y="6367162"/>
            <a:ext cx="410970" cy="409592"/>
            <a:chOff x="11664314" y="6367162"/>
            <a:chExt cx="410970" cy="409592"/>
          </a:xfrm>
        </p:grpSpPr>
        <p:sp>
          <p:nvSpPr>
            <p:cNvPr id="12" name="Slayt Numarası Yer Tutucusu 14">
              <a:extLst>
                <a:ext uri="{FF2B5EF4-FFF2-40B4-BE49-F238E27FC236}">
                  <a16:creationId xmlns:a16="http://schemas.microsoft.com/office/drawing/2014/main" id="{B3C85E42-8B58-4211-AA45-AD3EA67CBD40}"/>
                </a:ext>
              </a:extLst>
            </p:cNvPr>
            <p:cNvSpPr txBox="1">
              <a:spLocks/>
            </p:cNvSpPr>
            <p:nvPr/>
          </p:nvSpPr>
          <p:spPr>
            <a:xfrm>
              <a:off x="11700219" y="6389395"/>
              <a:ext cx="338138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110212BB-2AF9-4BF1-BAEE-3574CF6A04B4}" type="slidenum">
                <a:rPr kumimoji="0" lang="en-US" sz="1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13</a:t>
              </a:fld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bject 20">
              <a:extLst>
                <a:ext uri="{FF2B5EF4-FFF2-40B4-BE49-F238E27FC236}">
                  <a16:creationId xmlns:a16="http://schemas.microsoft.com/office/drawing/2014/main" id="{DFFA4ADC-2FEC-4CC8-B028-922312891848}"/>
                </a:ext>
              </a:extLst>
            </p:cNvPr>
            <p:cNvSpPr/>
            <p:nvPr/>
          </p:nvSpPr>
          <p:spPr>
            <a:xfrm>
              <a:off x="11664314" y="6367162"/>
              <a:ext cx="410970" cy="409592"/>
            </a:xfrm>
            <a:custGeom>
              <a:avLst/>
              <a:gdLst/>
              <a:ahLst/>
              <a:cxnLst/>
              <a:rect l="l" t="t" r="r" b="b"/>
              <a:pathLst>
                <a:path w="756919" h="754379">
                  <a:moveTo>
                    <a:pt x="233914" y="418361"/>
                  </a:moveTo>
                  <a:lnTo>
                    <a:pt x="234690" y="464739"/>
                  </a:lnTo>
                  <a:lnTo>
                    <a:pt x="240522" y="508371"/>
                  </a:lnTo>
                  <a:lnTo>
                    <a:pt x="251348" y="549995"/>
                  </a:lnTo>
                  <a:lnTo>
                    <a:pt x="267105" y="590349"/>
                  </a:lnTo>
                  <a:lnTo>
                    <a:pt x="287732" y="630172"/>
                  </a:lnTo>
                  <a:lnTo>
                    <a:pt x="313167" y="670202"/>
                  </a:lnTo>
                  <a:lnTo>
                    <a:pt x="343346" y="711176"/>
                  </a:lnTo>
                  <a:lnTo>
                    <a:pt x="378208" y="753833"/>
                  </a:lnTo>
                  <a:lnTo>
                    <a:pt x="407997" y="717470"/>
                  </a:lnTo>
                  <a:lnTo>
                    <a:pt x="433934" y="684191"/>
                  </a:lnTo>
                  <a:lnTo>
                    <a:pt x="446888" y="665547"/>
                  </a:lnTo>
                  <a:lnTo>
                    <a:pt x="378263" y="665547"/>
                  </a:lnTo>
                  <a:lnTo>
                    <a:pt x="345801" y="628651"/>
                  </a:lnTo>
                  <a:lnTo>
                    <a:pt x="317857" y="593787"/>
                  </a:lnTo>
                  <a:lnTo>
                    <a:pt x="293564" y="558140"/>
                  </a:lnTo>
                  <a:lnTo>
                    <a:pt x="272053" y="518896"/>
                  </a:lnTo>
                  <a:lnTo>
                    <a:pt x="252459" y="473241"/>
                  </a:lnTo>
                  <a:lnTo>
                    <a:pt x="233914" y="418361"/>
                  </a:lnTo>
                  <a:close/>
                </a:path>
                <a:path w="756919" h="754379">
                  <a:moveTo>
                    <a:pt x="427879" y="607277"/>
                  </a:moveTo>
                  <a:lnTo>
                    <a:pt x="378263" y="665547"/>
                  </a:lnTo>
                  <a:lnTo>
                    <a:pt x="446888" y="665547"/>
                  </a:lnTo>
                  <a:lnTo>
                    <a:pt x="455548" y="653085"/>
                  </a:lnTo>
                  <a:lnTo>
                    <a:pt x="472367" y="623242"/>
                  </a:lnTo>
                  <a:lnTo>
                    <a:pt x="427879" y="607277"/>
                  </a:lnTo>
                  <a:close/>
                </a:path>
                <a:path w="756919" h="754379">
                  <a:moveTo>
                    <a:pt x="308236" y="509034"/>
                  </a:moveTo>
                  <a:lnTo>
                    <a:pt x="341098" y="541681"/>
                  </a:lnTo>
                  <a:lnTo>
                    <a:pt x="375776" y="568532"/>
                  </a:lnTo>
                  <a:lnTo>
                    <a:pt x="412711" y="590266"/>
                  </a:lnTo>
                  <a:lnTo>
                    <a:pt x="452340" y="607562"/>
                  </a:lnTo>
                  <a:lnTo>
                    <a:pt x="495103" y="621101"/>
                  </a:lnTo>
                  <a:lnTo>
                    <a:pt x="541440" y="631560"/>
                  </a:lnTo>
                  <a:lnTo>
                    <a:pt x="591789" y="639621"/>
                  </a:lnTo>
                  <a:lnTo>
                    <a:pt x="646590" y="645962"/>
                  </a:lnTo>
                  <a:lnTo>
                    <a:pt x="642232" y="599000"/>
                  </a:lnTo>
                  <a:lnTo>
                    <a:pt x="639834" y="580977"/>
                  </a:lnTo>
                  <a:lnTo>
                    <a:pt x="582704" y="580977"/>
                  </a:lnTo>
                  <a:lnTo>
                    <a:pt x="533779" y="577365"/>
                  </a:lnTo>
                  <a:lnTo>
                    <a:pt x="489663" y="572736"/>
                  </a:lnTo>
                  <a:lnTo>
                    <a:pt x="447705" y="565340"/>
                  </a:lnTo>
                  <a:lnTo>
                    <a:pt x="405251" y="553425"/>
                  </a:lnTo>
                  <a:lnTo>
                    <a:pt x="359646" y="535240"/>
                  </a:lnTo>
                  <a:lnTo>
                    <a:pt x="308236" y="509034"/>
                  </a:lnTo>
                  <a:close/>
                </a:path>
                <a:path w="756919" h="754379">
                  <a:moveTo>
                    <a:pt x="248159" y="306273"/>
                  </a:moveTo>
                  <a:lnTo>
                    <a:pt x="215342" y="337428"/>
                  </a:lnTo>
                  <a:lnTo>
                    <a:pt x="188387" y="370996"/>
                  </a:lnTo>
                  <a:lnTo>
                    <a:pt x="166597" y="407349"/>
                  </a:lnTo>
                  <a:lnTo>
                    <a:pt x="149275" y="446860"/>
                  </a:lnTo>
                  <a:lnTo>
                    <a:pt x="135724" y="489902"/>
                  </a:lnTo>
                  <a:lnTo>
                    <a:pt x="125246" y="536848"/>
                  </a:lnTo>
                  <a:lnTo>
                    <a:pt x="117144" y="588071"/>
                  </a:lnTo>
                  <a:lnTo>
                    <a:pt x="110721" y="643943"/>
                  </a:lnTo>
                  <a:lnTo>
                    <a:pt x="157799" y="641594"/>
                  </a:lnTo>
                  <a:lnTo>
                    <a:pt x="200014" y="635505"/>
                  </a:lnTo>
                  <a:lnTo>
                    <a:pt x="237649" y="627396"/>
                  </a:lnTo>
                  <a:lnTo>
                    <a:pt x="270989" y="618986"/>
                  </a:lnTo>
                  <a:lnTo>
                    <a:pt x="250163" y="581032"/>
                  </a:lnTo>
                  <a:lnTo>
                    <a:pt x="173806" y="581032"/>
                  </a:lnTo>
                  <a:lnTo>
                    <a:pt x="177632" y="531140"/>
                  </a:lnTo>
                  <a:lnTo>
                    <a:pt x="182659" y="486449"/>
                  </a:lnTo>
                  <a:lnTo>
                    <a:pt x="190557" y="444288"/>
                  </a:lnTo>
                  <a:lnTo>
                    <a:pt x="202993" y="401986"/>
                  </a:lnTo>
                  <a:lnTo>
                    <a:pt x="221638" y="356871"/>
                  </a:lnTo>
                  <a:lnTo>
                    <a:pt x="248159" y="306273"/>
                  </a:lnTo>
                  <a:close/>
                </a:path>
                <a:path w="756919" h="754379">
                  <a:moveTo>
                    <a:pt x="248913" y="578754"/>
                  </a:moveTo>
                  <a:lnTo>
                    <a:pt x="173806" y="581032"/>
                  </a:lnTo>
                  <a:lnTo>
                    <a:pt x="250163" y="581032"/>
                  </a:lnTo>
                  <a:lnTo>
                    <a:pt x="248913" y="578754"/>
                  </a:lnTo>
                  <a:close/>
                </a:path>
                <a:path w="756919" h="754379">
                  <a:moveTo>
                    <a:pt x="620227" y="485804"/>
                  </a:moveTo>
                  <a:lnTo>
                    <a:pt x="577105" y="505154"/>
                  </a:lnTo>
                  <a:lnTo>
                    <a:pt x="582704" y="580977"/>
                  </a:lnTo>
                  <a:lnTo>
                    <a:pt x="639834" y="580977"/>
                  </a:lnTo>
                  <a:lnTo>
                    <a:pt x="636612" y="556759"/>
                  </a:lnTo>
                  <a:lnTo>
                    <a:pt x="629391" y="519080"/>
                  </a:lnTo>
                  <a:lnTo>
                    <a:pt x="620227" y="485804"/>
                  </a:lnTo>
                  <a:close/>
                </a:path>
                <a:path w="756919" h="754379">
                  <a:moveTo>
                    <a:pt x="626124" y="282957"/>
                  </a:moveTo>
                  <a:lnTo>
                    <a:pt x="609499" y="327147"/>
                  </a:lnTo>
                  <a:lnTo>
                    <a:pt x="668075" y="376936"/>
                  </a:lnTo>
                  <a:lnTo>
                    <a:pt x="631206" y="409068"/>
                  </a:lnTo>
                  <a:lnTo>
                    <a:pt x="597225" y="437120"/>
                  </a:lnTo>
                  <a:lnTo>
                    <a:pt x="562911" y="461714"/>
                  </a:lnTo>
                  <a:lnTo>
                    <a:pt x="525036" y="483477"/>
                  </a:lnTo>
                  <a:lnTo>
                    <a:pt x="480369" y="503038"/>
                  </a:lnTo>
                  <a:lnTo>
                    <a:pt x="425680" y="521026"/>
                  </a:lnTo>
                  <a:lnTo>
                    <a:pt x="480499" y="517668"/>
                  </a:lnTo>
                  <a:lnTo>
                    <a:pt x="529888" y="508812"/>
                  </a:lnTo>
                  <a:lnTo>
                    <a:pt x="575596" y="494310"/>
                  </a:lnTo>
                  <a:lnTo>
                    <a:pt x="619367" y="474018"/>
                  </a:lnTo>
                  <a:lnTo>
                    <a:pt x="662949" y="447788"/>
                  </a:lnTo>
                  <a:lnTo>
                    <a:pt x="708086" y="415476"/>
                  </a:lnTo>
                  <a:lnTo>
                    <a:pt x="756526" y="376936"/>
                  </a:lnTo>
                  <a:lnTo>
                    <a:pt x="720394" y="346968"/>
                  </a:lnTo>
                  <a:lnTo>
                    <a:pt x="687102" y="321250"/>
                  </a:lnTo>
                  <a:lnTo>
                    <a:pt x="655922" y="299880"/>
                  </a:lnTo>
                  <a:lnTo>
                    <a:pt x="626124" y="282957"/>
                  </a:lnTo>
                  <a:close/>
                </a:path>
                <a:path w="756919" h="754379">
                  <a:moveTo>
                    <a:pt x="332660" y="234888"/>
                  </a:moveTo>
                  <a:lnTo>
                    <a:pt x="286434" y="235119"/>
                  </a:lnTo>
                  <a:lnTo>
                    <a:pt x="243264" y="240632"/>
                  </a:lnTo>
                  <a:lnTo>
                    <a:pt x="202284" y="251290"/>
                  </a:lnTo>
                  <a:lnTo>
                    <a:pt x="162631" y="266954"/>
                  </a:lnTo>
                  <a:lnTo>
                    <a:pt x="123440" y="287487"/>
                  </a:lnTo>
                  <a:lnTo>
                    <a:pt x="83847" y="312751"/>
                  </a:lnTo>
                  <a:lnTo>
                    <a:pt x="42988" y="342608"/>
                  </a:lnTo>
                  <a:lnTo>
                    <a:pt x="0" y="376920"/>
                  </a:lnTo>
                  <a:lnTo>
                    <a:pt x="36136" y="406928"/>
                  </a:lnTo>
                  <a:lnTo>
                    <a:pt x="69429" y="432735"/>
                  </a:lnTo>
                  <a:lnTo>
                    <a:pt x="100608" y="454195"/>
                  </a:lnTo>
                  <a:lnTo>
                    <a:pt x="130401" y="471158"/>
                  </a:lnTo>
                  <a:lnTo>
                    <a:pt x="147026" y="426968"/>
                  </a:lnTo>
                  <a:lnTo>
                    <a:pt x="89196" y="376920"/>
                  </a:lnTo>
                  <a:lnTo>
                    <a:pt x="126157" y="344930"/>
                  </a:lnTo>
                  <a:lnTo>
                    <a:pt x="160335" y="317260"/>
                  </a:lnTo>
                  <a:lnTo>
                    <a:pt x="194901" y="293164"/>
                  </a:lnTo>
                  <a:lnTo>
                    <a:pt x="233029" y="271899"/>
                  </a:lnTo>
                  <a:lnTo>
                    <a:pt x="277891" y="252722"/>
                  </a:lnTo>
                  <a:lnTo>
                    <a:pt x="332660" y="234888"/>
                  </a:lnTo>
                  <a:close/>
                </a:path>
                <a:path w="756919" h="754379">
                  <a:moveTo>
                    <a:pt x="638049" y="173209"/>
                  </a:moveTo>
                  <a:lnTo>
                    <a:pt x="582280" y="173209"/>
                  </a:lnTo>
                  <a:lnTo>
                    <a:pt x="578788" y="221962"/>
                  </a:lnTo>
                  <a:lnTo>
                    <a:pt x="574798" y="265793"/>
                  </a:lnTo>
                  <a:lnTo>
                    <a:pt x="568296" y="307403"/>
                  </a:lnTo>
                  <a:lnTo>
                    <a:pt x="557266" y="349491"/>
                  </a:lnTo>
                  <a:lnTo>
                    <a:pt x="539694" y="394757"/>
                  </a:lnTo>
                  <a:lnTo>
                    <a:pt x="513565" y="445902"/>
                  </a:lnTo>
                  <a:lnTo>
                    <a:pt x="550132" y="405043"/>
                  </a:lnTo>
                  <a:lnTo>
                    <a:pt x="578748" y="363972"/>
                  </a:lnTo>
                  <a:lnTo>
                    <a:pt x="600641" y="321400"/>
                  </a:lnTo>
                  <a:lnTo>
                    <a:pt x="617042" y="276039"/>
                  </a:lnTo>
                  <a:lnTo>
                    <a:pt x="629180" y="226601"/>
                  </a:lnTo>
                  <a:lnTo>
                    <a:pt x="638049" y="173209"/>
                  </a:lnTo>
                  <a:close/>
                </a:path>
                <a:path w="756919" h="754379">
                  <a:moveTo>
                    <a:pt x="445569" y="88285"/>
                  </a:moveTo>
                  <a:lnTo>
                    <a:pt x="378263" y="88285"/>
                  </a:lnTo>
                  <a:lnTo>
                    <a:pt x="409657" y="126048"/>
                  </a:lnTo>
                  <a:lnTo>
                    <a:pt x="437850" y="160508"/>
                  </a:lnTo>
                  <a:lnTo>
                    <a:pt x="462963" y="195043"/>
                  </a:lnTo>
                  <a:lnTo>
                    <a:pt x="485115" y="233031"/>
                  </a:lnTo>
                  <a:lnTo>
                    <a:pt x="504427" y="277853"/>
                  </a:lnTo>
                  <a:lnTo>
                    <a:pt x="521018" y="332887"/>
                  </a:lnTo>
                  <a:lnTo>
                    <a:pt x="519390" y="283240"/>
                  </a:lnTo>
                  <a:lnTo>
                    <a:pt x="512674" y="237793"/>
                  </a:lnTo>
                  <a:lnTo>
                    <a:pt x="501100" y="195593"/>
                  </a:lnTo>
                  <a:lnTo>
                    <a:pt x="484896" y="155688"/>
                  </a:lnTo>
                  <a:lnTo>
                    <a:pt x="464292" y="117129"/>
                  </a:lnTo>
                  <a:lnTo>
                    <a:pt x="445569" y="88285"/>
                  </a:lnTo>
                  <a:close/>
                </a:path>
                <a:path w="756919" h="754379">
                  <a:moveTo>
                    <a:pt x="112740" y="111805"/>
                  </a:moveTo>
                  <a:lnTo>
                    <a:pt x="115818" y="158176"/>
                  </a:lnTo>
                  <a:lnTo>
                    <a:pt x="120570" y="199205"/>
                  </a:lnTo>
                  <a:lnTo>
                    <a:pt x="127013" y="235417"/>
                  </a:lnTo>
                  <a:lnTo>
                    <a:pt x="135317" y="268201"/>
                  </a:lnTo>
                  <a:lnTo>
                    <a:pt x="179028" y="249644"/>
                  </a:lnTo>
                  <a:lnTo>
                    <a:pt x="174010" y="172691"/>
                  </a:lnTo>
                  <a:lnTo>
                    <a:pt x="356377" y="172691"/>
                  </a:lnTo>
                  <a:lnTo>
                    <a:pt x="320096" y="154074"/>
                  </a:lnTo>
                  <a:lnTo>
                    <a:pt x="273940" y="137547"/>
                  </a:lnTo>
                  <a:lnTo>
                    <a:pt x="224548" y="125773"/>
                  </a:lnTo>
                  <a:lnTo>
                    <a:pt x="171091" y="117583"/>
                  </a:lnTo>
                  <a:lnTo>
                    <a:pt x="112740" y="111805"/>
                  </a:lnTo>
                  <a:close/>
                </a:path>
                <a:path w="756919" h="754379">
                  <a:moveTo>
                    <a:pt x="356377" y="172691"/>
                  </a:moveTo>
                  <a:lnTo>
                    <a:pt x="174010" y="172691"/>
                  </a:lnTo>
                  <a:lnTo>
                    <a:pt x="222893" y="176773"/>
                  </a:lnTo>
                  <a:lnTo>
                    <a:pt x="267097" y="181138"/>
                  </a:lnTo>
                  <a:lnTo>
                    <a:pt x="309137" y="187908"/>
                  </a:lnTo>
                  <a:lnTo>
                    <a:pt x="351533" y="199205"/>
                  </a:lnTo>
                  <a:lnTo>
                    <a:pt x="396800" y="217152"/>
                  </a:lnTo>
                  <a:lnTo>
                    <a:pt x="447457" y="243872"/>
                  </a:lnTo>
                  <a:lnTo>
                    <a:pt x="406025" y="206067"/>
                  </a:lnTo>
                  <a:lnTo>
                    <a:pt x="363848" y="176524"/>
                  </a:lnTo>
                  <a:lnTo>
                    <a:pt x="356377" y="172691"/>
                  </a:lnTo>
                  <a:close/>
                </a:path>
                <a:path w="756919" h="754379">
                  <a:moveTo>
                    <a:pt x="645585" y="110336"/>
                  </a:moveTo>
                  <a:lnTo>
                    <a:pt x="598631" y="114469"/>
                  </a:lnTo>
                  <a:lnTo>
                    <a:pt x="556530" y="119841"/>
                  </a:lnTo>
                  <a:lnTo>
                    <a:pt x="518993" y="126829"/>
                  </a:lnTo>
                  <a:lnTo>
                    <a:pt x="485733" y="135812"/>
                  </a:lnTo>
                  <a:lnTo>
                    <a:pt x="504927" y="178942"/>
                  </a:lnTo>
                  <a:lnTo>
                    <a:pt x="582280" y="173209"/>
                  </a:lnTo>
                  <a:lnTo>
                    <a:pt x="638049" y="173209"/>
                  </a:lnTo>
                  <a:lnTo>
                    <a:pt x="638284" y="171796"/>
                  </a:lnTo>
                  <a:lnTo>
                    <a:pt x="645585" y="110336"/>
                  </a:lnTo>
                  <a:close/>
                </a:path>
                <a:path w="756919" h="754379">
                  <a:moveTo>
                    <a:pt x="378373" y="0"/>
                  </a:moveTo>
                  <a:lnTo>
                    <a:pt x="347615" y="35510"/>
                  </a:lnTo>
                  <a:lnTo>
                    <a:pt x="321829" y="68938"/>
                  </a:lnTo>
                  <a:lnTo>
                    <a:pt x="300471" y="100408"/>
                  </a:lnTo>
                  <a:lnTo>
                    <a:pt x="282996" y="130048"/>
                  </a:lnTo>
                  <a:lnTo>
                    <a:pt x="326628" y="148204"/>
                  </a:lnTo>
                  <a:lnTo>
                    <a:pt x="378263" y="88285"/>
                  </a:lnTo>
                  <a:lnTo>
                    <a:pt x="445569" y="88285"/>
                  </a:lnTo>
                  <a:lnTo>
                    <a:pt x="439518" y="78962"/>
                  </a:lnTo>
                  <a:lnTo>
                    <a:pt x="410801" y="40236"/>
                  </a:lnTo>
                  <a:lnTo>
                    <a:pt x="37837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784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23" grpId="0" animBg="1"/>
      <p:bldP spid="24" grpId="0"/>
      <p:bldP spid="25" grpId="0"/>
      <p:bldP spid="26" grpId="0"/>
      <p:bldP spid="27" grpId="0" animBg="1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3">
            <a:extLst>
              <a:ext uri="{FF2B5EF4-FFF2-40B4-BE49-F238E27FC236}">
                <a16:creationId xmlns:a16="http://schemas.microsoft.com/office/drawing/2014/main" id="{34DC3E63-6CE1-4C54-A8B8-2643CBCC3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6158946" cy="1147969"/>
          </a:xfrm>
        </p:spPr>
        <p:txBody>
          <a:bodyPr>
            <a:normAutofit/>
          </a:bodyPr>
          <a:lstStyle/>
          <a:p>
            <a:r>
              <a:rPr lang="az-Latn-AZ" sz="4000" b="1" dirty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Məşğul şəxslərin</a:t>
            </a:r>
            <a:r>
              <a:rPr lang="en-US" sz="4000" b="1" dirty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az-Latn-AZ" sz="4000" b="1" dirty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reyestri</a:t>
            </a:r>
            <a:endParaRPr lang="en-US" sz="4000" b="1" dirty="0"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FC178B-657A-4DE5-AB13-E8F06A0F9FAC}"/>
              </a:ext>
            </a:extLst>
          </p:cNvPr>
          <p:cNvSpPr/>
          <p:nvPr/>
        </p:nvSpPr>
        <p:spPr>
          <a:xfrm>
            <a:off x="590013" y="2871011"/>
            <a:ext cx="32004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3526F5-FCD3-4828-B622-28F7C650A63A}"/>
              </a:ext>
            </a:extLst>
          </p:cNvPr>
          <p:cNvSpPr/>
          <p:nvPr/>
        </p:nvSpPr>
        <p:spPr>
          <a:xfrm>
            <a:off x="590013" y="1327960"/>
            <a:ext cx="6158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>
                <a:solidFill>
                  <a:schemeClr val="bg1"/>
                </a:solidFill>
                <a:latin typeface="Arimo"/>
              </a:rPr>
              <a:t>Məşğul hesab edilən şəxslərin təhlili və </a:t>
            </a:r>
            <a:r>
              <a:rPr lang="az-Latn-AZ" dirty="0">
                <a:solidFill>
                  <a:schemeClr val="bg1"/>
                </a:solidFill>
                <a:latin typeface="Arimo"/>
              </a:rPr>
              <a:t>qeyri formal məşğulluqla </a:t>
            </a:r>
          </a:p>
          <a:p>
            <a:pPr>
              <a:spcBef>
                <a:spcPct val="0"/>
              </a:spcBef>
            </a:pPr>
            <a:r>
              <a:rPr lang="az-Latn-AZ" dirty="0">
                <a:solidFill>
                  <a:schemeClr val="bg1"/>
                </a:solidFill>
                <a:latin typeface="Arimo"/>
              </a:rPr>
              <a:t>mübarizənin effektivliyinin artırılması</a:t>
            </a:r>
            <a:endParaRPr lang="en-US" dirty="0">
              <a:solidFill>
                <a:schemeClr val="bg1"/>
              </a:solidFill>
              <a:latin typeface="Arimo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4CFD8A-FA25-49A7-87A3-B76B7B4CC180}"/>
              </a:ext>
            </a:extLst>
          </p:cNvPr>
          <p:cNvSpPr/>
          <p:nvPr/>
        </p:nvSpPr>
        <p:spPr>
          <a:xfrm>
            <a:off x="518678" y="2501679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Latn-AZ" b="1" dirty="0">
                <a:solidFill>
                  <a:srgbClr val="FFC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İqtisadi faydası</a:t>
            </a:r>
            <a:endParaRPr lang="en-US" b="1" dirty="0">
              <a:solidFill>
                <a:srgbClr val="FFC00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6D3275-372F-4B9E-B8D9-AC8AB6193536}"/>
              </a:ext>
            </a:extLst>
          </p:cNvPr>
          <p:cNvSpPr/>
          <p:nvPr/>
        </p:nvSpPr>
        <p:spPr>
          <a:xfrm>
            <a:off x="590013" y="3089738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dirty="0">
                <a:solidFill>
                  <a:schemeClr val="bg1"/>
                </a:solidFill>
                <a:latin typeface="Arimo"/>
              </a:rPr>
              <a:t>Ə</a:t>
            </a:r>
            <a:r>
              <a:rPr lang="en-US" dirty="0">
                <a:solidFill>
                  <a:schemeClr val="bg1"/>
                </a:solidFill>
                <a:latin typeface="Arimo"/>
              </a:rPr>
              <a:t>mək bazarı ilə bağlı informasiya bazasını inkişaf etdirmək, qeyri-formal məşğulluğa nəzarət tədbirlərini gücləndirmək.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B6F4A9-4324-4417-BFD7-D3962D472DE7}"/>
              </a:ext>
            </a:extLst>
          </p:cNvPr>
          <p:cNvSpPr/>
          <p:nvPr/>
        </p:nvSpPr>
        <p:spPr>
          <a:xfrm>
            <a:off x="590013" y="4746035"/>
            <a:ext cx="32004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F77BE6-5BD9-46DD-AB2B-181F4246D01A}"/>
              </a:ext>
            </a:extLst>
          </p:cNvPr>
          <p:cNvSpPr/>
          <p:nvPr/>
        </p:nvSpPr>
        <p:spPr>
          <a:xfrm>
            <a:off x="279635" y="4422423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z-Latn-AZ" b="1" dirty="0">
                <a:solidFill>
                  <a:srgbClr val="FFC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Hədəf qrupları</a:t>
            </a:r>
            <a:endParaRPr lang="en-US" b="1" dirty="0">
              <a:solidFill>
                <a:srgbClr val="FFC00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A369F4-A20A-47BD-927E-1EB4BD54F2A2}"/>
              </a:ext>
            </a:extLst>
          </p:cNvPr>
          <p:cNvSpPr/>
          <p:nvPr/>
        </p:nvSpPr>
        <p:spPr>
          <a:xfrm>
            <a:off x="590013" y="4976421"/>
            <a:ext cx="18204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rimo"/>
              </a:rPr>
              <a:t>Dövlət qurumları</a:t>
            </a:r>
            <a:endParaRPr lang="az-Latn-AZ" dirty="0">
              <a:solidFill>
                <a:schemeClr val="bg1"/>
              </a:solidFill>
              <a:latin typeface="Arimo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212C3C-27F0-4908-94CF-83DFFD3BDE9A}"/>
              </a:ext>
            </a:extLst>
          </p:cNvPr>
          <p:cNvSpPr/>
          <p:nvPr/>
        </p:nvSpPr>
        <p:spPr>
          <a:xfrm>
            <a:off x="6786694" y="1"/>
            <a:ext cx="5405306" cy="685799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F0A849C-D914-42FE-A920-57F58617C441}"/>
              </a:ext>
            </a:extLst>
          </p:cNvPr>
          <p:cNvGrpSpPr/>
          <p:nvPr/>
        </p:nvGrpSpPr>
        <p:grpSpPr>
          <a:xfrm>
            <a:off x="11664314" y="6367162"/>
            <a:ext cx="410970" cy="409592"/>
            <a:chOff x="11664314" y="6367162"/>
            <a:chExt cx="410970" cy="409592"/>
          </a:xfrm>
        </p:grpSpPr>
        <p:sp>
          <p:nvSpPr>
            <p:cNvPr id="19" name="Slayt Numarası Yer Tutucusu 14">
              <a:extLst>
                <a:ext uri="{FF2B5EF4-FFF2-40B4-BE49-F238E27FC236}">
                  <a16:creationId xmlns:a16="http://schemas.microsoft.com/office/drawing/2014/main" id="{002C5285-9FDD-46B1-8AC7-8E2964DC5657}"/>
                </a:ext>
              </a:extLst>
            </p:cNvPr>
            <p:cNvSpPr txBox="1">
              <a:spLocks/>
            </p:cNvSpPr>
            <p:nvPr/>
          </p:nvSpPr>
          <p:spPr>
            <a:xfrm>
              <a:off x="11700219" y="6389395"/>
              <a:ext cx="338138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110212BB-2AF9-4BF1-BAEE-3574CF6A04B4}" type="slidenum">
                <a:rPr kumimoji="0" lang="en-US" sz="1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14</a:t>
              </a:fld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FED47EAD-8253-45EF-BEE9-99AC5BF5ECAB}"/>
                </a:ext>
              </a:extLst>
            </p:cNvPr>
            <p:cNvSpPr/>
            <p:nvPr/>
          </p:nvSpPr>
          <p:spPr>
            <a:xfrm>
              <a:off x="11664314" y="6367162"/>
              <a:ext cx="410970" cy="409592"/>
            </a:xfrm>
            <a:custGeom>
              <a:avLst/>
              <a:gdLst/>
              <a:ahLst/>
              <a:cxnLst/>
              <a:rect l="l" t="t" r="r" b="b"/>
              <a:pathLst>
                <a:path w="756919" h="754379">
                  <a:moveTo>
                    <a:pt x="233914" y="418361"/>
                  </a:moveTo>
                  <a:lnTo>
                    <a:pt x="234690" y="464739"/>
                  </a:lnTo>
                  <a:lnTo>
                    <a:pt x="240522" y="508371"/>
                  </a:lnTo>
                  <a:lnTo>
                    <a:pt x="251348" y="549995"/>
                  </a:lnTo>
                  <a:lnTo>
                    <a:pt x="267105" y="590349"/>
                  </a:lnTo>
                  <a:lnTo>
                    <a:pt x="287732" y="630172"/>
                  </a:lnTo>
                  <a:lnTo>
                    <a:pt x="313167" y="670202"/>
                  </a:lnTo>
                  <a:lnTo>
                    <a:pt x="343346" y="711176"/>
                  </a:lnTo>
                  <a:lnTo>
                    <a:pt x="378208" y="753833"/>
                  </a:lnTo>
                  <a:lnTo>
                    <a:pt x="407997" y="717470"/>
                  </a:lnTo>
                  <a:lnTo>
                    <a:pt x="433934" y="684191"/>
                  </a:lnTo>
                  <a:lnTo>
                    <a:pt x="446888" y="665547"/>
                  </a:lnTo>
                  <a:lnTo>
                    <a:pt x="378263" y="665547"/>
                  </a:lnTo>
                  <a:lnTo>
                    <a:pt x="345801" y="628651"/>
                  </a:lnTo>
                  <a:lnTo>
                    <a:pt x="317857" y="593787"/>
                  </a:lnTo>
                  <a:lnTo>
                    <a:pt x="293564" y="558140"/>
                  </a:lnTo>
                  <a:lnTo>
                    <a:pt x="272053" y="518896"/>
                  </a:lnTo>
                  <a:lnTo>
                    <a:pt x="252459" y="473241"/>
                  </a:lnTo>
                  <a:lnTo>
                    <a:pt x="233914" y="418361"/>
                  </a:lnTo>
                  <a:close/>
                </a:path>
                <a:path w="756919" h="754379">
                  <a:moveTo>
                    <a:pt x="427879" y="607277"/>
                  </a:moveTo>
                  <a:lnTo>
                    <a:pt x="378263" y="665547"/>
                  </a:lnTo>
                  <a:lnTo>
                    <a:pt x="446888" y="665547"/>
                  </a:lnTo>
                  <a:lnTo>
                    <a:pt x="455548" y="653085"/>
                  </a:lnTo>
                  <a:lnTo>
                    <a:pt x="472367" y="623242"/>
                  </a:lnTo>
                  <a:lnTo>
                    <a:pt x="427879" y="607277"/>
                  </a:lnTo>
                  <a:close/>
                </a:path>
                <a:path w="756919" h="754379">
                  <a:moveTo>
                    <a:pt x="308236" y="509034"/>
                  </a:moveTo>
                  <a:lnTo>
                    <a:pt x="341098" y="541681"/>
                  </a:lnTo>
                  <a:lnTo>
                    <a:pt x="375776" y="568532"/>
                  </a:lnTo>
                  <a:lnTo>
                    <a:pt x="412711" y="590266"/>
                  </a:lnTo>
                  <a:lnTo>
                    <a:pt x="452340" y="607562"/>
                  </a:lnTo>
                  <a:lnTo>
                    <a:pt x="495103" y="621101"/>
                  </a:lnTo>
                  <a:lnTo>
                    <a:pt x="541440" y="631560"/>
                  </a:lnTo>
                  <a:lnTo>
                    <a:pt x="591789" y="639621"/>
                  </a:lnTo>
                  <a:lnTo>
                    <a:pt x="646590" y="645962"/>
                  </a:lnTo>
                  <a:lnTo>
                    <a:pt x="642232" y="599000"/>
                  </a:lnTo>
                  <a:lnTo>
                    <a:pt x="639834" y="580977"/>
                  </a:lnTo>
                  <a:lnTo>
                    <a:pt x="582704" y="580977"/>
                  </a:lnTo>
                  <a:lnTo>
                    <a:pt x="533779" y="577365"/>
                  </a:lnTo>
                  <a:lnTo>
                    <a:pt x="489663" y="572736"/>
                  </a:lnTo>
                  <a:lnTo>
                    <a:pt x="447705" y="565340"/>
                  </a:lnTo>
                  <a:lnTo>
                    <a:pt x="405251" y="553425"/>
                  </a:lnTo>
                  <a:lnTo>
                    <a:pt x="359646" y="535240"/>
                  </a:lnTo>
                  <a:lnTo>
                    <a:pt x="308236" y="509034"/>
                  </a:lnTo>
                  <a:close/>
                </a:path>
                <a:path w="756919" h="754379">
                  <a:moveTo>
                    <a:pt x="248159" y="306273"/>
                  </a:moveTo>
                  <a:lnTo>
                    <a:pt x="215342" y="337428"/>
                  </a:lnTo>
                  <a:lnTo>
                    <a:pt x="188387" y="370996"/>
                  </a:lnTo>
                  <a:lnTo>
                    <a:pt x="166597" y="407349"/>
                  </a:lnTo>
                  <a:lnTo>
                    <a:pt x="149275" y="446860"/>
                  </a:lnTo>
                  <a:lnTo>
                    <a:pt x="135724" y="489902"/>
                  </a:lnTo>
                  <a:lnTo>
                    <a:pt x="125246" y="536848"/>
                  </a:lnTo>
                  <a:lnTo>
                    <a:pt x="117144" y="588071"/>
                  </a:lnTo>
                  <a:lnTo>
                    <a:pt x="110721" y="643943"/>
                  </a:lnTo>
                  <a:lnTo>
                    <a:pt x="157799" y="641594"/>
                  </a:lnTo>
                  <a:lnTo>
                    <a:pt x="200014" y="635505"/>
                  </a:lnTo>
                  <a:lnTo>
                    <a:pt x="237649" y="627396"/>
                  </a:lnTo>
                  <a:lnTo>
                    <a:pt x="270989" y="618986"/>
                  </a:lnTo>
                  <a:lnTo>
                    <a:pt x="250163" y="581032"/>
                  </a:lnTo>
                  <a:lnTo>
                    <a:pt x="173806" y="581032"/>
                  </a:lnTo>
                  <a:lnTo>
                    <a:pt x="177632" y="531140"/>
                  </a:lnTo>
                  <a:lnTo>
                    <a:pt x="182659" y="486449"/>
                  </a:lnTo>
                  <a:lnTo>
                    <a:pt x="190557" y="444288"/>
                  </a:lnTo>
                  <a:lnTo>
                    <a:pt x="202993" y="401986"/>
                  </a:lnTo>
                  <a:lnTo>
                    <a:pt x="221638" y="356871"/>
                  </a:lnTo>
                  <a:lnTo>
                    <a:pt x="248159" y="306273"/>
                  </a:lnTo>
                  <a:close/>
                </a:path>
                <a:path w="756919" h="754379">
                  <a:moveTo>
                    <a:pt x="248913" y="578754"/>
                  </a:moveTo>
                  <a:lnTo>
                    <a:pt x="173806" y="581032"/>
                  </a:lnTo>
                  <a:lnTo>
                    <a:pt x="250163" y="581032"/>
                  </a:lnTo>
                  <a:lnTo>
                    <a:pt x="248913" y="578754"/>
                  </a:lnTo>
                  <a:close/>
                </a:path>
                <a:path w="756919" h="754379">
                  <a:moveTo>
                    <a:pt x="620227" y="485804"/>
                  </a:moveTo>
                  <a:lnTo>
                    <a:pt x="577105" y="505154"/>
                  </a:lnTo>
                  <a:lnTo>
                    <a:pt x="582704" y="580977"/>
                  </a:lnTo>
                  <a:lnTo>
                    <a:pt x="639834" y="580977"/>
                  </a:lnTo>
                  <a:lnTo>
                    <a:pt x="636612" y="556759"/>
                  </a:lnTo>
                  <a:lnTo>
                    <a:pt x="629391" y="519080"/>
                  </a:lnTo>
                  <a:lnTo>
                    <a:pt x="620227" y="485804"/>
                  </a:lnTo>
                  <a:close/>
                </a:path>
                <a:path w="756919" h="754379">
                  <a:moveTo>
                    <a:pt x="626124" y="282957"/>
                  </a:moveTo>
                  <a:lnTo>
                    <a:pt x="609499" y="327147"/>
                  </a:lnTo>
                  <a:lnTo>
                    <a:pt x="668075" y="376936"/>
                  </a:lnTo>
                  <a:lnTo>
                    <a:pt x="631206" y="409068"/>
                  </a:lnTo>
                  <a:lnTo>
                    <a:pt x="597225" y="437120"/>
                  </a:lnTo>
                  <a:lnTo>
                    <a:pt x="562911" y="461714"/>
                  </a:lnTo>
                  <a:lnTo>
                    <a:pt x="525036" y="483477"/>
                  </a:lnTo>
                  <a:lnTo>
                    <a:pt x="480369" y="503038"/>
                  </a:lnTo>
                  <a:lnTo>
                    <a:pt x="425680" y="521026"/>
                  </a:lnTo>
                  <a:lnTo>
                    <a:pt x="480499" y="517668"/>
                  </a:lnTo>
                  <a:lnTo>
                    <a:pt x="529888" y="508812"/>
                  </a:lnTo>
                  <a:lnTo>
                    <a:pt x="575596" y="494310"/>
                  </a:lnTo>
                  <a:lnTo>
                    <a:pt x="619367" y="474018"/>
                  </a:lnTo>
                  <a:lnTo>
                    <a:pt x="662949" y="447788"/>
                  </a:lnTo>
                  <a:lnTo>
                    <a:pt x="708086" y="415476"/>
                  </a:lnTo>
                  <a:lnTo>
                    <a:pt x="756526" y="376936"/>
                  </a:lnTo>
                  <a:lnTo>
                    <a:pt x="720394" y="346968"/>
                  </a:lnTo>
                  <a:lnTo>
                    <a:pt x="687102" y="321250"/>
                  </a:lnTo>
                  <a:lnTo>
                    <a:pt x="655922" y="299880"/>
                  </a:lnTo>
                  <a:lnTo>
                    <a:pt x="626124" y="282957"/>
                  </a:lnTo>
                  <a:close/>
                </a:path>
                <a:path w="756919" h="754379">
                  <a:moveTo>
                    <a:pt x="332660" y="234888"/>
                  </a:moveTo>
                  <a:lnTo>
                    <a:pt x="286434" y="235119"/>
                  </a:lnTo>
                  <a:lnTo>
                    <a:pt x="243264" y="240632"/>
                  </a:lnTo>
                  <a:lnTo>
                    <a:pt x="202284" y="251290"/>
                  </a:lnTo>
                  <a:lnTo>
                    <a:pt x="162631" y="266954"/>
                  </a:lnTo>
                  <a:lnTo>
                    <a:pt x="123440" y="287487"/>
                  </a:lnTo>
                  <a:lnTo>
                    <a:pt x="83847" y="312751"/>
                  </a:lnTo>
                  <a:lnTo>
                    <a:pt x="42988" y="342608"/>
                  </a:lnTo>
                  <a:lnTo>
                    <a:pt x="0" y="376920"/>
                  </a:lnTo>
                  <a:lnTo>
                    <a:pt x="36136" y="406928"/>
                  </a:lnTo>
                  <a:lnTo>
                    <a:pt x="69429" y="432735"/>
                  </a:lnTo>
                  <a:lnTo>
                    <a:pt x="100608" y="454195"/>
                  </a:lnTo>
                  <a:lnTo>
                    <a:pt x="130401" y="471158"/>
                  </a:lnTo>
                  <a:lnTo>
                    <a:pt x="147026" y="426968"/>
                  </a:lnTo>
                  <a:lnTo>
                    <a:pt x="89196" y="376920"/>
                  </a:lnTo>
                  <a:lnTo>
                    <a:pt x="126157" y="344930"/>
                  </a:lnTo>
                  <a:lnTo>
                    <a:pt x="160335" y="317260"/>
                  </a:lnTo>
                  <a:lnTo>
                    <a:pt x="194901" y="293164"/>
                  </a:lnTo>
                  <a:lnTo>
                    <a:pt x="233029" y="271899"/>
                  </a:lnTo>
                  <a:lnTo>
                    <a:pt x="277891" y="252722"/>
                  </a:lnTo>
                  <a:lnTo>
                    <a:pt x="332660" y="234888"/>
                  </a:lnTo>
                  <a:close/>
                </a:path>
                <a:path w="756919" h="754379">
                  <a:moveTo>
                    <a:pt x="638049" y="173209"/>
                  </a:moveTo>
                  <a:lnTo>
                    <a:pt x="582280" y="173209"/>
                  </a:lnTo>
                  <a:lnTo>
                    <a:pt x="578788" y="221962"/>
                  </a:lnTo>
                  <a:lnTo>
                    <a:pt x="574798" y="265793"/>
                  </a:lnTo>
                  <a:lnTo>
                    <a:pt x="568296" y="307403"/>
                  </a:lnTo>
                  <a:lnTo>
                    <a:pt x="557266" y="349491"/>
                  </a:lnTo>
                  <a:lnTo>
                    <a:pt x="539694" y="394757"/>
                  </a:lnTo>
                  <a:lnTo>
                    <a:pt x="513565" y="445902"/>
                  </a:lnTo>
                  <a:lnTo>
                    <a:pt x="550132" y="405043"/>
                  </a:lnTo>
                  <a:lnTo>
                    <a:pt x="578748" y="363972"/>
                  </a:lnTo>
                  <a:lnTo>
                    <a:pt x="600641" y="321400"/>
                  </a:lnTo>
                  <a:lnTo>
                    <a:pt x="617042" y="276039"/>
                  </a:lnTo>
                  <a:lnTo>
                    <a:pt x="629180" y="226601"/>
                  </a:lnTo>
                  <a:lnTo>
                    <a:pt x="638049" y="173209"/>
                  </a:lnTo>
                  <a:close/>
                </a:path>
                <a:path w="756919" h="754379">
                  <a:moveTo>
                    <a:pt x="445569" y="88285"/>
                  </a:moveTo>
                  <a:lnTo>
                    <a:pt x="378263" y="88285"/>
                  </a:lnTo>
                  <a:lnTo>
                    <a:pt x="409657" y="126048"/>
                  </a:lnTo>
                  <a:lnTo>
                    <a:pt x="437850" y="160508"/>
                  </a:lnTo>
                  <a:lnTo>
                    <a:pt x="462963" y="195043"/>
                  </a:lnTo>
                  <a:lnTo>
                    <a:pt x="485115" y="233031"/>
                  </a:lnTo>
                  <a:lnTo>
                    <a:pt x="504427" y="277853"/>
                  </a:lnTo>
                  <a:lnTo>
                    <a:pt x="521018" y="332887"/>
                  </a:lnTo>
                  <a:lnTo>
                    <a:pt x="519390" y="283240"/>
                  </a:lnTo>
                  <a:lnTo>
                    <a:pt x="512674" y="237793"/>
                  </a:lnTo>
                  <a:lnTo>
                    <a:pt x="501100" y="195593"/>
                  </a:lnTo>
                  <a:lnTo>
                    <a:pt x="484896" y="155688"/>
                  </a:lnTo>
                  <a:lnTo>
                    <a:pt x="464292" y="117129"/>
                  </a:lnTo>
                  <a:lnTo>
                    <a:pt x="445569" y="88285"/>
                  </a:lnTo>
                  <a:close/>
                </a:path>
                <a:path w="756919" h="754379">
                  <a:moveTo>
                    <a:pt x="112740" y="111805"/>
                  </a:moveTo>
                  <a:lnTo>
                    <a:pt x="115818" y="158176"/>
                  </a:lnTo>
                  <a:lnTo>
                    <a:pt x="120570" y="199205"/>
                  </a:lnTo>
                  <a:lnTo>
                    <a:pt x="127013" y="235417"/>
                  </a:lnTo>
                  <a:lnTo>
                    <a:pt x="135317" y="268201"/>
                  </a:lnTo>
                  <a:lnTo>
                    <a:pt x="179028" y="249644"/>
                  </a:lnTo>
                  <a:lnTo>
                    <a:pt x="174010" y="172691"/>
                  </a:lnTo>
                  <a:lnTo>
                    <a:pt x="356377" y="172691"/>
                  </a:lnTo>
                  <a:lnTo>
                    <a:pt x="320096" y="154074"/>
                  </a:lnTo>
                  <a:lnTo>
                    <a:pt x="273940" y="137547"/>
                  </a:lnTo>
                  <a:lnTo>
                    <a:pt x="224548" y="125773"/>
                  </a:lnTo>
                  <a:lnTo>
                    <a:pt x="171091" y="117583"/>
                  </a:lnTo>
                  <a:lnTo>
                    <a:pt x="112740" y="111805"/>
                  </a:lnTo>
                  <a:close/>
                </a:path>
                <a:path w="756919" h="754379">
                  <a:moveTo>
                    <a:pt x="356377" y="172691"/>
                  </a:moveTo>
                  <a:lnTo>
                    <a:pt x="174010" y="172691"/>
                  </a:lnTo>
                  <a:lnTo>
                    <a:pt x="222893" y="176773"/>
                  </a:lnTo>
                  <a:lnTo>
                    <a:pt x="267097" y="181138"/>
                  </a:lnTo>
                  <a:lnTo>
                    <a:pt x="309137" y="187908"/>
                  </a:lnTo>
                  <a:lnTo>
                    <a:pt x="351533" y="199205"/>
                  </a:lnTo>
                  <a:lnTo>
                    <a:pt x="396800" y="217152"/>
                  </a:lnTo>
                  <a:lnTo>
                    <a:pt x="447457" y="243872"/>
                  </a:lnTo>
                  <a:lnTo>
                    <a:pt x="406025" y="206067"/>
                  </a:lnTo>
                  <a:lnTo>
                    <a:pt x="363848" y="176524"/>
                  </a:lnTo>
                  <a:lnTo>
                    <a:pt x="356377" y="172691"/>
                  </a:lnTo>
                  <a:close/>
                </a:path>
                <a:path w="756919" h="754379">
                  <a:moveTo>
                    <a:pt x="645585" y="110336"/>
                  </a:moveTo>
                  <a:lnTo>
                    <a:pt x="598631" y="114469"/>
                  </a:lnTo>
                  <a:lnTo>
                    <a:pt x="556530" y="119841"/>
                  </a:lnTo>
                  <a:lnTo>
                    <a:pt x="518993" y="126829"/>
                  </a:lnTo>
                  <a:lnTo>
                    <a:pt x="485733" y="135812"/>
                  </a:lnTo>
                  <a:lnTo>
                    <a:pt x="504927" y="178942"/>
                  </a:lnTo>
                  <a:lnTo>
                    <a:pt x="582280" y="173209"/>
                  </a:lnTo>
                  <a:lnTo>
                    <a:pt x="638049" y="173209"/>
                  </a:lnTo>
                  <a:lnTo>
                    <a:pt x="638284" y="171796"/>
                  </a:lnTo>
                  <a:lnTo>
                    <a:pt x="645585" y="110336"/>
                  </a:lnTo>
                  <a:close/>
                </a:path>
                <a:path w="756919" h="754379">
                  <a:moveTo>
                    <a:pt x="378373" y="0"/>
                  </a:moveTo>
                  <a:lnTo>
                    <a:pt x="347615" y="35510"/>
                  </a:lnTo>
                  <a:lnTo>
                    <a:pt x="321829" y="68938"/>
                  </a:lnTo>
                  <a:lnTo>
                    <a:pt x="300471" y="100408"/>
                  </a:lnTo>
                  <a:lnTo>
                    <a:pt x="282996" y="130048"/>
                  </a:lnTo>
                  <a:lnTo>
                    <a:pt x="326628" y="148204"/>
                  </a:lnTo>
                  <a:lnTo>
                    <a:pt x="378263" y="88285"/>
                  </a:lnTo>
                  <a:lnTo>
                    <a:pt x="445569" y="88285"/>
                  </a:lnTo>
                  <a:lnTo>
                    <a:pt x="439518" y="78962"/>
                  </a:lnTo>
                  <a:lnTo>
                    <a:pt x="410801" y="40236"/>
                  </a:lnTo>
                  <a:lnTo>
                    <a:pt x="37837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74671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0" grpId="0"/>
      <p:bldP spid="11" grpId="0" animBg="1"/>
      <p:bldP spid="12" grpId="0"/>
      <p:bldP spid="13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7212C3C-27F0-4908-94CF-83DFFD3BDE9A}"/>
              </a:ext>
            </a:extLst>
          </p:cNvPr>
          <p:cNvSpPr/>
          <p:nvPr/>
        </p:nvSpPr>
        <p:spPr>
          <a:xfrm>
            <a:off x="6392009" y="1"/>
            <a:ext cx="5799992" cy="685799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3">
            <a:extLst>
              <a:ext uri="{FF2B5EF4-FFF2-40B4-BE49-F238E27FC236}">
                <a16:creationId xmlns:a16="http://schemas.microsoft.com/office/drawing/2014/main" id="{FBDBFC6D-0E04-4155-89B0-37F0AAD90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5934876" cy="1147969"/>
          </a:xfrm>
        </p:spPr>
        <p:txBody>
          <a:bodyPr>
            <a:noAutofit/>
          </a:bodyPr>
          <a:lstStyle/>
          <a:p>
            <a:r>
              <a:rPr lang="en-US" sz="4000" b="1" dirty="0" err="1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Monitorinq</a:t>
            </a: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z-Latn-AZ" sz="4000" b="1" dirty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və səyyar yoxlama</a:t>
            </a:r>
            <a:endParaRPr lang="en-US" sz="4000" b="1" dirty="0"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4248423-92B9-4731-83A3-95F26113DB5F}"/>
              </a:ext>
            </a:extLst>
          </p:cNvPr>
          <p:cNvSpPr/>
          <p:nvPr/>
        </p:nvSpPr>
        <p:spPr>
          <a:xfrm>
            <a:off x="590013" y="3249075"/>
            <a:ext cx="32004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415480-3B2C-4BC9-9CC9-51171C398D18}"/>
              </a:ext>
            </a:extLst>
          </p:cNvPr>
          <p:cNvSpPr/>
          <p:nvPr/>
        </p:nvSpPr>
        <p:spPr>
          <a:xfrm>
            <a:off x="512851" y="1543080"/>
            <a:ext cx="6167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az-Latn-AZ" dirty="0">
                <a:solidFill>
                  <a:schemeClr val="bg1"/>
                </a:solidFill>
                <a:latin typeface="Arimo"/>
              </a:rPr>
              <a:t>Xidməti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fəaliyyətləri</a:t>
            </a:r>
            <a:r>
              <a:rPr lang="az-Latn-AZ" dirty="0">
                <a:solidFill>
                  <a:schemeClr val="bg1"/>
                </a:solidFill>
                <a:latin typeface="Arimo"/>
              </a:rPr>
              <a:t>n icrası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ilə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bağlı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həyata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keçir</a:t>
            </a:r>
            <a:r>
              <a:rPr lang="az-Latn-AZ" dirty="0">
                <a:solidFill>
                  <a:schemeClr val="bg1"/>
                </a:solidFill>
                <a:latin typeface="Arimo"/>
              </a:rPr>
              <a:t>ilən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yoxlamaları</a:t>
            </a:r>
            <a:r>
              <a:rPr lang="az-Latn-AZ" dirty="0">
                <a:solidFill>
                  <a:schemeClr val="bg1"/>
                </a:solidFill>
                <a:latin typeface="Arimo"/>
              </a:rPr>
              <a:t>n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və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monitorinqləri</a:t>
            </a:r>
            <a:r>
              <a:rPr lang="az-Latn-AZ" dirty="0">
                <a:solidFill>
                  <a:schemeClr val="bg1"/>
                </a:solidFill>
                <a:latin typeface="Arimo"/>
              </a:rPr>
              <a:t>n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vahid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az-Latn-AZ" dirty="0">
                <a:solidFill>
                  <a:schemeClr val="bg1"/>
                </a:solidFill>
                <a:latin typeface="Arimo"/>
              </a:rPr>
              <a:t>standardlar əsasında həyata keçirilməsi</a:t>
            </a:r>
            <a:r>
              <a:rPr lang="en-US" dirty="0">
                <a:solidFill>
                  <a:schemeClr val="bg1"/>
                </a:solidFill>
                <a:latin typeface="Arimo"/>
              </a:rPr>
              <a:t>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F3F795-A828-43E0-ABB9-1F61E47F5A73}"/>
              </a:ext>
            </a:extLst>
          </p:cNvPr>
          <p:cNvSpPr/>
          <p:nvPr/>
        </p:nvSpPr>
        <p:spPr>
          <a:xfrm>
            <a:off x="518678" y="2879743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Latn-AZ" b="1" dirty="0">
                <a:solidFill>
                  <a:srgbClr val="FFC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İqtisadi faydası</a:t>
            </a:r>
            <a:endParaRPr lang="en-US" b="1" dirty="0">
              <a:solidFill>
                <a:srgbClr val="FFC00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541DF3A-7BFB-48C0-9B6A-F1BBD83E3DAB}"/>
              </a:ext>
            </a:extLst>
          </p:cNvPr>
          <p:cNvSpPr/>
          <p:nvPr/>
        </p:nvSpPr>
        <p:spPr>
          <a:xfrm>
            <a:off x="590013" y="3467802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dirty="0">
                <a:solidFill>
                  <a:schemeClr val="bg1"/>
                </a:solidFill>
                <a:latin typeface="Arimo"/>
              </a:rPr>
              <a:t>Mötəbərliliyin, şəffaflığın və qərarların qəbul edilməsində çevikliyin təmin edilməsi</a:t>
            </a:r>
            <a:r>
              <a:rPr lang="en-US" dirty="0">
                <a:solidFill>
                  <a:schemeClr val="bg1"/>
                </a:solidFill>
                <a:latin typeface="Arimo"/>
              </a:rPr>
              <a:t>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24C386-7A05-4A86-B9ED-C6482B950710}"/>
              </a:ext>
            </a:extLst>
          </p:cNvPr>
          <p:cNvSpPr/>
          <p:nvPr/>
        </p:nvSpPr>
        <p:spPr>
          <a:xfrm>
            <a:off x="2699934" y="5193588"/>
            <a:ext cx="32004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20D634-C44E-47E4-916D-85C90B87F63C}"/>
              </a:ext>
            </a:extLst>
          </p:cNvPr>
          <p:cNvSpPr/>
          <p:nvPr/>
        </p:nvSpPr>
        <p:spPr>
          <a:xfrm>
            <a:off x="4221663" y="4824256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z-Latn-AZ" b="1" dirty="0">
                <a:solidFill>
                  <a:srgbClr val="FFC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Hədəf qrupları</a:t>
            </a:r>
            <a:endParaRPr lang="en-US" b="1" dirty="0">
              <a:solidFill>
                <a:srgbClr val="FFC00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32705-49DF-4E46-9A2B-A1EA303F6065}"/>
              </a:ext>
            </a:extLst>
          </p:cNvPr>
          <p:cNvSpPr/>
          <p:nvPr/>
        </p:nvSpPr>
        <p:spPr>
          <a:xfrm>
            <a:off x="1984953" y="5365537"/>
            <a:ext cx="39859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err="1">
                <a:solidFill>
                  <a:schemeClr val="bg1"/>
                </a:solidFill>
                <a:latin typeface="Arimo"/>
              </a:rPr>
              <a:t>İşəgötürənlər</a:t>
            </a:r>
            <a:r>
              <a:rPr lang="en-US" dirty="0">
                <a:solidFill>
                  <a:schemeClr val="bg1"/>
                </a:solidFill>
                <a:latin typeface="Arimo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aztəminatlı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ailələr</a:t>
            </a:r>
            <a:r>
              <a:rPr lang="en-US" dirty="0">
                <a:solidFill>
                  <a:schemeClr val="bg1"/>
                </a:solidFill>
                <a:latin typeface="Arimo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özünüməşğulluq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proqramına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cəlb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olunanlar</a:t>
            </a:r>
            <a:r>
              <a:rPr lang="az-Latn-AZ" dirty="0">
                <a:solidFill>
                  <a:schemeClr val="bg1"/>
                </a:solidFill>
                <a:latin typeface="Arimo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D09911-7AE8-414F-A7BF-F9E769DD4DBF}"/>
              </a:ext>
            </a:extLst>
          </p:cNvPr>
          <p:cNvGrpSpPr/>
          <p:nvPr/>
        </p:nvGrpSpPr>
        <p:grpSpPr>
          <a:xfrm>
            <a:off x="11664314" y="6367162"/>
            <a:ext cx="410970" cy="409592"/>
            <a:chOff x="11664314" y="6367162"/>
            <a:chExt cx="410970" cy="409592"/>
          </a:xfrm>
        </p:grpSpPr>
        <p:sp>
          <p:nvSpPr>
            <p:cNvPr id="12" name="Slayt Numarası Yer Tutucusu 14">
              <a:extLst>
                <a:ext uri="{FF2B5EF4-FFF2-40B4-BE49-F238E27FC236}">
                  <a16:creationId xmlns:a16="http://schemas.microsoft.com/office/drawing/2014/main" id="{7B2B492F-F7D3-45B9-BE4D-F3064D0C439F}"/>
                </a:ext>
              </a:extLst>
            </p:cNvPr>
            <p:cNvSpPr txBox="1">
              <a:spLocks/>
            </p:cNvSpPr>
            <p:nvPr/>
          </p:nvSpPr>
          <p:spPr>
            <a:xfrm>
              <a:off x="11700219" y="6389395"/>
              <a:ext cx="338138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110212BB-2AF9-4BF1-BAEE-3574CF6A04B4}" type="slidenum">
                <a:rPr kumimoji="0" lang="en-US" sz="1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15</a:t>
              </a:fld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bject 20">
              <a:extLst>
                <a:ext uri="{FF2B5EF4-FFF2-40B4-BE49-F238E27FC236}">
                  <a16:creationId xmlns:a16="http://schemas.microsoft.com/office/drawing/2014/main" id="{874336D1-A024-44B3-865E-D582EC10946F}"/>
                </a:ext>
              </a:extLst>
            </p:cNvPr>
            <p:cNvSpPr/>
            <p:nvPr/>
          </p:nvSpPr>
          <p:spPr>
            <a:xfrm>
              <a:off x="11664314" y="6367162"/>
              <a:ext cx="410970" cy="409592"/>
            </a:xfrm>
            <a:custGeom>
              <a:avLst/>
              <a:gdLst/>
              <a:ahLst/>
              <a:cxnLst/>
              <a:rect l="l" t="t" r="r" b="b"/>
              <a:pathLst>
                <a:path w="756919" h="754379">
                  <a:moveTo>
                    <a:pt x="233914" y="418361"/>
                  </a:moveTo>
                  <a:lnTo>
                    <a:pt x="234690" y="464739"/>
                  </a:lnTo>
                  <a:lnTo>
                    <a:pt x="240522" y="508371"/>
                  </a:lnTo>
                  <a:lnTo>
                    <a:pt x="251348" y="549995"/>
                  </a:lnTo>
                  <a:lnTo>
                    <a:pt x="267105" y="590349"/>
                  </a:lnTo>
                  <a:lnTo>
                    <a:pt x="287732" y="630172"/>
                  </a:lnTo>
                  <a:lnTo>
                    <a:pt x="313167" y="670202"/>
                  </a:lnTo>
                  <a:lnTo>
                    <a:pt x="343346" y="711176"/>
                  </a:lnTo>
                  <a:lnTo>
                    <a:pt x="378208" y="753833"/>
                  </a:lnTo>
                  <a:lnTo>
                    <a:pt x="407997" y="717470"/>
                  </a:lnTo>
                  <a:lnTo>
                    <a:pt x="433934" y="684191"/>
                  </a:lnTo>
                  <a:lnTo>
                    <a:pt x="446888" y="665547"/>
                  </a:lnTo>
                  <a:lnTo>
                    <a:pt x="378263" y="665547"/>
                  </a:lnTo>
                  <a:lnTo>
                    <a:pt x="345801" y="628651"/>
                  </a:lnTo>
                  <a:lnTo>
                    <a:pt x="317857" y="593787"/>
                  </a:lnTo>
                  <a:lnTo>
                    <a:pt x="293564" y="558140"/>
                  </a:lnTo>
                  <a:lnTo>
                    <a:pt x="272053" y="518896"/>
                  </a:lnTo>
                  <a:lnTo>
                    <a:pt x="252459" y="473241"/>
                  </a:lnTo>
                  <a:lnTo>
                    <a:pt x="233914" y="418361"/>
                  </a:lnTo>
                  <a:close/>
                </a:path>
                <a:path w="756919" h="754379">
                  <a:moveTo>
                    <a:pt x="427879" y="607277"/>
                  </a:moveTo>
                  <a:lnTo>
                    <a:pt x="378263" y="665547"/>
                  </a:lnTo>
                  <a:lnTo>
                    <a:pt x="446888" y="665547"/>
                  </a:lnTo>
                  <a:lnTo>
                    <a:pt x="455548" y="653085"/>
                  </a:lnTo>
                  <a:lnTo>
                    <a:pt x="472367" y="623242"/>
                  </a:lnTo>
                  <a:lnTo>
                    <a:pt x="427879" y="607277"/>
                  </a:lnTo>
                  <a:close/>
                </a:path>
                <a:path w="756919" h="754379">
                  <a:moveTo>
                    <a:pt x="308236" y="509034"/>
                  </a:moveTo>
                  <a:lnTo>
                    <a:pt x="341098" y="541681"/>
                  </a:lnTo>
                  <a:lnTo>
                    <a:pt x="375776" y="568532"/>
                  </a:lnTo>
                  <a:lnTo>
                    <a:pt x="412711" y="590266"/>
                  </a:lnTo>
                  <a:lnTo>
                    <a:pt x="452340" y="607562"/>
                  </a:lnTo>
                  <a:lnTo>
                    <a:pt x="495103" y="621101"/>
                  </a:lnTo>
                  <a:lnTo>
                    <a:pt x="541440" y="631560"/>
                  </a:lnTo>
                  <a:lnTo>
                    <a:pt x="591789" y="639621"/>
                  </a:lnTo>
                  <a:lnTo>
                    <a:pt x="646590" y="645962"/>
                  </a:lnTo>
                  <a:lnTo>
                    <a:pt x="642232" y="599000"/>
                  </a:lnTo>
                  <a:lnTo>
                    <a:pt x="639834" y="580977"/>
                  </a:lnTo>
                  <a:lnTo>
                    <a:pt x="582704" y="580977"/>
                  </a:lnTo>
                  <a:lnTo>
                    <a:pt x="533779" y="577365"/>
                  </a:lnTo>
                  <a:lnTo>
                    <a:pt x="489663" y="572736"/>
                  </a:lnTo>
                  <a:lnTo>
                    <a:pt x="447705" y="565340"/>
                  </a:lnTo>
                  <a:lnTo>
                    <a:pt x="405251" y="553425"/>
                  </a:lnTo>
                  <a:lnTo>
                    <a:pt x="359646" y="535240"/>
                  </a:lnTo>
                  <a:lnTo>
                    <a:pt x="308236" y="509034"/>
                  </a:lnTo>
                  <a:close/>
                </a:path>
                <a:path w="756919" h="754379">
                  <a:moveTo>
                    <a:pt x="248159" y="306273"/>
                  </a:moveTo>
                  <a:lnTo>
                    <a:pt x="215342" y="337428"/>
                  </a:lnTo>
                  <a:lnTo>
                    <a:pt x="188387" y="370996"/>
                  </a:lnTo>
                  <a:lnTo>
                    <a:pt x="166597" y="407349"/>
                  </a:lnTo>
                  <a:lnTo>
                    <a:pt x="149275" y="446860"/>
                  </a:lnTo>
                  <a:lnTo>
                    <a:pt x="135724" y="489902"/>
                  </a:lnTo>
                  <a:lnTo>
                    <a:pt x="125246" y="536848"/>
                  </a:lnTo>
                  <a:lnTo>
                    <a:pt x="117144" y="588071"/>
                  </a:lnTo>
                  <a:lnTo>
                    <a:pt x="110721" y="643943"/>
                  </a:lnTo>
                  <a:lnTo>
                    <a:pt x="157799" y="641594"/>
                  </a:lnTo>
                  <a:lnTo>
                    <a:pt x="200014" y="635505"/>
                  </a:lnTo>
                  <a:lnTo>
                    <a:pt x="237649" y="627396"/>
                  </a:lnTo>
                  <a:lnTo>
                    <a:pt x="270989" y="618986"/>
                  </a:lnTo>
                  <a:lnTo>
                    <a:pt x="250163" y="581032"/>
                  </a:lnTo>
                  <a:lnTo>
                    <a:pt x="173806" y="581032"/>
                  </a:lnTo>
                  <a:lnTo>
                    <a:pt x="177632" y="531140"/>
                  </a:lnTo>
                  <a:lnTo>
                    <a:pt x="182659" y="486449"/>
                  </a:lnTo>
                  <a:lnTo>
                    <a:pt x="190557" y="444288"/>
                  </a:lnTo>
                  <a:lnTo>
                    <a:pt x="202993" y="401986"/>
                  </a:lnTo>
                  <a:lnTo>
                    <a:pt x="221638" y="356871"/>
                  </a:lnTo>
                  <a:lnTo>
                    <a:pt x="248159" y="306273"/>
                  </a:lnTo>
                  <a:close/>
                </a:path>
                <a:path w="756919" h="754379">
                  <a:moveTo>
                    <a:pt x="248913" y="578754"/>
                  </a:moveTo>
                  <a:lnTo>
                    <a:pt x="173806" y="581032"/>
                  </a:lnTo>
                  <a:lnTo>
                    <a:pt x="250163" y="581032"/>
                  </a:lnTo>
                  <a:lnTo>
                    <a:pt x="248913" y="578754"/>
                  </a:lnTo>
                  <a:close/>
                </a:path>
                <a:path w="756919" h="754379">
                  <a:moveTo>
                    <a:pt x="620227" y="485804"/>
                  </a:moveTo>
                  <a:lnTo>
                    <a:pt x="577105" y="505154"/>
                  </a:lnTo>
                  <a:lnTo>
                    <a:pt x="582704" y="580977"/>
                  </a:lnTo>
                  <a:lnTo>
                    <a:pt x="639834" y="580977"/>
                  </a:lnTo>
                  <a:lnTo>
                    <a:pt x="636612" y="556759"/>
                  </a:lnTo>
                  <a:lnTo>
                    <a:pt x="629391" y="519080"/>
                  </a:lnTo>
                  <a:lnTo>
                    <a:pt x="620227" y="485804"/>
                  </a:lnTo>
                  <a:close/>
                </a:path>
                <a:path w="756919" h="754379">
                  <a:moveTo>
                    <a:pt x="626124" y="282957"/>
                  </a:moveTo>
                  <a:lnTo>
                    <a:pt x="609499" y="327147"/>
                  </a:lnTo>
                  <a:lnTo>
                    <a:pt x="668075" y="376936"/>
                  </a:lnTo>
                  <a:lnTo>
                    <a:pt x="631206" y="409068"/>
                  </a:lnTo>
                  <a:lnTo>
                    <a:pt x="597225" y="437120"/>
                  </a:lnTo>
                  <a:lnTo>
                    <a:pt x="562911" y="461714"/>
                  </a:lnTo>
                  <a:lnTo>
                    <a:pt x="525036" y="483477"/>
                  </a:lnTo>
                  <a:lnTo>
                    <a:pt x="480369" y="503038"/>
                  </a:lnTo>
                  <a:lnTo>
                    <a:pt x="425680" y="521026"/>
                  </a:lnTo>
                  <a:lnTo>
                    <a:pt x="480499" y="517668"/>
                  </a:lnTo>
                  <a:lnTo>
                    <a:pt x="529888" y="508812"/>
                  </a:lnTo>
                  <a:lnTo>
                    <a:pt x="575596" y="494310"/>
                  </a:lnTo>
                  <a:lnTo>
                    <a:pt x="619367" y="474018"/>
                  </a:lnTo>
                  <a:lnTo>
                    <a:pt x="662949" y="447788"/>
                  </a:lnTo>
                  <a:lnTo>
                    <a:pt x="708086" y="415476"/>
                  </a:lnTo>
                  <a:lnTo>
                    <a:pt x="756526" y="376936"/>
                  </a:lnTo>
                  <a:lnTo>
                    <a:pt x="720394" y="346968"/>
                  </a:lnTo>
                  <a:lnTo>
                    <a:pt x="687102" y="321250"/>
                  </a:lnTo>
                  <a:lnTo>
                    <a:pt x="655922" y="299880"/>
                  </a:lnTo>
                  <a:lnTo>
                    <a:pt x="626124" y="282957"/>
                  </a:lnTo>
                  <a:close/>
                </a:path>
                <a:path w="756919" h="754379">
                  <a:moveTo>
                    <a:pt x="332660" y="234888"/>
                  </a:moveTo>
                  <a:lnTo>
                    <a:pt x="286434" y="235119"/>
                  </a:lnTo>
                  <a:lnTo>
                    <a:pt x="243264" y="240632"/>
                  </a:lnTo>
                  <a:lnTo>
                    <a:pt x="202284" y="251290"/>
                  </a:lnTo>
                  <a:lnTo>
                    <a:pt x="162631" y="266954"/>
                  </a:lnTo>
                  <a:lnTo>
                    <a:pt x="123440" y="287487"/>
                  </a:lnTo>
                  <a:lnTo>
                    <a:pt x="83847" y="312751"/>
                  </a:lnTo>
                  <a:lnTo>
                    <a:pt x="42988" y="342608"/>
                  </a:lnTo>
                  <a:lnTo>
                    <a:pt x="0" y="376920"/>
                  </a:lnTo>
                  <a:lnTo>
                    <a:pt x="36136" y="406928"/>
                  </a:lnTo>
                  <a:lnTo>
                    <a:pt x="69429" y="432735"/>
                  </a:lnTo>
                  <a:lnTo>
                    <a:pt x="100608" y="454195"/>
                  </a:lnTo>
                  <a:lnTo>
                    <a:pt x="130401" y="471158"/>
                  </a:lnTo>
                  <a:lnTo>
                    <a:pt x="147026" y="426968"/>
                  </a:lnTo>
                  <a:lnTo>
                    <a:pt x="89196" y="376920"/>
                  </a:lnTo>
                  <a:lnTo>
                    <a:pt x="126157" y="344930"/>
                  </a:lnTo>
                  <a:lnTo>
                    <a:pt x="160335" y="317260"/>
                  </a:lnTo>
                  <a:lnTo>
                    <a:pt x="194901" y="293164"/>
                  </a:lnTo>
                  <a:lnTo>
                    <a:pt x="233029" y="271899"/>
                  </a:lnTo>
                  <a:lnTo>
                    <a:pt x="277891" y="252722"/>
                  </a:lnTo>
                  <a:lnTo>
                    <a:pt x="332660" y="234888"/>
                  </a:lnTo>
                  <a:close/>
                </a:path>
                <a:path w="756919" h="754379">
                  <a:moveTo>
                    <a:pt x="638049" y="173209"/>
                  </a:moveTo>
                  <a:lnTo>
                    <a:pt x="582280" y="173209"/>
                  </a:lnTo>
                  <a:lnTo>
                    <a:pt x="578788" y="221962"/>
                  </a:lnTo>
                  <a:lnTo>
                    <a:pt x="574798" y="265793"/>
                  </a:lnTo>
                  <a:lnTo>
                    <a:pt x="568296" y="307403"/>
                  </a:lnTo>
                  <a:lnTo>
                    <a:pt x="557266" y="349491"/>
                  </a:lnTo>
                  <a:lnTo>
                    <a:pt x="539694" y="394757"/>
                  </a:lnTo>
                  <a:lnTo>
                    <a:pt x="513565" y="445902"/>
                  </a:lnTo>
                  <a:lnTo>
                    <a:pt x="550132" y="405043"/>
                  </a:lnTo>
                  <a:lnTo>
                    <a:pt x="578748" y="363972"/>
                  </a:lnTo>
                  <a:lnTo>
                    <a:pt x="600641" y="321400"/>
                  </a:lnTo>
                  <a:lnTo>
                    <a:pt x="617042" y="276039"/>
                  </a:lnTo>
                  <a:lnTo>
                    <a:pt x="629180" y="226601"/>
                  </a:lnTo>
                  <a:lnTo>
                    <a:pt x="638049" y="173209"/>
                  </a:lnTo>
                  <a:close/>
                </a:path>
                <a:path w="756919" h="754379">
                  <a:moveTo>
                    <a:pt x="445569" y="88285"/>
                  </a:moveTo>
                  <a:lnTo>
                    <a:pt x="378263" y="88285"/>
                  </a:lnTo>
                  <a:lnTo>
                    <a:pt x="409657" y="126048"/>
                  </a:lnTo>
                  <a:lnTo>
                    <a:pt x="437850" y="160508"/>
                  </a:lnTo>
                  <a:lnTo>
                    <a:pt x="462963" y="195043"/>
                  </a:lnTo>
                  <a:lnTo>
                    <a:pt x="485115" y="233031"/>
                  </a:lnTo>
                  <a:lnTo>
                    <a:pt x="504427" y="277853"/>
                  </a:lnTo>
                  <a:lnTo>
                    <a:pt x="521018" y="332887"/>
                  </a:lnTo>
                  <a:lnTo>
                    <a:pt x="519390" y="283240"/>
                  </a:lnTo>
                  <a:lnTo>
                    <a:pt x="512674" y="237793"/>
                  </a:lnTo>
                  <a:lnTo>
                    <a:pt x="501100" y="195593"/>
                  </a:lnTo>
                  <a:lnTo>
                    <a:pt x="484896" y="155688"/>
                  </a:lnTo>
                  <a:lnTo>
                    <a:pt x="464292" y="117129"/>
                  </a:lnTo>
                  <a:lnTo>
                    <a:pt x="445569" y="88285"/>
                  </a:lnTo>
                  <a:close/>
                </a:path>
                <a:path w="756919" h="754379">
                  <a:moveTo>
                    <a:pt x="112740" y="111805"/>
                  </a:moveTo>
                  <a:lnTo>
                    <a:pt x="115818" y="158176"/>
                  </a:lnTo>
                  <a:lnTo>
                    <a:pt x="120570" y="199205"/>
                  </a:lnTo>
                  <a:lnTo>
                    <a:pt x="127013" y="235417"/>
                  </a:lnTo>
                  <a:lnTo>
                    <a:pt x="135317" y="268201"/>
                  </a:lnTo>
                  <a:lnTo>
                    <a:pt x="179028" y="249644"/>
                  </a:lnTo>
                  <a:lnTo>
                    <a:pt x="174010" y="172691"/>
                  </a:lnTo>
                  <a:lnTo>
                    <a:pt x="356377" y="172691"/>
                  </a:lnTo>
                  <a:lnTo>
                    <a:pt x="320096" y="154074"/>
                  </a:lnTo>
                  <a:lnTo>
                    <a:pt x="273940" y="137547"/>
                  </a:lnTo>
                  <a:lnTo>
                    <a:pt x="224548" y="125773"/>
                  </a:lnTo>
                  <a:lnTo>
                    <a:pt x="171091" y="117583"/>
                  </a:lnTo>
                  <a:lnTo>
                    <a:pt x="112740" y="111805"/>
                  </a:lnTo>
                  <a:close/>
                </a:path>
                <a:path w="756919" h="754379">
                  <a:moveTo>
                    <a:pt x="356377" y="172691"/>
                  </a:moveTo>
                  <a:lnTo>
                    <a:pt x="174010" y="172691"/>
                  </a:lnTo>
                  <a:lnTo>
                    <a:pt x="222893" y="176773"/>
                  </a:lnTo>
                  <a:lnTo>
                    <a:pt x="267097" y="181138"/>
                  </a:lnTo>
                  <a:lnTo>
                    <a:pt x="309137" y="187908"/>
                  </a:lnTo>
                  <a:lnTo>
                    <a:pt x="351533" y="199205"/>
                  </a:lnTo>
                  <a:lnTo>
                    <a:pt x="396800" y="217152"/>
                  </a:lnTo>
                  <a:lnTo>
                    <a:pt x="447457" y="243872"/>
                  </a:lnTo>
                  <a:lnTo>
                    <a:pt x="406025" y="206067"/>
                  </a:lnTo>
                  <a:lnTo>
                    <a:pt x="363848" y="176524"/>
                  </a:lnTo>
                  <a:lnTo>
                    <a:pt x="356377" y="172691"/>
                  </a:lnTo>
                  <a:close/>
                </a:path>
                <a:path w="756919" h="754379">
                  <a:moveTo>
                    <a:pt x="645585" y="110336"/>
                  </a:moveTo>
                  <a:lnTo>
                    <a:pt x="598631" y="114469"/>
                  </a:lnTo>
                  <a:lnTo>
                    <a:pt x="556530" y="119841"/>
                  </a:lnTo>
                  <a:lnTo>
                    <a:pt x="518993" y="126829"/>
                  </a:lnTo>
                  <a:lnTo>
                    <a:pt x="485733" y="135812"/>
                  </a:lnTo>
                  <a:lnTo>
                    <a:pt x="504927" y="178942"/>
                  </a:lnTo>
                  <a:lnTo>
                    <a:pt x="582280" y="173209"/>
                  </a:lnTo>
                  <a:lnTo>
                    <a:pt x="638049" y="173209"/>
                  </a:lnTo>
                  <a:lnTo>
                    <a:pt x="638284" y="171796"/>
                  </a:lnTo>
                  <a:lnTo>
                    <a:pt x="645585" y="110336"/>
                  </a:lnTo>
                  <a:close/>
                </a:path>
                <a:path w="756919" h="754379">
                  <a:moveTo>
                    <a:pt x="378373" y="0"/>
                  </a:moveTo>
                  <a:lnTo>
                    <a:pt x="347615" y="35510"/>
                  </a:lnTo>
                  <a:lnTo>
                    <a:pt x="321829" y="68938"/>
                  </a:lnTo>
                  <a:lnTo>
                    <a:pt x="300471" y="100408"/>
                  </a:lnTo>
                  <a:lnTo>
                    <a:pt x="282996" y="130048"/>
                  </a:lnTo>
                  <a:lnTo>
                    <a:pt x="326628" y="148204"/>
                  </a:lnTo>
                  <a:lnTo>
                    <a:pt x="378263" y="88285"/>
                  </a:lnTo>
                  <a:lnTo>
                    <a:pt x="445569" y="88285"/>
                  </a:lnTo>
                  <a:lnTo>
                    <a:pt x="439518" y="78962"/>
                  </a:lnTo>
                  <a:lnTo>
                    <a:pt x="410801" y="40236"/>
                  </a:lnTo>
                  <a:lnTo>
                    <a:pt x="37837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596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23" grpId="0" animBg="1"/>
      <p:bldP spid="24" grpId="0"/>
      <p:bldP spid="25" grpId="0"/>
      <p:bldP spid="26" grpId="0"/>
      <p:bldP spid="27" grpId="0" animBg="1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7FE8DD1-7630-44F9-8B3A-36BC4FFA3ED6}"/>
              </a:ext>
            </a:extLst>
          </p:cNvPr>
          <p:cNvSpPr/>
          <p:nvPr/>
        </p:nvSpPr>
        <p:spPr>
          <a:xfrm>
            <a:off x="2313432" y="4699158"/>
            <a:ext cx="4901184" cy="1599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ts val="4111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əmək müqavilələrinin kağız forması</a:t>
            </a:r>
            <a:r>
              <a:rPr lang="az-Latn-AZ" dirty="0">
                <a:solidFill>
                  <a:schemeClr val="bg1"/>
                </a:solidFill>
              </a:rPr>
              <a:t>nın ləğvi</a:t>
            </a:r>
          </a:p>
          <a:p>
            <a:pPr marL="285750" lvl="0" indent="-285750">
              <a:lnSpc>
                <a:spcPts val="4111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əmək kitabçaları</a:t>
            </a:r>
            <a:r>
              <a:rPr lang="az-Latn-AZ" dirty="0">
                <a:solidFill>
                  <a:schemeClr val="bg1"/>
                </a:solidFill>
              </a:rPr>
              <a:t> tələbinin ləğvi</a:t>
            </a:r>
          </a:p>
          <a:p>
            <a:pPr marL="285750" lvl="0" indent="-285750">
              <a:lnSpc>
                <a:spcPts val="4111"/>
              </a:lnSpc>
              <a:buFont typeface="Wingdings" panose="05000000000000000000" pitchFamily="2" charset="2"/>
              <a:buChar char="q"/>
            </a:pPr>
            <a:r>
              <a:rPr lang="az-Latn-AZ" strike="sngStrike" dirty="0">
                <a:solidFill>
                  <a:schemeClr val="bg1"/>
                </a:solidFill>
              </a:rPr>
              <a:t>sosial sığorta kartlarının ləğvi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93D57F-AB70-4CD0-BC5F-250D2E7CB7AB}"/>
              </a:ext>
            </a:extLst>
          </p:cNvPr>
          <p:cNvSpPr/>
          <p:nvPr/>
        </p:nvSpPr>
        <p:spPr>
          <a:xfrm>
            <a:off x="7214616" y="2106809"/>
            <a:ext cx="4977384" cy="4298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4111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işçilərin şəxsi işi anlayışı</a:t>
            </a:r>
            <a:r>
              <a:rPr lang="az-Latn-AZ" dirty="0">
                <a:solidFill>
                  <a:schemeClr val="bg1"/>
                </a:solidFill>
              </a:rPr>
              <a:t>nın ləğvi</a:t>
            </a:r>
          </a:p>
          <a:p>
            <a:pPr marL="285750" lvl="0" indent="-285750">
              <a:lnSpc>
                <a:spcPts val="4111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kağız üzərində əmrləşmələr</a:t>
            </a:r>
            <a:r>
              <a:rPr lang="az-Latn-AZ" dirty="0">
                <a:solidFill>
                  <a:schemeClr val="bg1"/>
                </a:solidFill>
              </a:rPr>
              <a:t>in ləğvi</a:t>
            </a:r>
          </a:p>
          <a:p>
            <a:pPr marL="285750" lvl="0" indent="-285750">
              <a:lnSpc>
                <a:spcPts val="4111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kağız üzərində ezamiyyə vərəqələri</a:t>
            </a:r>
            <a:r>
              <a:rPr lang="az-Latn-AZ" dirty="0">
                <a:solidFill>
                  <a:schemeClr val="bg1"/>
                </a:solidFill>
              </a:rPr>
              <a:t>nin ləğvi</a:t>
            </a:r>
          </a:p>
          <a:p>
            <a:pPr marL="285750" lvl="0" indent="-285750">
              <a:lnSpc>
                <a:spcPts val="4111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kağız üzərində ştat cədvəlləri</a:t>
            </a:r>
            <a:r>
              <a:rPr lang="az-Latn-AZ" dirty="0">
                <a:solidFill>
                  <a:schemeClr val="bg1"/>
                </a:solidFill>
              </a:rPr>
              <a:t>nin ləğvi</a:t>
            </a:r>
          </a:p>
          <a:p>
            <a:pPr marL="285750" lvl="0" indent="-285750">
              <a:lnSpc>
                <a:spcPts val="4111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kağız üzərində</a:t>
            </a:r>
            <a:r>
              <a:rPr lang="az-Latn-AZ" dirty="0">
                <a:solidFill>
                  <a:schemeClr val="bg1"/>
                </a:solidFill>
              </a:rPr>
              <a:t> kadr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az-Latn-AZ" dirty="0">
                <a:solidFill>
                  <a:schemeClr val="bg1"/>
                </a:solidFill>
              </a:rPr>
              <a:t>kargüzarlığının ləğvi </a:t>
            </a:r>
          </a:p>
          <a:p>
            <a:pPr marL="285750" lvl="0" indent="-285750">
              <a:lnSpc>
                <a:spcPts val="4111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1"/>
                </a:solidFill>
              </a:rPr>
              <a:t>fiziki həyata keçirilən yoxlamalar</a:t>
            </a:r>
            <a:r>
              <a:rPr lang="az-Latn-AZ" dirty="0">
                <a:solidFill>
                  <a:schemeClr val="bg1"/>
                </a:solidFill>
              </a:rPr>
              <a:t>ın azaldılması</a:t>
            </a:r>
          </a:p>
          <a:p>
            <a:pPr marL="285750" lvl="0" indent="-285750">
              <a:lnSpc>
                <a:spcPts val="4111"/>
              </a:lnSpc>
              <a:buFont typeface="Wingdings" panose="05000000000000000000" pitchFamily="2" charset="2"/>
              <a:buChar char="q"/>
            </a:pPr>
            <a:r>
              <a:rPr lang="az-Latn-AZ" dirty="0">
                <a:solidFill>
                  <a:schemeClr val="bg1"/>
                </a:solidFill>
              </a:rPr>
              <a:t>elektron</a:t>
            </a:r>
            <a:r>
              <a:rPr lang="en-US" dirty="0">
                <a:solidFill>
                  <a:schemeClr val="bg1"/>
                </a:solidFill>
              </a:rPr>
              <a:t> cərimə mexanizmi</a:t>
            </a:r>
            <a:endParaRPr lang="az-Latn-AZ" dirty="0">
              <a:solidFill>
                <a:schemeClr val="bg1"/>
              </a:solidFill>
            </a:endParaRPr>
          </a:p>
          <a:p>
            <a:pPr marL="285750" lvl="0" indent="-285750">
              <a:lnSpc>
                <a:spcPts val="4111"/>
              </a:lnSpc>
              <a:buFont typeface="Wingdings" panose="05000000000000000000" pitchFamily="2" charset="2"/>
              <a:buChar char="q"/>
            </a:pPr>
            <a:r>
              <a:rPr lang="az-Latn-AZ" dirty="0">
                <a:solidFill>
                  <a:schemeClr val="bg1"/>
                </a:solidFill>
              </a:rPr>
              <a:t>Proaktiv m</a:t>
            </a:r>
            <a:r>
              <a:rPr lang="en-US" dirty="0">
                <a:solidFill>
                  <a:schemeClr val="bg1"/>
                </a:solidFill>
              </a:rPr>
              <a:t>əşğulluq tədbirləri</a:t>
            </a:r>
            <a:r>
              <a:rPr lang="az-Latn-AZ" dirty="0">
                <a:solidFill>
                  <a:schemeClr val="bg1"/>
                </a:solidFill>
              </a:rPr>
              <a:t>nə keçid</a:t>
            </a:r>
            <a:endParaRPr lang="en-US" spc="29" dirty="0">
              <a:solidFill>
                <a:schemeClr val="bg1"/>
              </a:solidFill>
              <a:latin typeface="Arimo "/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D779F2B5-DA2A-4449-A436-5BD3AA4B501D}"/>
              </a:ext>
            </a:extLst>
          </p:cNvPr>
          <p:cNvSpPr/>
          <p:nvPr/>
        </p:nvSpPr>
        <p:spPr>
          <a:xfrm rot="5400000">
            <a:off x="1207697" y="-1207697"/>
            <a:ext cx="4800600" cy="7215994"/>
          </a:xfrm>
          <a:prstGeom prst="triangl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F399F61C-5929-42FB-99E3-5D210326D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331" y="1505372"/>
            <a:ext cx="3556369" cy="1789855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az-Latn-AZ" sz="4800" b="1" dirty="0">
                <a:ln/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Əldə </a:t>
            </a:r>
            <a:br>
              <a:rPr lang="az-Latn-AZ" sz="4800" b="1" dirty="0">
                <a:ln/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z-Latn-AZ" sz="4800" b="1" dirty="0">
                <a:ln/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edəcəklərimiz</a:t>
            </a:r>
            <a:endParaRPr lang="en-US" sz="4800" b="1" dirty="0">
              <a:ln/>
              <a:solidFill>
                <a:srgbClr val="FFC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BFCC0E-2432-49B1-959A-31F618FF826E}"/>
              </a:ext>
            </a:extLst>
          </p:cNvPr>
          <p:cNvGrpSpPr/>
          <p:nvPr/>
        </p:nvGrpSpPr>
        <p:grpSpPr>
          <a:xfrm>
            <a:off x="11664314" y="6367162"/>
            <a:ext cx="410970" cy="409592"/>
            <a:chOff x="11664314" y="6367162"/>
            <a:chExt cx="410970" cy="409592"/>
          </a:xfrm>
        </p:grpSpPr>
        <p:sp>
          <p:nvSpPr>
            <p:cNvPr id="19" name="Slayt Numarası Yer Tutucusu 14">
              <a:extLst>
                <a:ext uri="{FF2B5EF4-FFF2-40B4-BE49-F238E27FC236}">
                  <a16:creationId xmlns:a16="http://schemas.microsoft.com/office/drawing/2014/main" id="{179201E1-C2FA-4E6A-85CD-435618A0CB28}"/>
                </a:ext>
              </a:extLst>
            </p:cNvPr>
            <p:cNvSpPr txBox="1">
              <a:spLocks/>
            </p:cNvSpPr>
            <p:nvPr/>
          </p:nvSpPr>
          <p:spPr>
            <a:xfrm>
              <a:off x="11700219" y="6389395"/>
              <a:ext cx="338138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110212BB-2AF9-4BF1-BAEE-3574CF6A04B4}" type="slidenum">
                <a:rPr kumimoji="0" lang="en-US" sz="1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16</a:t>
              </a:fld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EF0EFF8A-0B48-4B4F-93E4-0AEF14B649A8}"/>
                </a:ext>
              </a:extLst>
            </p:cNvPr>
            <p:cNvSpPr/>
            <p:nvPr/>
          </p:nvSpPr>
          <p:spPr>
            <a:xfrm>
              <a:off x="11664314" y="6367162"/>
              <a:ext cx="410970" cy="409592"/>
            </a:xfrm>
            <a:custGeom>
              <a:avLst/>
              <a:gdLst/>
              <a:ahLst/>
              <a:cxnLst/>
              <a:rect l="l" t="t" r="r" b="b"/>
              <a:pathLst>
                <a:path w="756919" h="754379">
                  <a:moveTo>
                    <a:pt x="233914" y="418361"/>
                  </a:moveTo>
                  <a:lnTo>
                    <a:pt x="234690" y="464739"/>
                  </a:lnTo>
                  <a:lnTo>
                    <a:pt x="240522" y="508371"/>
                  </a:lnTo>
                  <a:lnTo>
                    <a:pt x="251348" y="549995"/>
                  </a:lnTo>
                  <a:lnTo>
                    <a:pt x="267105" y="590349"/>
                  </a:lnTo>
                  <a:lnTo>
                    <a:pt x="287732" y="630172"/>
                  </a:lnTo>
                  <a:lnTo>
                    <a:pt x="313167" y="670202"/>
                  </a:lnTo>
                  <a:lnTo>
                    <a:pt x="343346" y="711176"/>
                  </a:lnTo>
                  <a:lnTo>
                    <a:pt x="378208" y="753833"/>
                  </a:lnTo>
                  <a:lnTo>
                    <a:pt x="407997" y="717470"/>
                  </a:lnTo>
                  <a:lnTo>
                    <a:pt x="433934" y="684191"/>
                  </a:lnTo>
                  <a:lnTo>
                    <a:pt x="446888" y="665547"/>
                  </a:lnTo>
                  <a:lnTo>
                    <a:pt x="378263" y="665547"/>
                  </a:lnTo>
                  <a:lnTo>
                    <a:pt x="345801" y="628651"/>
                  </a:lnTo>
                  <a:lnTo>
                    <a:pt x="317857" y="593787"/>
                  </a:lnTo>
                  <a:lnTo>
                    <a:pt x="293564" y="558140"/>
                  </a:lnTo>
                  <a:lnTo>
                    <a:pt x="272053" y="518896"/>
                  </a:lnTo>
                  <a:lnTo>
                    <a:pt x="252459" y="473241"/>
                  </a:lnTo>
                  <a:lnTo>
                    <a:pt x="233914" y="418361"/>
                  </a:lnTo>
                  <a:close/>
                </a:path>
                <a:path w="756919" h="754379">
                  <a:moveTo>
                    <a:pt x="427879" y="607277"/>
                  </a:moveTo>
                  <a:lnTo>
                    <a:pt x="378263" y="665547"/>
                  </a:lnTo>
                  <a:lnTo>
                    <a:pt x="446888" y="665547"/>
                  </a:lnTo>
                  <a:lnTo>
                    <a:pt x="455548" y="653085"/>
                  </a:lnTo>
                  <a:lnTo>
                    <a:pt x="472367" y="623242"/>
                  </a:lnTo>
                  <a:lnTo>
                    <a:pt x="427879" y="607277"/>
                  </a:lnTo>
                  <a:close/>
                </a:path>
                <a:path w="756919" h="754379">
                  <a:moveTo>
                    <a:pt x="308236" y="509034"/>
                  </a:moveTo>
                  <a:lnTo>
                    <a:pt x="341098" y="541681"/>
                  </a:lnTo>
                  <a:lnTo>
                    <a:pt x="375776" y="568532"/>
                  </a:lnTo>
                  <a:lnTo>
                    <a:pt x="412711" y="590266"/>
                  </a:lnTo>
                  <a:lnTo>
                    <a:pt x="452340" y="607562"/>
                  </a:lnTo>
                  <a:lnTo>
                    <a:pt x="495103" y="621101"/>
                  </a:lnTo>
                  <a:lnTo>
                    <a:pt x="541440" y="631560"/>
                  </a:lnTo>
                  <a:lnTo>
                    <a:pt x="591789" y="639621"/>
                  </a:lnTo>
                  <a:lnTo>
                    <a:pt x="646590" y="645962"/>
                  </a:lnTo>
                  <a:lnTo>
                    <a:pt x="642232" y="599000"/>
                  </a:lnTo>
                  <a:lnTo>
                    <a:pt x="639834" y="580977"/>
                  </a:lnTo>
                  <a:lnTo>
                    <a:pt x="582704" y="580977"/>
                  </a:lnTo>
                  <a:lnTo>
                    <a:pt x="533779" y="577365"/>
                  </a:lnTo>
                  <a:lnTo>
                    <a:pt x="489663" y="572736"/>
                  </a:lnTo>
                  <a:lnTo>
                    <a:pt x="447705" y="565340"/>
                  </a:lnTo>
                  <a:lnTo>
                    <a:pt x="405251" y="553425"/>
                  </a:lnTo>
                  <a:lnTo>
                    <a:pt x="359646" y="535240"/>
                  </a:lnTo>
                  <a:lnTo>
                    <a:pt x="308236" y="509034"/>
                  </a:lnTo>
                  <a:close/>
                </a:path>
                <a:path w="756919" h="754379">
                  <a:moveTo>
                    <a:pt x="248159" y="306273"/>
                  </a:moveTo>
                  <a:lnTo>
                    <a:pt x="215342" y="337428"/>
                  </a:lnTo>
                  <a:lnTo>
                    <a:pt x="188387" y="370996"/>
                  </a:lnTo>
                  <a:lnTo>
                    <a:pt x="166597" y="407349"/>
                  </a:lnTo>
                  <a:lnTo>
                    <a:pt x="149275" y="446860"/>
                  </a:lnTo>
                  <a:lnTo>
                    <a:pt x="135724" y="489902"/>
                  </a:lnTo>
                  <a:lnTo>
                    <a:pt x="125246" y="536848"/>
                  </a:lnTo>
                  <a:lnTo>
                    <a:pt x="117144" y="588071"/>
                  </a:lnTo>
                  <a:lnTo>
                    <a:pt x="110721" y="643943"/>
                  </a:lnTo>
                  <a:lnTo>
                    <a:pt x="157799" y="641594"/>
                  </a:lnTo>
                  <a:lnTo>
                    <a:pt x="200014" y="635505"/>
                  </a:lnTo>
                  <a:lnTo>
                    <a:pt x="237649" y="627396"/>
                  </a:lnTo>
                  <a:lnTo>
                    <a:pt x="270989" y="618986"/>
                  </a:lnTo>
                  <a:lnTo>
                    <a:pt x="250163" y="581032"/>
                  </a:lnTo>
                  <a:lnTo>
                    <a:pt x="173806" y="581032"/>
                  </a:lnTo>
                  <a:lnTo>
                    <a:pt x="177632" y="531140"/>
                  </a:lnTo>
                  <a:lnTo>
                    <a:pt x="182659" y="486449"/>
                  </a:lnTo>
                  <a:lnTo>
                    <a:pt x="190557" y="444288"/>
                  </a:lnTo>
                  <a:lnTo>
                    <a:pt x="202993" y="401986"/>
                  </a:lnTo>
                  <a:lnTo>
                    <a:pt x="221638" y="356871"/>
                  </a:lnTo>
                  <a:lnTo>
                    <a:pt x="248159" y="306273"/>
                  </a:lnTo>
                  <a:close/>
                </a:path>
                <a:path w="756919" h="754379">
                  <a:moveTo>
                    <a:pt x="248913" y="578754"/>
                  </a:moveTo>
                  <a:lnTo>
                    <a:pt x="173806" y="581032"/>
                  </a:lnTo>
                  <a:lnTo>
                    <a:pt x="250163" y="581032"/>
                  </a:lnTo>
                  <a:lnTo>
                    <a:pt x="248913" y="578754"/>
                  </a:lnTo>
                  <a:close/>
                </a:path>
                <a:path w="756919" h="754379">
                  <a:moveTo>
                    <a:pt x="620227" y="485804"/>
                  </a:moveTo>
                  <a:lnTo>
                    <a:pt x="577105" y="505154"/>
                  </a:lnTo>
                  <a:lnTo>
                    <a:pt x="582704" y="580977"/>
                  </a:lnTo>
                  <a:lnTo>
                    <a:pt x="639834" y="580977"/>
                  </a:lnTo>
                  <a:lnTo>
                    <a:pt x="636612" y="556759"/>
                  </a:lnTo>
                  <a:lnTo>
                    <a:pt x="629391" y="519080"/>
                  </a:lnTo>
                  <a:lnTo>
                    <a:pt x="620227" y="485804"/>
                  </a:lnTo>
                  <a:close/>
                </a:path>
                <a:path w="756919" h="754379">
                  <a:moveTo>
                    <a:pt x="626124" y="282957"/>
                  </a:moveTo>
                  <a:lnTo>
                    <a:pt x="609499" y="327147"/>
                  </a:lnTo>
                  <a:lnTo>
                    <a:pt x="668075" y="376936"/>
                  </a:lnTo>
                  <a:lnTo>
                    <a:pt x="631206" y="409068"/>
                  </a:lnTo>
                  <a:lnTo>
                    <a:pt x="597225" y="437120"/>
                  </a:lnTo>
                  <a:lnTo>
                    <a:pt x="562911" y="461714"/>
                  </a:lnTo>
                  <a:lnTo>
                    <a:pt x="525036" y="483477"/>
                  </a:lnTo>
                  <a:lnTo>
                    <a:pt x="480369" y="503038"/>
                  </a:lnTo>
                  <a:lnTo>
                    <a:pt x="425680" y="521026"/>
                  </a:lnTo>
                  <a:lnTo>
                    <a:pt x="480499" y="517668"/>
                  </a:lnTo>
                  <a:lnTo>
                    <a:pt x="529888" y="508812"/>
                  </a:lnTo>
                  <a:lnTo>
                    <a:pt x="575596" y="494310"/>
                  </a:lnTo>
                  <a:lnTo>
                    <a:pt x="619367" y="474018"/>
                  </a:lnTo>
                  <a:lnTo>
                    <a:pt x="662949" y="447788"/>
                  </a:lnTo>
                  <a:lnTo>
                    <a:pt x="708086" y="415476"/>
                  </a:lnTo>
                  <a:lnTo>
                    <a:pt x="756526" y="376936"/>
                  </a:lnTo>
                  <a:lnTo>
                    <a:pt x="720394" y="346968"/>
                  </a:lnTo>
                  <a:lnTo>
                    <a:pt x="687102" y="321250"/>
                  </a:lnTo>
                  <a:lnTo>
                    <a:pt x="655922" y="299880"/>
                  </a:lnTo>
                  <a:lnTo>
                    <a:pt x="626124" y="282957"/>
                  </a:lnTo>
                  <a:close/>
                </a:path>
                <a:path w="756919" h="754379">
                  <a:moveTo>
                    <a:pt x="332660" y="234888"/>
                  </a:moveTo>
                  <a:lnTo>
                    <a:pt x="286434" y="235119"/>
                  </a:lnTo>
                  <a:lnTo>
                    <a:pt x="243264" y="240632"/>
                  </a:lnTo>
                  <a:lnTo>
                    <a:pt x="202284" y="251290"/>
                  </a:lnTo>
                  <a:lnTo>
                    <a:pt x="162631" y="266954"/>
                  </a:lnTo>
                  <a:lnTo>
                    <a:pt x="123440" y="287487"/>
                  </a:lnTo>
                  <a:lnTo>
                    <a:pt x="83847" y="312751"/>
                  </a:lnTo>
                  <a:lnTo>
                    <a:pt x="42988" y="342608"/>
                  </a:lnTo>
                  <a:lnTo>
                    <a:pt x="0" y="376920"/>
                  </a:lnTo>
                  <a:lnTo>
                    <a:pt x="36136" y="406928"/>
                  </a:lnTo>
                  <a:lnTo>
                    <a:pt x="69429" y="432735"/>
                  </a:lnTo>
                  <a:lnTo>
                    <a:pt x="100608" y="454195"/>
                  </a:lnTo>
                  <a:lnTo>
                    <a:pt x="130401" y="471158"/>
                  </a:lnTo>
                  <a:lnTo>
                    <a:pt x="147026" y="426968"/>
                  </a:lnTo>
                  <a:lnTo>
                    <a:pt x="89196" y="376920"/>
                  </a:lnTo>
                  <a:lnTo>
                    <a:pt x="126157" y="344930"/>
                  </a:lnTo>
                  <a:lnTo>
                    <a:pt x="160335" y="317260"/>
                  </a:lnTo>
                  <a:lnTo>
                    <a:pt x="194901" y="293164"/>
                  </a:lnTo>
                  <a:lnTo>
                    <a:pt x="233029" y="271899"/>
                  </a:lnTo>
                  <a:lnTo>
                    <a:pt x="277891" y="252722"/>
                  </a:lnTo>
                  <a:lnTo>
                    <a:pt x="332660" y="234888"/>
                  </a:lnTo>
                  <a:close/>
                </a:path>
                <a:path w="756919" h="754379">
                  <a:moveTo>
                    <a:pt x="638049" y="173209"/>
                  </a:moveTo>
                  <a:lnTo>
                    <a:pt x="582280" y="173209"/>
                  </a:lnTo>
                  <a:lnTo>
                    <a:pt x="578788" y="221962"/>
                  </a:lnTo>
                  <a:lnTo>
                    <a:pt x="574798" y="265793"/>
                  </a:lnTo>
                  <a:lnTo>
                    <a:pt x="568296" y="307403"/>
                  </a:lnTo>
                  <a:lnTo>
                    <a:pt x="557266" y="349491"/>
                  </a:lnTo>
                  <a:lnTo>
                    <a:pt x="539694" y="394757"/>
                  </a:lnTo>
                  <a:lnTo>
                    <a:pt x="513565" y="445902"/>
                  </a:lnTo>
                  <a:lnTo>
                    <a:pt x="550132" y="405043"/>
                  </a:lnTo>
                  <a:lnTo>
                    <a:pt x="578748" y="363972"/>
                  </a:lnTo>
                  <a:lnTo>
                    <a:pt x="600641" y="321400"/>
                  </a:lnTo>
                  <a:lnTo>
                    <a:pt x="617042" y="276039"/>
                  </a:lnTo>
                  <a:lnTo>
                    <a:pt x="629180" y="226601"/>
                  </a:lnTo>
                  <a:lnTo>
                    <a:pt x="638049" y="173209"/>
                  </a:lnTo>
                  <a:close/>
                </a:path>
                <a:path w="756919" h="754379">
                  <a:moveTo>
                    <a:pt x="445569" y="88285"/>
                  </a:moveTo>
                  <a:lnTo>
                    <a:pt x="378263" y="88285"/>
                  </a:lnTo>
                  <a:lnTo>
                    <a:pt x="409657" y="126048"/>
                  </a:lnTo>
                  <a:lnTo>
                    <a:pt x="437850" y="160508"/>
                  </a:lnTo>
                  <a:lnTo>
                    <a:pt x="462963" y="195043"/>
                  </a:lnTo>
                  <a:lnTo>
                    <a:pt x="485115" y="233031"/>
                  </a:lnTo>
                  <a:lnTo>
                    <a:pt x="504427" y="277853"/>
                  </a:lnTo>
                  <a:lnTo>
                    <a:pt x="521018" y="332887"/>
                  </a:lnTo>
                  <a:lnTo>
                    <a:pt x="519390" y="283240"/>
                  </a:lnTo>
                  <a:lnTo>
                    <a:pt x="512674" y="237793"/>
                  </a:lnTo>
                  <a:lnTo>
                    <a:pt x="501100" y="195593"/>
                  </a:lnTo>
                  <a:lnTo>
                    <a:pt x="484896" y="155688"/>
                  </a:lnTo>
                  <a:lnTo>
                    <a:pt x="464292" y="117129"/>
                  </a:lnTo>
                  <a:lnTo>
                    <a:pt x="445569" y="88285"/>
                  </a:lnTo>
                  <a:close/>
                </a:path>
                <a:path w="756919" h="754379">
                  <a:moveTo>
                    <a:pt x="112740" y="111805"/>
                  </a:moveTo>
                  <a:lnTo>
                    <a:pt x="115818" y="158176"/>
                  </a:lnTo>
                  <a:lnTo>
                    <a:pt x="120570" y="199205"/>
                  </a:lnTo>
                  <a:lnTo>
                    <a:pt x="127013" y="235417"/>
                  </a:lnTo>
                  <a:lnTo>
                    <a:pt x="135317" y="268201"/>
                  </a:lnTo>
                  <a:lnTo>
                    <a:pt x="179028" y="249644"/>
                  </a:lnTo>
                  <a:lnTo>
                    <a:pt x="174010" y="172691"/>
                  </a:lnTo>
                  <a:lnTo>
                    <a:pt x="356377" y="172691"/>
                  </a:lnTo>
                  <a:lnTo>
                    <a:pt x="320096" y="154074"/>
                  </a:lnTo>
                  <a:lnTo>
                    <a:pt x="273940" y="137547"/>
                  </a:lnTo>
                  <a:lnTo>
                    <a:pt x="224548" y="125773"/>
                  </a:lnTo>
                  <a:lnTo>
                    <a:pt x="171091" y="117583"/>
                  </a:lnTo>
                  <a:lnTo>
                    <a:pt x="112740" y="111805"/>
                  </a:lnTo>
                  <a:close/>
                </a:path>
                <a:path w="756919" h="754379">
                  <a:moveTo>
                    <a:pt x="356377" y="172691"/>
                  </a:moveTo>
                  <a:lnTo>
                    <a:pt x="174010" y="172691"/>
                  </a:lnTo>
                  <a:lnTo>
                    <a:pt x="222893" y="176773"/>
                  </a:lnTo>
                  <a:lnTo>
                    <a:pt x="267097" y="181138"/>
                  </a:lnTo>
                  <a:lnTo>
                    <a:pt x="309137" y="187908"/>
                  </a:lnTo>
                  <a:lnTo>
                    <a:pt x="351533" y="199205"/>
                  </a:lnTo>
                  <a:lnTo>
                    <a:pt x="396800" y="217152"/>
                  </a:lnTo>
                  <a:lnTo>
                    <a:pt x="447457" y="243872"/>
                  </a:lnTo>
                  <a:lnTo>
                    <a:pt x="406025" y="206067"/>
                  </a:lnTo>
                  <a:lnTo>
                    <a:pt x="363848" y="176524"/>
                  </a:lnTo>
                  <a:lnTo>
                    <a:pt x="356377" y="172691"/>
                  </a:lnTo>
                  <a:close/>
                </a:path>
                <a:path w="756919" h="754379">
                  <a:moveTo>
                    <a:pt x="645585" y="110336"/>
                  </a:moveTo>
                  <a:lnTo>
                    <a:pt x="598631" y="114469"/>
                  </a:lnTo>
                  <a:lnTo>
                    <a:pt x="556530" y="119841"/>
                  </a:lnTo>
                  <a:lnTo>
                    <a:pt x="518993" y="126829"/>
                  </a:lnTo>
                  <a:lnTo>
                    <a:pt x="485733" y="135812"/>
                  </a:lnTo>
                  <a:lnTo>
                    <a:pt x="504927" y="178942"/>
                  </a:lnTo>
                  <a:lnTo>
                    <a:pt x="582280" y="173209"/>
                  </a:lnTo>
                  <a:lnTo>
                    <a:pt x="638049" y="173209"/>
                  </a:lnTo>
                  <a:lnTo>
                    <a:pt x="638284" y="171796"/>
                  </a:lnTo>
                  <a:lnTo>
                    <a:pt x="645585" y="110336"/>
                  </a:lnTo>
                  <a:close/>
                </a:path>
                <a:path w="756919" h="754379">
                  <a:moveTo>
                    <a:pt x="378373" y="0"/>
                  </a:moveTo>
                  <a:lnTo>
                    <a:pt x="347615" y="35510"/>
                  </a:lnTo>
                  <a:lnTo>
                    <a:pt x="321829" y="68938"/>
                  </a:lnTo>
                  <a:lnTo>
                    <a:pt x="300471" y="100408"/>
                  </a:lnTo>
                  <a:lnTo>
                    <a:pt x="282996" y="130048"/>
                  </a:lnTo>
                  <a:lnTo>
                    <a:pt x="326628" y="148204"/>
                  </a:lnTo>
                  <a:lnTo>
                    <a:pt x="378263" y="88285"/>
                  </a:lnTo>
                  <a:lnTo>
                    <a:pt x="445569" y="88285"/>
                  </a:lnTo>
                  <a:lnTo>
                    <a:pt x="439518" y="78962"/>
                  </a:lnTo>
                  <a:lnTo>
                    <a:pt x="410801" y="40236"/>
                  </a:lnTo>
                  <a:lnTo>
                    <a:pt x="37837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4633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4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5F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B954D06-7A47-4EFE-81EF-8DD987CDD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1" dirty="0"/>
              <a:t>DİQQƏTİNİZƏ GÖRƏ TƏŞƏKKÜR EDİRİK!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C5515DD-2B38-400A-9329-5AA0635B84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 r="-1" b="-1"/>
          <a:stretch/>
        </p:blipFill>
        <p:spPr>
          <a:xfrm>
            <a:off x="2" y="10"/>
            <a:ext cx="7013748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73731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B954D06-7A47-4EFE-81EF-8DD987CDD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04" y="239609"/>
            <a:ext cx="10884720" cy="103010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az-Latn-AZ" b="1">
                <a:solidFill>
                  <a:schemeClr val="bg1"/>
                </a:solidFill>
                <a:latin typeface="+mn-lt"/>
              </a:rPr>
              <a:t>İNKİŞAF TARİXİMİZ</a:t>
            </a:r>
            <a:endParaRPr lang="en-US" b="1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0" name="Grup 7">
            <a:extLst>
              <a:ext uri="{FF2B5EF4-FFF2-40B4-BE49-F238E27FC236}">
                <a16:creationId xmlns:a16="http://schemas.microsoft.com/office/drawing/2014/main" id="{34C528A8-0885-49CB-B199-8716DE178EBA}"/>
              </a:ext>
            </a:extLst>
          </p:cNvPr>
          <p:cNvGrpSpPr/>
          <p:nvPr/>
        </p:nvGrpSpPr>
        <p:grpSpPr>
          <a:xfrm>
            <a:off x="631004" y="1279241"/>
            <a:ext cx="10900595" cy="113618"/>
            <a:chOff x="838182" y="1500984"/>
            <a:chExt cx="10515621" cy="170958"/>
          </a:xfrm>
          <a:solidFill>
            <a:srgbClr val="0582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1" name="Dikdörtgen 8">
              <a:extLst>
                <a:ext uri="{FF2B5EF4-FFF2-40B4-BE49-F238E27FC236}">
                  <a16:creationId xmlns:a16="http://schemas.microsoft.com/office/drawing/2014/main" id="{3C996DC7-BEEE-4768-9E80-CE4F74B0BE5C}"/>
                </a:ext>
              </a:extLst>
            </p:cNvPr>
            <p:cNvSpPr/>
            <p:nvPr/>
          </p:nvSpPr>
          <p:spPr>
            <a:xfrm>
              <a:off x="838182" y="1500984"/>
              <a:ext cx="1752611" cy="17095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D6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Dikdörtgen 9">
              <a:extLst>
                <a:ext uri="{FF2B5EF4-FFF2-40B4-BE49-F238E27FC236}">
                  <a16:creationId xmlns:a16="http://schemas.microsoft.com/office/drawing/2014/main" id="{295C8367-C633-4453-A35D-BB4FED494907}"/>
                </a:ext>
              </a:extLst>
            </p:cNvPr>
            <p:cNvSpPr/>
            <p:nvPr/>
          </p:nvSpPr>
          <p:spPr>
            <a:xfrm>
              <a:off x="2590809" y="1500984"/>
              <a:ext cx="1752611" cy="17095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D6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Dikdörtgen 10">
              <a:extLst>
                <a:ext uri="{FF2B5EF4-FFF2-40B4-BE49-F238E27FC236}">
                  <a16:creationId xmlns:a16="http://schemas.microsoft.com/office/drawing/2014/main" id="{C0956A6D-10F5-4970-8637-FB4877DAB61D}"/>
                </a:ext>
              </a:extLst>
            </p:cNvPr>
            <p:cNvSpPr/>
            <p:nvPr/>
          </p:nvSpPr>
          <p:spPr>
            <a:xfrm>
              <a:off x="4343387" y="1500984"/>
              <a:ext cx="1752611" cy="17095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D6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Dikdörtgen 11">
              <a:extLst>
                <a:ext uri="{FF2B5EF4-FFF2-40B4-BE49-F238E27FC236}">
                  <a16:creationId xmlns:a16="http://schemas.microsoft.com/office/drawing/2014/main" id="{543E1149-B889-4C03-8958-264AFC72FAA4}"/>
                </a:ext>
              </a:extLst>
            </p:cNvPr>
            <p:cNvSpPr/>
            <p:nvPr/>
          </p:nvSpPr>
          <p:spPr>
            <a:xfrm>
              <a:off x="6095963" y="1500984"/>
              <a:ext cx="1752611" cy="17095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D6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Dikdörtgen 12">
              <a:extLst>
                <a:ext uri="{FF2B5EF4-FFF2-40B4-BE49-F238E27FC236}">
                  <a16:creationId xmlns:a16="http://schemas.microsoft.com/office/drawing/2014/main" id="{51A9B6A1-BEA4-4BBC-B72D-E8FDB9A6402E}"/>
                </a:ext>
              </a:extLst>
            </p:cNvPr>
            <p:cNvSpPr/>
            <p:nvPr/>
          </p:nvSpPr>
          <p:spPr>
            <a:xfrm>
              <a:off x="7848576" y="1500984"/>
              <a:ext cx="1752611" cy="17095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D6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Dikdörtgen 13">
              <a:extLst>
                <a:ext uri="{FF2B5EF4-FFF2-40B4-BE49-F238E27FC236}">
                  <a16:creationId xmlns:a16="http://schemas.microsoft.com/office/drawing/2014/main" id="{173A65BF-E094-403B-BF37-FA4DC65E4399}"/>
                </a:ext>
              </a:extLst>
            </p:cNvPr>
            <p:cNvSpPr/>
            <p:nvPr/>
          </p:nvSpPr>
          <p:spPr>
            <a:xfrm>
              <a:off x="9601192" y="1500984"/>
              <a:ext cx="1752611" cy="17095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D6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1A85331-D563-4D3F-8252-4F67F9C5666C}"/>
              </a:ext>
            </a:extLst>
          </p:cNvPr>
          <p:cNvGrpSpPr/>
          <p:nvPr/>
        </p:nvGrpSpPr>
        <p:grpSpPr>
          <a:xfrm>
            <a:off x="11664314" y="6367162"/>
            <a:ext cx="410970" cy="409592"/>
            <a:chOff x="11420475" y="6428122"/>
            <a:chExt cx="410970" cy="409592"/>
          </a:xfrm>
        </p:grpSpPr>
        <p:sp>
          <p:nvSpPr>
            <p:cNvPr id="27" name="Slayt Numarası Yer Tutucusu 14">
              <a:extLst>
                <a:ext uri="{FF2B5EF4-FFF2-40B4-BE49-F238E27FC236}">
                  <a16:creationId xmlns:a16="http://schemas.microsoft.com/office/drawing/2014/main" id="{0312A3F3-320B-4289-9455-0C68CEDCCCB4}"/>
                </a:ext>
              </a:extLst>
            </p:cNvPr>
            <p:cNvSpPr txBox="1">
              <a:spLocks/>
            </p:cNvSpPr>
            <p:nvPr/>
          </p:nvSpPr>
          <p:spPr>
            <a:xfrm>
              <a:off x="11420475" y="6450356"/>
              <a:ext cx="338138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110212BB-2AF9-4BF1-BAEE-3574CF6A04B4}" type="slidenum">
                <a:rPr kumimoji="0" lang="en-US" sz="1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2</a:t>
              </a:fld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object 20">
              <a:extLst>
                <a:ext uri="{FF2B5EF4-FFF2-40B4-BE49-F238E27FC236}">
                  <a16:creationId xmlns:a16="http://schemas.microsoft.com/office/drawing/2014/main" id="{E865E4B4-CE55-42A1-95A3-114D7EB0482B}"/>
                </a:ext>
              </a:extLst>
            </p:cNvPr>
            <p:cNvSpPr/>
            <p:nvPr/>
          </p:nvSpPr>
          <p:spPr>
            <a:xfrm>
              <a:off x="11420475" y="6428122"/>
              <a:ext cx="410970" cy="409592"/>
            </a:xfrm>
            <a:custGeom>
              <a:avLst/>
              <a:gdLst/>
              <a:ahLst/>
              <a:cxnLst/>
              <a:rect l="l" t="t" r="r" b="b"/>
              <a:pathLst>
                <a:path w="756919" h="754379">
                  <a:moveTo>
                    <a:pt x="233914" y="418361"/>
                  </a:moveTo>
                  <a:lnTo>
                    <a:pt x="234690" y="464739"/>
                  </a:lnTo>
                  <a:lnTo>
                    <a:pt x="240522" y="508371"/>
                  </a:lnTo>
                  <a:lnTo>
                    <a:pt x="251348" y="549995"/>
                  </a:lnTo>
                  <a:lnTo>
                    <a:pt x="267105" y="590349"/>
                  </a:lnTo>
                  <a:lnTo>
                    <a:pt x="287732" y="630172"/>
                  </a:lnTo>
                  <a:lnTo>
                    <a:pt x="313167" y="670202"/>
                  </a:lnTo>
                  <a:lnTo>
                    <a:pt x="343346" y="711176"/>
                  </a:lnTo>
                  <a:lnTo>
                    <a:pt x="378208" y="753833"/>
                  </a:lnTo>
                  <a:lnTo>
                    <a:pt x="407997" y="717470"/>
                  </a:lnTo>
                  <a:lnTo>
                    <a:pt x="433934" y="684191"/>
                  </a:lnTo>
                  <a:lnTo>
                    <a:pt x="446888" y="665547"/>
                  </a:lnTo>
                  <a:lnTo>
                    <a:pt x="378263" y="665547"/>
                  </a:lnTo>
                  <a:lnTo>
                    <a:pt x="345801" y="628651"/>
                  </a:lnTo>
                  <a:lnTo>
                    <a:pt x="317857" y="593787"/>
                  </a:lnTo>
                  <a:lnTo>
                    <a:pt x="293564" y="558140"/>
                  </a:lnTo>
                  <a:lnTo>
                    <a:pt x="272053" y="518896"/>
                  </a:lnTo>
                  <a:lnTo>
                    <a:pt x="252459" y="473241"/>
                  </a:lnTo>
                  <a:lnTo>
                    <a:pt x="233914" y="418361"/>
                  </a:lnTo>
                  <a:close/>
                </a:path>
                <a:path w="756919" h="754379">
                  <a:moveTo>
                    <a:pt x="427879" y="607277"/>
                  </a:moveTo>
                  <a:lnTo>
                    <a:pt x="378263" y="665547"/>
                  </a:lnTo>
                  <a:lnTo>
                    <a:pt x="446888" y="665547"/>
                  </a:lnTo>
                  <a:lnTo>
                    <a:pt x="455548" y="653085"/>
                  </a:lnTo>
                  <a:lnTo>
                    <a:pt x="472367" y="623242"/>
                  </a:lnTo>
                  <a:lnTo>
                    <a:pt x="427879" y="607277"/>
                  </a:lnTo>
                  <a:close/>
                </a:path>
                <a:path w="756919" h="754379">
                  <a:moveTo>
                    <a:pt x="308236" y="509034"/>
                  </a:moveTo>
                  <a:lnTo>
                    <a:pt x="341098" y="541681"/>
                  </a:lnTo>
                  <a:lnTo>
                    <a:pt x="375776" y="568532"/>
                  </a:lnTo>
                  <a:lnTo>
                    <a:pt x="412711" y="590266"/>
                  </a:lnTo>
                  <a:lnTo>
                    <a:pt x="452340" y="607562"/>
                  </a:lnTo>
                  <a:lnTo>
                    <a:pt x="495103" y="621101"/>
                  </a:lnTo>
                  <a:lnTo>
                    <a:pt x="541440" y="631560"/>
                  </a:lnTo>
                  <a:lnTo>
                    <a:pt x="591789" y="639621"/>
                  </a:lnTo>
                  <a:lnTo>
                    <a:pt x="646590" y="645962"/>
                  </a:lnTo>
                  <a:lnTo>
                    <a:pt x="642232" y="599000"/>
                  </a:lnTo>
                  <a:lnTo>
                    <a:pt x="639834" y="580977"/>
                  </a:lnTo>
                  <a:lnTo>
                    <a:pt x="582704" y="580977"/>
                  </a:lnTo>
                  <a:lnTo>
                    <a:pt x="533779" y="577365"/>
                  </a:lnTo>
                  <a:lnTo>
                    <a:pt x="489663" y="572736"/>
                  </a:lnTo>
                  <a:lnTo>
                    <a:pt x="447705" y="565340"/>
                  </a:lnTo>
                  <a:lnTo>
                    <a:pt x="405251" y="553425"/>
                  </a:lnTo>
                  <a:lnTo>
                    <a:pt x="359646" y="535240"/>
                  </a:lnTo>
                  <a:lnTo>
                    <a:pt x="308236" y="509034"/>
                  </a:lnTo>
                  <a:close/>
                </a:path>
                <a:path w="756919" h="754379">
                  <a:moveTo>
                    <a:pt x="248159" y="306273"/>
                  </a:moveTo>
                  <a:lnTo>
                    <a:pt x="215342" y="337428"/>
                  </a:lnTo>
                  <a:lnTo>
                    <a:pt x="188387" y="370996"/>
                  </a:lnTo>
                  <a:lnTo>
                    <a:pt x="166597" y="407349"/>
                  </a:lnTo>
                  <a:lnTo>
                    <a:pt x="149275" y="446860"/>
                  </a:lnTo>
                  <a:lnTo>
                    <a:pt x="135724" y="489902"/>
                  </a:lnTo>
                  <a:lnTo>
                    <a:pt x="125246" y="536848"/>
                  </a:lnTo>
                  <a:lnTo>
                    <a:pt x="117144" y="588071"/>
                  </a:lnTo>
                  <a:lnTo>
                    <a:pt x="110721" y="643943"/>
                  </a:lnTo>
                  <a:lnTo>
                    <a:pt x="157799" y="641594"/>
                  </a:lnTo>
                  <a:lnTo>
                    <a:pt x="200014" y="635505"/>
                  </a:lnTo>
                  <a:lnTo>
                    <a:pt x="237649" y="627396"/>
                  </a:lnTo>
                  <a:lnTo>
                    <a:pt x="270989" y="618986"/>
                  </a:lnTo>
                  <a:lnTo>
                    <a:pt x="250163" y="581032"/>
                  </a:lnTo>
                  <a:lnTo>
                    <a:pt x="173806" y="581032"/>
                  </a:lnTo>
                  <a:lnTo>
                    <a:pt x="177632" y="531140"/>
                  </a:lnTo>
                  <a:lnTo>
                    <a:pt x="182659" y="486449"/>
                  </a:lnTo>
                  <a:lnTo>
                    <a:pt x="190557" y="444288"/>
                  </a:lnTo>
                  <a:lnTo>
                    <a:pt x="202993" y="401986"/>
                  </a:lnTo>
                  <a:lnTo>
                    <a:pt x="221638" y="356871"/>
                  </a:lnTo>
                  <a:lnTo>
                    <a:pt x="248159" y="306273"/>
                  </a:lnTo>
                  <a:close/>
                </a:path>
                <a:path w="756919" h="754379">
                  <a:moveTo>
                    <a:pt x="248913" y="578754"/>
                  </a:moveTo>
                  <a:lnTo>
                    <a:pt x="173806" y="581032"/>
                  </a:lnTo>
                  <a:lnTo>
                    <a:pt x="250163" y="581032"/>
                  </a:lnTo>
                  <a:lnTo>
                    <a:pt x="248913" y="578754"/>
                  </a:lnTo>
                  <a:close/>
                </a:path>
                <a:path w="756919" h="754379">
                  <a:moveTo>
                    <a:pt x="620227" y="485804"/>
                  </a:moveTo>
                  <a:lnTo>
                    <a:pt x="577105" y="505154"/>
                  </a:lnTo>
                  <a:lnTo>
                    <a:pt x="582704" y="580977"/>
                  </a:lnTo>
                  <a:lnTo>
                    <a:pt x="639834" y="580977"/>
                  </a:lnTo>
                  <a:lnTo>
                    <a:pt x="636612" y="556759"/>
                  </a:lnTo>
                  <a:lnTo>
                    <a:pt x="629391" y="519080"/>
                  </a:lnTo>
                  <a:lnTo>
                    <a:pt x="620227" y="485804"/>
                  </a:lnTo>
                  <a:close/>
                </a:path>
                <a:path w="756919" h="754379">
                  <a:moveTo>
                    <a:pt x="626124" y="282957"/>
                  </a:moveTo>
                  <a:lnTo>
                    <a:pt x="609499" y="327147"/>
                  </a:lnTo>
                  <a:lnTo>
                    <a:pt x="668075" y="376936"/>
                  </a:lnTo>
                  <a:lnTo>
                    <a:pt x="631206" y="409068"/>
                  </a:lnTo>
                  <a:lnTo>
                    <a:pt x="597225" y="437120"/>
                  </a:lnTo>
                  <a:lnTo>
                    <a:pt x="562911" y="461714"/>
                  </a:lnTo>
                  <a:lnTo>
                    <a:pt x="525036" y="483477"/>
                  </a:lnTo>
                  <a:lnTo>
                    <a:pt x="480369" y="503038"/>
                  </a:lnTo>
                  <a:lnTo>
                    <a:pt x="425680" y="521026"/>
                  </a:lnTo>
                  <a:lnTo>
                    <a:pt x="480499" y="517668"/>
                  </a:lnTo>
                  <a:lnTo>
                    <a:pt x="529888" y="508812"/>
                  </a:lnTo>
                  <a:lnTo>
                    <a:pt x="575596" y="494310"/>
                  </a:lnTo>
                  <a:lnTo>
                    <a:pt x="619367" y="474018"/>
                  </a:lnTo>
                  <a:lnTo>
                    <a:pt x="662949" y="447788"/>
                  </a:lnTo>
                  <a:lnTo>
                    <a:pt x="708086" y="415476"/>
                  </a:lnTo>
                  <a:lnTo>
                    <a:pt x="756526" y="376936"/>
                  </a:lnTo>
                  <a:lnTo>
                    <a:pt x="720394" y="346968"/>
                  </a:lnTo>
                  <a:lnTo>
                    <a:pt x="687102" y="321250"/>
                  </a:lnTo>
                  <a:lnTo>
                    <a:pt x="655922" y="299880"/>
                  </a:lnTo>
                  <a:lnTo>
                    <a:pt x="626124" y="282957"/>
                  </a:lnTo>
                  <a:close/>
                </a:path>
                <a:path w="756919" h="754379">
                  <a:moveTo>
                    <a:pt x="332660" y="234888"/>
                  </a:moveTo>
                  <a:lnTo>
                    <a:pt x="286434" y="235119"/>
                  </a:lnTo>
                  <a:lnTo>
                    <a:pt x="243264" y="240632"/>
                  </a:lnTo>
                  <a:lnTo>
                    <a:pt x="202284" y="251290"/>
                  </a:lnTo>
                  <a:lnTo>
                    <a:pt x="162631" y="266954"/>
                  </a:lnTo>
                  <a:lnTo>
                    <a:pt x="123440" y="287487"/>
                  </a:lnTo>
                  <a:lnTo>
                    <a:pt x="83847" y="312751"/>
                  </a:lnTo>
                  <a:lnTo>
                    <a:pt x="42988" y="342608"/>
                  </a:lnTo>
                  <a:lnTo>
                    <a:pt x="0" y="376920"/>
                  </a:lnTo>
                  <a:lnTo>
                    <a:pt x="36136" y="406928"/>
                  </a:lnTo>
                  <a:lnTo>
                    <a:pt x="69429" y="432735"/>
                  </a:lnTo>
                  <a:lnTo>
                    <a:pt x="100608" y="454195"/>
                  </a:lnTo>
                  <a:lnTo>
                    <a:pt x="130401" y="471158"/>
                  </a:lnTo>
                  <a:lnTo>
                    <a:pt x="147026" y="426968"/>
                  </a:lnTo>
                  <a:lnTo>
                    <a:pt x="89196" y="376920"/>
                  </a:lnTo>
                  <a:lnTo>
                    <a:pt x="126157" y="344930"/>
                  </a:lnTo>
                  <a:lnTo>
                    <a:pt x="160335" y="317260"/>
                  </a:lnTo>
                  <a:lnTo>
                    <a:pt x="194901" y="293164"/>
                  </a:lnTo>
                  <a:lnTo>
                    <a:pt x="233029" y="271899"/>
                  </a:lnTo>
                  <a:lnTo>
                    <a:pt x="277891" y="252722"/>
                  </a:lnTo>
                  <a:lnTo>
                    <a:pt x="332660" y="234888"/>
                  </a:lnTo>
                  <a:close/>
                </a:path>
                <a:path w="756919" h="754379">
                  <a:moveTo>
                    <a:pt x="638049" y="173209"/>
                  </a:moveTo>
                  <a:lnTo>
                    <a:pt x="582280" y="173209"/>
                  </a:lnTo>
                  <a:lnTo>
                    <a:pt x="578788" y="221962"/>
                  </a:lnTo>
                  <a:lnTo>
                    <a:pt x="574798" y="265793"/>
                  </a:lnTo>
                  <a:lnTo>
                    <a:pt x="568296" y="307403"/>
                  </a:lnTo>
                  <a:lnTo>
                    <a:pt x="557266" y="349491"/>
                  </a:lnTo>
                  <a:lnTo>
                    <a:pt x="539694" y="394757"/>
                  </a:lnTo>
                  <a:lnTo>
                    <a:pt x="513565" y="445902"/>
                  </a:lnTo>
                  <a:lnTo>
                    <a:pt x="550132" y="405043"/>
                  </a:lnTo>
                  <a:lnTo>
                    <a:pt x="578748" y="363972"/>
                  </a:lnTo>
                  <a:lnTo>
                    <a:pt x="600641" y="321400"/>
                  </a:lnTo>
                  <a:lnTo>
                    <a:pt x="617042" y="276039"/>
                  </a:lnTo>
                  <a:lnTo>
                    <a:pt x="629180" y="226601"/>
                  </a:lnTo>
                  <a:lnTo>
                    <a:pt x="638049" y="173209"/>
                  </a:lnTo>
                  <a:close/>
                </a:path>
                <a:path w="756919" h="754379">
                  <a:moveTo>
                    <a:pt x="445569" y="88285"/>
                  </a:moveTo>
                  <a:lnTo>
                    <a:pt x="378263" y="88285"/>
                  </a:lnTo>
                  <a:lnTo>
                    <a:pt x="409657" y="126048"/>
                  </a:lnTo>
                  <a:lnTo>
                    <a:pt x="437850" y="160508"/>
                  </a:lnTo>
                  <a:lnTo>
                    <a:pt x="462963" y="195043"/>
                  </a:lnTo>
                  <a:lnTo>
                    <a:pt x="485115" y="233031"/>
                  </a:lnTo>
                  <a:lnTo>
                    <a:pt x="504427" y="277853"/>
                  </a:lnTo>
                  <a:lnTo>
                    <a:pt x="521018" y="332887"/>
                  </a:lnTo>
                  <a:lnTo>
                    <a:pt x="519390" y="283240"/>
                  </a:lnTo>
                  <a:lnTo>
                    <a:pt x="512674" y="237793"/>
                  </a:lnTo>
                  <a:lnTo>
                    <a:pt x="501100" y="195593"/>
                  </a:lnTo>
                  <a:lnTo>
                    <a:pt x="484896" y="155688"/>
                  </a:lnTo>
                  <a:lnTo>
                    <a:pt x="464292" y="117129"/>
                  </a:lnTo>
                  <a:lnTo>
                    <a:pt x="445569" y="88285"/>
                  </a:lnTo>
                  <a:close/>
                </a:path>
                <a:path w="756919" h="754379">
                  <a:moveTo>
                    <a:pt x="112740" y="111805"/>
                  </a:moveTo>
                  <a:lnTo>
                    <a:pt x="115818" y="158176"/>
                  </a:lnTo>
                  <a:lnTo>
                    <a:pt x="120570" y="199205"/>
                  </a:lnTo>
                  <a:lnTo>
                    <a:pt x="127013" y="235417"/>
                  </a:lnTo>
                  <a:lnTo>
                    <a:pt x="135317" y="268201"/>
                  </a:lnTo>
                  <a:lnTo>
                    <a:pt x="179028" y="249644"/>
                  </a:lnTo>
                  <a:lnTo>
                    <a:pt x="174010" y="172691"/>
                  </a:lnTo>
                  <a:lnTo>
                    <a:pt x="356377" y="172691"/>
                  </a:lnTo>
                  <a:lnTo>
                    <a:pt x="320096" y="154074"/>
                  </a:lnTo>
                  <a:lnTo>
                    <a:pt x="273940" y="137547"/>
                  </a:lnTo>
                  <a:lnTo>
                    <a:pt x="224548" y="125773"/>
                  </a:lnTo>
                  <a:lnTo>
                    <a:pt x="171091" y="117583"/>
                  </a:lnTo>
                  <a:lnTo>
                    <a:pt x="112740" y="111805"/>
                  </a:lnTo>
                  <a:close/>
                </a:path>
                <a:path w="756919" h="754379">
                  <a:moveTo>
                    <a:pt x="356377" y="172691"/>
                  </a:moveTo>
                  <a:lnTo>
                    <a:pt x="174010" y="172691"/>
                  </a:lnTo>
                  <a:lnTo>
                    <a:pt x="222893" y="176773"/>
                  </a:lnTo>
                  <a:lnTo>
                    <a:pt x="267097" y="181138"/>
                  </a:lnTo>
                  <a:lnTo>
                    <a:pt x="309137" y="187908"/>
                  </a:lnTo>
                  <a:lnTo>
                    <a:pt x="351533" y="199205"/>
                  </a:lnTo>
                  <a:lnTo>
                    <a:pt x="396800" y="217152"/>
                  </a:lnTo>
                  <a:lnTo>
                    <a:pt x="447457" y="243872"/>
                  </a:lnTo>
                  <a:lnTo>
                    <a:pt x="406025" y="206067"/>
                  </a:lnTo>
                  <a:lnTo>
                    <a:pt x="363848" y="176524"/>
                  </a:lnTo>
                  <a:lnTo>
                    <a:pt x="356377" y="172691"/>
                  </a:lnTo>
                  <a:close/>
                </a:path>
                <a:path w="756919" h="754379">
                  <a:moveTo>
                    <a:pt x="645585" y="110336"/>
                  </a:moveTo>
                  <a:lnTo>
                    <a:pt x="598631" y="114469"/>
                  </a:lnTo>
                  <a:lnTo>
                    <a:pt x="556530" y="119841"/>
                  </a:lnTo>
                  <a:lnTo>
                    <a:pt x="518993" y="126829"/>
                  </a:lnTo>
                  <a:lnTo>
                    <a:pt x="485733" y="135812"/>
                  </a:lnTo>
                  <a:lnTo>
                    <a:pt x="504927" y="178942"/>
                  </a:lnTo>
                  <a:lnTo>
                    <a:pt x="582280" y="173209"/>
                  </a:lnTo>
                  <a:lnTo>
                    <a:pt x="638049" y="173209"/>
                  </a:lnTo>
                  <a:lnTo>
                    <a:pt x="638284" y="171796"/>
                  </a:lnTo>
                  <a:lnTo>
                    <a:pt x="645585" y="110336"/>
                  </a:lnTo>
                  <a:close/>
                </a:path>
                <a:path w="756919" h="754379">
                  <a:moveTo>
                    <a:pt x="378373" y="0"/>
                  </a:moveTo>
                  <a:lnTo>
                    <a:pt x="347615" y="35510"/>
                  </a:lnTo>
                  <a:lnTo>
                    <a:pt x="321829" y="68938"/>
                  </a:lnTo>
                  <a:lnTo>
                    <a:pt x="300471" y="100408"/>
                  </a:lnTo>
                  <a:lnTo>
                    <a:pt x="282996" y="130048"/>
                  </a:lnTo>
                  <a:lnTo>
                    <a:pt x="326628" y="148204"/>
                  </a:lnTo>
                  <a:lnTo>
                    <a:pt x="378263" y="88285"/>
                  </a:lnTo>
                  <a:lnTo>
                    <a:pt x="445569" y="88285"/>
                  </a:lnTo>
                  <a:lnTo>
                    <a:pt x="439518" y="78962"/>
                  </a:lnTo>
                  <a:lnTo>
                    <a:pt x="410801" y="40236"/>
                  </a:lnTo>
                  <a:lnTo>
                    <a:pt x="37837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İçerik Yer Tutucusu 2">
            <a:extLst>
              <a:ext uri="{FF2B5EF4-FFF2-40B4-BE49-F238E27FC236}">
                <a16:creationId xmlns:a16="http://schemas.microsoft.com/office/drawing/2014/main" id="{D041EE5C-B5CD-4E84-871F-8C775A5B6C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417" y="3317999"/>
            <a:ext cx="1403447" cy="7696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az-Latn-AZ" sz="1600" b="1" dirty="0">
                <a:solidFill>
                  <a:schemeClr val="bg1"/>
                </a:solidFill>
                <a:latin typeface="+mj-lt"/>
              </a:rPr>
              <a:t>Baş Məşğulluq İdarəsi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Dikdörtgen 3">
            <a:extLst>
              <a:ext uri="{FF2B5EF4-FFF2-40B4-BE49-F238E27FC236}">
                <a16:creationId xmlns:a16="http://schemas.microsoft.com/office/drawing/2014/main" id="{225ACE31-7B3C-428D-8089-D2C0EC4997F0}"/>
              </a:ext>
            </a:extLst>
          </p:cNvPr>
          <p:cNvSpPr/>
          <p:nvPr/>
        </p:nvSpPr>
        <p:spPr>
          <a:xfrm>
            <a:off x="6622614" y="5781025"/>
            <a:ext cx="3145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Dövlət Məşğulluq Agentliyinin </a:t>
            </a:r>
            <a:br>
              <a:rPr kumimoji="0" lang="az-Latn-AZ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r>
              <a:rPr kumimoji="0" lang="az-Latn-AZ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Nizamnaməsinin qəbul edilməsi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6" name="Freeform: Shape 387">
            <a:extLst>
              <a:ext uri="{FF2B5EF4-FFF2-40B4-BE49-F238E27FC236}">
                <a16:creationId xmlns:a16="http://schemas.microsoft.com/office/drawing/2014/main" id="{A791C495-B738-4BBE-B7B3-0E8253DD5E54}"/>
              </a:ext>
            </a:extLst>
          </p:cNvPr>
          <p:cNvSpPr/>
          <p:nvPr/>
        </p:nvSpPr>
        <p:spPr>
          <a:xfrm>
            <a:off x="225219" y="2493264"/>
            <a:ext cx="11966781" cy="3374715"/>
          </a:xfrm>
          <a:custGeom>
            <a:avLst/>
            <a:gdLst>
              <a:gd name="connsiteX0" fmla="*/ 0 w 11068670"/>
              <a:gd name="connsiteY0" fmla="*/ 0 h 3694017"/>
              <a:gd name="connsiteX1" fmla="*/ 5579724 w 11068670"/>
              <a:gd name="connsiteY1" fmla="*/ 1051291 h 3694017"/>
              <a:gd name="connsiteX2" fmla="*/ 4000171 w 11068670"/>
              <a:gd name="connsiteY2" fmla="*/ 1993485 h 3694017"/>
              <a:gd name="connsiteX3" fmla="*/ 10347309 w 11068670"/>
              <a:gd name="connsiteY3" fmla="*/ 3089790 h 3694017"/>
              <a:gd name="connsiteX4" fmla="*/ 10461160 w 11068670"/>
              <a:gd name="connsiteY4" fmla="*/ 2846776 h 3694017"/>
              <a:gd name="connsiteX5" fmla="*/ 11068670 w 11068670"/>
              <a:gd name="connsiteY5" fmla="*/ 3451222 h 3694017"/>
              <a:gd name="connsiteX6" fmla="*/ 10064229 w 11068670"/>
              <a:gd name="connsiteY6" fmla="*/ 3694017 h 3694017"/>
              <a:gd name="connsiteX7" fmla="*/ 10182751 w 11068670"/>
              <a:gd name="connsiteY7" fmla="*/ 3441035 h 3694017"/>
              <a:gd name="connsiteX8" fmla="*/ 3559126 w 11068670"/>
              <a:gd name="connsiteY8" fmla="*/ 2132335 h 3694017"/>
              <a:gd name="connsiteX9" fmla="*/ 5333561 w 11068670"/>
              <a:gd name="connsiteY9" fmla="*/ 1031453 h 3694017"/>
              <a:gd name="connsiteX10" fmla="*/ 20516 w 11068670"/>
              <a:gd name="connsiteY10" fmla="*/ 39672 h 369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68670" h="3694017">
                <a:moveTo>
                  <a:pt x="0" y="0"/>
                </a:moveTo>
                <a:cubicBezTo>
                  <a:pt x="2639428" y="82650"/>
                  <a:pt x="6622502" y="502505"/>
                  <a:pt x="5579724" y="1051291"/>
                </a:cubicBezTo>
                <a:cubicBezTo>
                  <a:pt x="5029274" y="1345521"/>
                  <a:pt x="2837729" y="1848022"/>
                  <a:pt x="4000171" y="1993485"/>
                </a:cubicBezTo>
                <a:lnTo>
                  <a:pt x="10347309" y="3089790"/>
                </a:lnTo>
                <a:lnTo>
                  <a:pt x="10461160" y="2846776"/>
                </a:lnTo>
                <a:lnTo>
                  <a:pt x="11068670" y="3451222"/>
                </a:lnTo>
                <a:lnTo>
                  <a:pt x="10064229" y="3694017"/>
                </a:lnTo>
                <a:lnTo>
                  <a:pt x="10182751" y="3441035"/>
                </a:lnTo>
                <a:lnTo>
                  <a:pt x="3559126" y="2132335"/>
                </a:lnTo>
                <a:cubicBezTo>
                  <a:pt x="2328305" y="1818270"/>
                  <a:pt x="4666866" y="1295929"/>
                  <a:pt x="5333561" y="1031453"/>
                </a:cubicBezTo>
                <a:cubicBezTo>
                  <a:pt x="6393436" y="575232"/>
                  <a:pt x="2212062" y="128931"/>
                  <a:pt x="20516" y="39672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7" name="TextBox 369">
            <a:extLst>
              <a:ext uri="{FF2B5EF4-FFF2-40B4-BE49-F238E27FC236}">
                <a16:creationId xmlns:a16="http://schemas.microsoft.com/office/drawing/2014/main" id="{A999F108-22E2-4E95-AC83-8F004342A610}"/>
              </a:ext>
            </a:extLst>
          </p:cNvPr>
          <p:cNvSpPr txBox="1"/>
          <p:nvPr/>
        </p:nvSpPr>
        <p:spPr>
          <a:xfrm>
            <a:off x="7663123" y="5137786"/>
            <a:ext cx="1047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altLang="ko-KR" sz="24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2020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altLang="ko-KR" sz="16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30</a:t>
            </a:r>
            <a:r>
              <a:rPr kumimoji="0" lang="az-Latn-AZ" altLang="ko-KR" sz="1600" b="1" i="0" u="none" strike="noStrike" kern="1200" cap="none" spc="0" normalizeH="0" baseline="0" noProof="0">
                <a:ln>
                  <a:noFill/>
                </a:ln>
                <a:solidFill>
                  <a:srgbClr val="90F7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az-Latn-AZ" altLang="ko-KR" sz="16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iyun</a:t>
            </a:r>
            <a:endParaRPr kumimoji="0" lang="ko-KR" altLang="en-US" sz="1600" b="1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19" name="TextBox 380">
            <a:extLst>
              <a:ext uri="{FF2B5EF4-FFF2-40B4-BE49-F238E27FC236}">
                <a16:creationId xmlns:a16="http://schemas.microsoft.com/office/drawing/2014/main" id="{B933A3A3-D72D-4400-813C-983079292F0A}"/>
              </a:ext>
            </a:extLst>
          </p:cNvPr>
          <p:cNvSpPr txBox="1"/>
          <p:nvPr/>
        </p:nvSpPr>
        <p:spPr>
          <a:xfrm>
            <a:off x="394416" y="2616407"/>
            <a:ext cx="1403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1991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1 avqust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3" name="Dikdörtgen 7">
            <a:extLst>
              <a:ext uri="{FF2B5EF4-FFF2-40B4-BE49-F238E27FC236}">
                <a16:creationId xmlns:a16="http://schemas.microsoft.com/office/drawing/2014/main" id="{6E7695A6-1C02-4486-886E-63E23A1C8AAA}"/>
              </a:ext>
            </a:extLst>
          </p:cNvPr>
          <p:cNvSpPr/>
          <p:nvPr/>
        </p:nvSpPr>
        <p:spPr>
          <a:xfrm>
            <a:off x="3906983" y="5288540"/>
            <a:ext cx="2145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Dövlət Məşğulluq Agentliyi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Publik Hüquqi Şəxs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4" name="TextBox 374">
            <a:extLst>
              <a:ext uri="{FF2B5EF4-FFF2-40B4-BE49-F238E27FC236}">
                <a16:creationId xmlns:a16="http://schemas.microsoft.com/office/drawing/2014/main" id="{03E3E3CF-D5FF-4481-969E-840CEC5EB837}"/>
              </a:ext>
            </a:extLst>
          </p:cNvPr>
          <p:cNvSpPr txBox="1"/>
          <p:nvPr/>
        </p:nvSpPr>
        <p:spPr>
          <a:xfrm>
            <a:off x="4397721" y="4636347"/>
            <a:ext cx="131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2019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30 dekabr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9" name="İçerik Yer Tutucusu 2">
            <a:extLst>
              <a:ext uri="{FF2B5EF4-FFF2-40B4-BE49-F238E27FC236}">
                <a16:creationId xmlns:a16="http://schemas.microsoft.com/office/drawing/2014/main" id="{1B892960-CE47-45D3-86F7-AD150750E0EC}"/>
              </a:ext>
            </a:extLst>
          </p:cNvPr>
          <p:cNvSpPr txBox="1">
            <a:spLocks/>
          </p:cNvSpPr>
          <p:nvPr/>
        </p:nvSpPr>
        <p:spPr>
          <a:xfrm>
            <a:off x="2055027" y="3410964"/>
            <a:ext cx="1690106" cy="7696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z-Latn-AZ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Dövlət Məşğulluq Xidməti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0" name="TextBox 380">
            <a:extLst>
              <a:ext uri="{FF2B5EF4-FFF2-40B4-BE49-F238E27FC236}">
                <a16:creationId xmlns:a16="http://schemas.microsoft.com/office/drawing/2014/main" id="{28D6955D-F4EB-4231-AD7F-C9DE2892A2E4}"/>
              </a:ext>
            </a:extLst>
          </p:cNvPr>
          <p:cNvSpPr txBox="1"/>
          <p:nvPr/>
        </p:nvSpPr>
        <p:spPr>
          <a:xfrm>
            <a:off x="2376220" y="2748812"/>
            <a:ext cx="1047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2011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16 fevral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32" name="Oval 4">
            <a:extLst>
              <a:ext uri="{FF2B5EF4-FFF2-40B4-BE49-F238E27FC236}">
                <a16:creationId xmlns:a16="http://schemas.microsoft.com/office/drawing/2014/main" id="{68574135-DC32-414A-8188-82C97388D334}"/>
              </a:ext>
            </a:extLst>
          </p:cNvPr>
          <p:cNvSpPr/>
          <p:nvPr/>
        </p:nvSpPr>
        <p:spPr>
          <a:xfrm>
            <a:off x="839727" y="1732049"/>
            <a:ext cx="512828" cy="831314"/>
          </a:xfrm>
          <a:custGeom>
            <a:avLst/>
            <a:gdLst/>
            <a:ahLst/>
            <a:cxnLst/>
            <a:rect l="l" t="t" r="r" b="b"/>
            <a:pathLst>
              <a:path w="512777" h="815578">
                <a:moveTo>
                  <a:pt x="256487" y="54031"/>
                </a:moveTo>
                <a:cubicBezTo>
                  <a:pt x="144845" y="54031"/>
                  <a:pt x="54341" y="144545"/>
                  <a:pt x="54341" y="256199"/>
                </a:cubicBezTo>
                <a:cubicBezTo>
                  <a:pt x="54341" y="367853"/>
                  <a:pt x="144845" y="458367"/>
                  <a:pt x="256487" y="458367"/>
                </a:cubicBezTo>
                <a:cubicBezTo>
                  <a:pt x="368129" y="458367"/>
                  <a:pt x="458633" y="367853"/>
                  <a:pt x="458633" y="256199"/>
                </a:cubicBezTo>
                <a:cubicBezTo>
                  <a:pt x="458633" y="144545"/>
                  <a:pt x="368129" y="54031"/>
                  <a:pt x="256487" y="54031"/>
                </a:cubicBezTo>
                <a:close/>
                <a:moveTo>
                  <a:pt x="257241" y="0"/>
                </a:moveTo>
                <a:cubicBezTo>
                  <a:pt x="324720" y="0"/>
                  <a:pt x="392199" y="25743"/>
                  <a:pt x="443685" y="77228"/>
                </a:cubicBezTo>
                <a:cubicBezTo>
                  <a:pt x="546655" y="180198"/>
                  <a:pt x="524285" y="328833"/>
                  <a:pt x="443685" y="450115"/>
                </a:cubicBezTo>
                <a:cubicBezTo>
                  <a:pt x="359223" y="577207"/>
                  <a:pt x="324660" y="651383"/>
                  <a:pt x="257241" y="815578"/>
                </a:cubicBezTo>
                <a:cubicBezTo>
                  <a:pt x="177284" y="641351"/>
                  <a:pt x="160275" y="587238"/>
                  <a:pt x="70797" y="450115"/>
                </a:cubicBezTo>
                <a:cubicBezTo>
                  <a:pt x="-14619" y="327083"/>
                  <a:pt x="-32173" y="180198"/>
                  <a:pt x="70797" y="77228"/>
                </a:cubicBezTo>
                <a:cubicBezTo>
                  <a:pt x="122282" y="25743"/>
                  <a:pt x="189762" y="0"/>
                  <a:pt x="257241" y="0"/>
                </a:cubicBezTo>
                <a:close/>
              </a:path>
            </a:pathLst>
          </a:custGeom>
          <a:solidFill>
            <a:srgbClr val="E6E6E6"/>
          </a:solidFill>
          <a:ln w="635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3" name="Oval 4">
            <a:extLst>
              <a:ext uri="{FF2B5EF4-FFF2-40B4-BE49-F238E27FC236}">
                <a16:creationId xmlns:a16="http://schemas.microsoft.com/office/drawing/2014/main" id="{25083537-8608-42DE-B4A6-1AEF12852295}"/>
              </a:ext>
            </a:extLst>
          </p:cNvPr>
          <p:cNvSpPr/>
          <p:nvPr/>
        </p:nvSpPr>
        <p:spPr>
          <a:xfrm>
            <a:off x="2585584" y="1685168"/>
            <a:ext cx="612000" cy="1008000"/>
          </a:xfrm>
          <a:custGeom>
            <a:avLst/>
            <a:gdLst/>
            <a:ahLst/>
            <a:cxnLst/>
            <a:rect l="l" t="t" r="r" b="b"/>
            <a:pathLst>
              <a:path w="512777" h="815578">
                <a:moveTo>
                  <a:pt x="256487" y="54031"/>
                </a:moveTo>
                <a:cubicBezTo>
                  <a:pt x="144845" y="54031"/>
                  <a:pt x="54341" y="144545"/>
                  <a:pt x="54341" y="256199"/>
                </a:cubicBezTo>
                <a:cubicBezTo>
                  <a:pt x="54341" y="367853"/>
                  <a:pt x="144845" y="458367"/>
                  <a:pt x="256487" y="458367"/>
                </a:cubicBezTo>
                <a:cubicBezTo>
                  <a:pt x="368129" y="458367"/>
                  <a:pt x="458633" y="367853"/>
                  <a:pt x="458633" y="256199"/>
                </a:cubicBezTo>
                <a:cubicBezTo>
                  <a:pt x="458633" y="144545"/>
                  <a:pt x="368129" y="54031"/>
                  <a:pt x="256487" y="54031"/>
                </a:cubicBezTo>
                <a:close/>
                <a:moveTo>
                  <a:pt x="257241" y="0"/>
                </a:moveTo>
                <a:cubicBezTo>
                  <a:pt x="324720" y="0"/>
                  <a:pt x="392199" y="25743"/>
                  <a:pt x="443685" y="77228"/>
                </a:cubicBezTo>
                <a:cubicBezTo>
                  <a:pt x="546655" y="180198"/>
                  <a:pt x="524285" y="328833"/>
                  <a:pt x="443685" y="450115"/>
                </a:cubicBezTo>
                <a:cubicBezTo>
                  <a:pt x="359223" y="577207"/>
                  <a:pt x="324660" y="651383"/>
                  <a:pt x="257241" y="815578"/>
                </a:cubicBezTo>
                <a:cubicBezTo>
                  <a:pt x="177284" y="641351"/>
                  <a:pt x="160275" y="587238"/>
                  <a:pt x="70797" y="450115"/>
                </a:cubicBezTo>
                <a:cubicBezTo>
                  <a:pt x="-14619" y="327083"/>
                  <a:pt x="-32173" y="180198"/>
                  <a:pt x="70797" y="77228"/>
                </a:cubicBezTo>
                <a:cubicBezTo>
                  <a:pt x="122282" y="25743"/>
                  <a:pt x="189762" y="0"/>
                  <a:pt x="257241" y="0"/>
                </a:cubicBezTo>
                <a:close/>
              </a:path>
            </a:pathLst>
          </a:custGeom>
          <a:solidFill>
            <a:srgbClr val="E6E6E6"/>
          </a:solidFill>
          <a:ln w="635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5" name="Oval 4">
            <a:extLst>
              <a:ext uri="{FF2B5EF4-FFF2-40B4-BE49-F238E27FC236}">
                <a16:creationId xmlns:a16="http://schemas.microsoft.com/office/drawing/2014/main" id="{E520A116-DAA4-446F-B2CA-68CAE75C7F95}"/>
              </a:ext>
            </a:extLst>
          </p:cNvPr>
          <p:cNvSpPr/>
          <p:nvPr/>
        </p:nvSpPr>
        <p:spPr>
          <a:xfrm>
            <a:off x="4571488" y="3221457"/>
            <a:ext cx="816170" cy="1323040"/>
          </a:xfrm>
          <a:custGeom>
            <a:avLst/>
            <a:gdLst/>
            <a:ahLst/>
            <a:cxnLst/>
            <a:rect l="l" t="t" r="r" b="b"/>
            <a:pathLst>
              <a:path w="512777" h="815578">
                <a:moveTo>
                  <a:pt x="256487" y="54031"/>
                </a:moveTo>
                <a:cubicBezTo>
                  <a:pt x="144845" y="54031"/>
                  <a:pt x="54341" y="144545"/>
                  <a:pt x="54341" y="256199"/>
                </a:cubicBezTo>
                <a:cubicBezTo>
                  <a:pt x="54341" y="367853"/>
                  <a:pt x="144845" y="458367"/>
                  <a:pt x="256487" y="458367"/>
                </a:cubicBezTo>
                <a:cubicBezTo>
                  <a:pt x="368129" y="458367"/>
                  <a:pt x="458633" y="367853"/>
                  <a:pt x="458633" y="256199"/>
                </a:cubicBezTo>
                <a:cubicBezTo>
                  <a:pt x="458633" y="144545"/>
                  <a:pt x="368129" y="54031"/>
                  <a:pt x="256487" y="54031"/>
                </a:cubicBezTo>
                <a:close/>
                <a:moveTo>
                  <a:pt x="257241" y="0"/>
                </a:moveTo>
                <a:cubicBezTo>
                  <a:pt x="324720" y="0"/>
                  <a:pt x="392199" y="25743"/>
                  <a:pt x="443685" y="77228"/>
                </a:cubicBezTo>
                <a:cubicBezTo>
                  <a:pt x="546655" y="180198"/>
                  <a:pt x="524285" y="328833"/>
                  <a:pt x="443685" y="450115"/>
                </a:cubicBezTo>
                <a:cubicBezTo>
                  <a:pt x="359223" y="577207"/>
                  <a:pt x="324660" y="651383"/>
                  <a:pt x="257241" y="815578"/>
                </a:cubicBezTo>
                <a:cubicBezTo>
                  <a:pt x="177284" y="641351"/>
                  <a:pt x="160275" y="587238"/>
                  <a:pt x="70797" y="450115"/>
                </a:cubicBezTo>
                <a:cubicBezTo>
                  <a:pt x="-14619" y="327083"/>
                  <a:pt x="-32173" y="180198"/>
                  <a:pt x="70797" y="77228"/>
                </a:cubicBezTo>
                <a:cubicBezTo>
                  <a:pt x="122282" y="25743"/>
                  <a:pt x="189762" y="0"/>
                  <a:pt x="257241" y="0"/>
                </a:cubicBezTo>
                <a:close/>
              </a:path>
            </a:pathLst>
          </a:custGeom>
          <a:solidFill>
            <a:srgbClr val="E6E6E6"/>
          </a:solidFill>
          <a:ln w="635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6" name="Oval 4">
            <a:extLst>
              <a:ext uri="{FF2B5EF4-FFF2-40B4-BE49-F238E27FC236}">
                <a16:creationId xmlns:a16="http://schemas.microsoft.com/office/drawing/2014/main" id="{89D050A6-F8F1-4923-A14F-3876CB7904B7}"/>
              </a:ext>
            </a:extLst>
          </p:cNvPr>
          <p:cNvSpPr/>
          <p:nvPr/>
        </p:nvSpPr>
        <p:spPr>
          <a:xfrm>
            <a:off x="7632983" y="3357266"/>
            <a:ext cx="1046918" cy="1697092"/>
          </a:xfrm>
          <a:custGeom>
            <a:avLst/>
            <a:gdLst/>
            <a:ahLst/>
            <a:cxnLst/>
            <a:rect l="l" t="t" r="r" b="b"/>
            <a:pathLst>
              <a:path w="512777" h="815578">
                <a:moveTo>
                  <a:pt x="256487" y="54031"/>
                </a:moveTo>
                <a:cubicBezTo>
                  <a:pt x="144845" y="54031"/>
                  <a:pt x="54341" y="144545"/>
                  <a:pt x="54341" y="256199"/>
                </a:cubicBezTo>
                <a:cubicBezTo>
                  <a:pt x="54341" y="367853"/>
                  <a:pt x="144845" y="458367"/>
                  <a:pt x="256487" y="458367"/>
                </a:cubicBezTo>
                <a:cubicBezTo>
                  <a:pt x="368129" y="458367"/>
                  <a:pt x="458633" y="367853"/>
                  <a:pt x="458633" y="256199"/>
                </a:cubicBezTo>
                <a:cubicBezTo>
                  <a:pt x="458633" y="144545"/>
                  <a:pt x="368129" y="54031"/>
                  <a:pt x="256487" y="54031"/>
                </a:cubicBezTo>
                <a:close/>
                <a:moveTo>
                  <a:pt x="257241" y="0"/>
                </a:moveTo>
                <a:cubicBezTo>
                  <a:pt x="324720" y="0"/>
                  <a:pt x="392199" y="25743"/>
                  <a:pt x="443685" y="77228"/>
                </a:cubicBezTo>
                <a:cubicBezTo>
                  <a:pt x="546655" y="180198"/>
                  <a:pt x="524285" y="328833"/>
                  <a:pt x="443685" y="450115"/>
                </a:cubicBezTo>
                <a:cubicBezTo>
                  <a:pt x="359223" y="577207"/>
                  <a:pt x="324660" y="651383"/>
                  <a:pt x="257241" y="815578"/>
                </a:cubicBezTo>
                <a:cubicBezTo>
                  <a:pt x="177284" y="641351"/>
                  <a:pt x="160275" y="587238"/>
                  <a:pt x="70797" y="450115"/>
                </a:cubicBezTo>
                <a:cubicBezTo>
                  <a:pt x="-14619" y="327083"/>
                  <a:pt x="-32173" y="180198"/>
                  <a:pt x="70797" y="77228"/>
                </a:cubicBezTo>
                <a:cubicBezTo>
                  <a:pt x="122282" y="25743"/>
                  <a:pt x="189762" y="0"/>
                  <a:pt x="257241" y="0"/>
                </a:cubicBezTo>
                <a:close/>
              </a:path>
            </a:pathLst>
          </a:custGeom>
          <a:solidFill>
            <a:srgbClr val="E6E6E6"/>
          </a:solidFill>
          <a:ln w="635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844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build="p"/>
      <p:bldP spid="14" grpId="0"/>
      <p:bldP spid="16" grpId="0" animBg="1"/>
      <p:bldP spid="17" grpId="0"/>
      <p:bldP spid="19" grpId="0"/>
      <p:bldP spid="23" grpId="0"/>
      <p:bldP spid="24" grpId="0"/>
      <p:bldP spid="29" grpId="0"/>
      <p:bldP spid="30" grpId="0"/>
      <p:bldP spid="32" grpId="0" animBg="1"/>
      <p:bldP spid="33" grpId="0" animBg="1"/>
      <p:bldP spid="35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143">
            <a:extLst>
              <a:ext uri="{FF2B5EF4-FFF2-40B4-BE49-F238E27FC236}">
                <a16:creationId xmlns:a16="http://schemas.microsoft.com/office/drawing/2014/main" id="{6F4C793E-56A7-4D56-98A0-B0F9F15C8B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97"/>
          <a:stretch/>
        </p:blipFill>
        <p:spPr>
          <a:xfrm>
            <a:off x="5093685" y="1727111"/>
            <a:ext cx="7124496" cy="4895512"/>
          </a:xfrm>
          <a:prstGeom prst="rect">
            <a:avLst/>
          </a:prstGeom>
          <a:noFill/>
        </p:spPr>
      </p:pic>
      <p:sp>
        <p:nvSpPr>
          <p:cNvPr id="145" name="Unvan 1">
            <a:extLst>
              <a:ext uri="{FF2B5EF4-FFF2-40B4-BE49-F238E27FC236}">
                <a16:creationId xmlns:a16="http://schemas.microsoft.com/office/drawing/2014/main" id="{EB3EC914-A93E-426C-A9CE-3264FC3A7B59}"/>
              </a:ext>
            </a:extLst>
          </p:cNvPr>
          <p:cNvSpPr txBox="1">
            <a:spLocks/>
          </p:cNvSpPr>
          <p:nvPr/>
        </p:nvSpPr>
        <p:spPr>
          <a:xfrm>
            <a:off x="631004" y="175584"/>
            <a:ext cx="10884720" cy="10301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AGENTLİYİN STRUKTURU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grpSp>
        <p:nvGrpSpPr>
          <p:cNvPr id="146" name="Grup 7">
            <a:extLst>
              <a:ext uri="{FF2B5EF4-FFF2-40B4-BE49-F238E27FC236}">
                <a16:creationId xmlns:a16="http://schemas.microsoft.com/office/drawing/2014/main" id="{05068273-5FC3-46B0-8FAF-240F70613680}"/>
              </a:ext>
            </a:extLst>
          </p:cNvPr>
          <p:cNvGrpSpPr/>
          <p:nvPr/>
        </p:nvGrpSpPr>
        <p:grpSpPr>
          <a:xfrm>
            <a:off x="631004" y="1215216"/>
            <a:ext cx="10900595" cy="179880"/>
            <a:chOff x="838182" y="1500984"/>
            <a:chExt cx="10515621" cy="170958"/>
          </a:xfrm>
          <a:solidFill>
            <a:srgbClr val="0582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7" name="Dikdörtgen 8">
              <a:extLst>
                <a:ext uri="{FF2B5EF4-FFF2-40B4-BE49-F238E27FC236}">
                  <a16:creationId xmlns:a16="http://schemas.microsoft.com/office/drawing/2014/main" id="{CDAD75E6-4196-4F7E-A2EC-D637F17080A4}"/>
                </a:ext>
              </a:extLst>
            </p:cNvPr>
            <p:cNvSpPr/>
            <p:nvPr/>
          </p:nvSpPr>
          <p:spPr>
            <a:xfrm>
              <a:off x="838182" y="1500984"/>
              <a:ext cx="1752611" cy="17095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D6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Dikdörtgen 9">
              <a:extLst>
                <a:ext uri="{FF2B5EF4-FFF2-40B4-BE49-F238E27FC236}">
                  <a16:creationId xmlns:a16="http://schemas.microsoft.com/office/drawing/2014/main" id="{FEAD38C2-2346-4BB9-B9F8-943D2710F882}"/>
                </a:ext>
              </a:extLst>
            </p:cNvPr>
            <p:cNvSpPr/>
            <p:nvPr/>
          </p:nvSpPr>
          <p:spPr>
            <a:xfrm>
              <a:off x="2590809" y="1500984"/>
              <a:ext cx="1752611" cy="17095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D6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Dikdörtgen 10">
              <a:extLst>
                <a:ext uri="{FF2B5EF4-FFF2-40B4-BE49-F238E27FC236}">
                  <a16:creationId xmlns:a16="http://schemas.microsoft.com/office/drawing/2014/main" id="{A7A7F635-3BA6-47B2-B0E4-726DBB0F89D0}"/>
                </a:ext>
              </a:extLst>
            </p:cNvPr>
            <p:cNvSpPr/>
            <p:nvPr/>
          </p:nvSpPr>
          <p:spPr>
            <a:xfrm>
              <a:off x="4343387" y="1500984"/>
              <a:ext cx="1752611" cy="17095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D6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Dikdörtgen 11">
              <a:extLst>
                <a:ext uri="{FF2B5EF4-FFF2-40B4-BE49-F238E27FC236}">
                  <a16:creationId xmlns:a16="http://schemas.microsoft.com/office/drawing/2014/main" id="{33D5CC42-8653-491D-8B90-5578483C985C}"/>
                </a:ext>
              </a:extLst>
            </p:cNvPr>
            <p:cNvSpPr/>
            <p:nvPr/>
          </p:nvSpPr>
          <p:spPr>
            <a:xfrm>
              <a:off x="6095963" y="1500984"/>
              <a:ext cx="1752611" cy="17095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D6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Dikdörtgen 12">
              <a:extLst>
                <a:ext uri="{FF2B5EF4-FFF2-40B4-BE49-F238E27FC236}">
                  <a16:creationId xmlns:a16="http://schemas.microsoft.com/office/drawing/2014/main" id="{2E357E0A-BAE2-4A88-B8C9-2ADBFAF0E211}"/>
                </a:ext>
              </a:extLst>
            </p:cNvPr>
            <p:cNvSpPr/>
            <p:nvPr/>
          </p:nvSpPr>
          <p:spPr>
            <a:xfrm>
              <a:off x="7848576" y="1500984"/>
              <a:ext cx="1752611" cy="17095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D6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Dikdörtgen 13">
              <a:extLst>
                <a:ext uri="{FF2B5EF4-FFF2-40B4-BE49-F238E27FC236}">
                  <a16:creationId xmlns:a16="http://schemas.microsoft.com/office/drawing/2014/main" id="{EB73E0F9-AEE6-4AD7-8F7F-CA73ED38EC80}"/>
                </a:ext>
              </a:extLst>
            </p:cNvPr>
            <p:cNvSpPr/>
            <p:nvPr/>
          </p:nvSpPr>
          <p:spPr>
            <a:xfrm>
              <a:off x="9601192" y="1500984"/>
              <a:ext cx="1752611" cy="17095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D6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754C8D1-D924-432B-BF68-AFEC060D6475}"/>
              </a:ext>
            </a:extLst>
          </p:cNvPr>
          <p:cNvGrpSpPr/>
          <p:nvPr/>
        </p:nvGrpSpPr>
        <p:grpSpPr>
          <a:xfrm>
            <a:off x="11664314" y="6367162"/>
            <a:ext cx="410970" cy="409592"/>
            <a:chOff x="11420475" y="6428122"/>
            <a:chExt cx="410970" cy="409592"/>
          </a:xfrm>
        </p:grpSpPr>
        <p:sp>
          <p:nvSpPr>
            <p:cNvPr id="154" name="Slayt Numarası Yer Tutucusu 14">
              <a:extLst>
                <a:ext uri="{FF2B5EF4-FFF2-40B4-BE49-F238E27FC236}">
                  <a16:creationId xmlns:a16="http://schemas.microsoft.com/office/drawing/2014/main" id="{577E92F9-F344-4AEB-91C1-3D0971F42B7C}"/>
                </a:ext>
              </a:extLst>
            </p:cNvPr>
            <p:cNvSpPr txBox="1">
              <a:spLocks/>
            </p:cNvSpPr>
            <p:nvPr/>
          </p:nvSpPr>
          <p:spPr>
            <a:xfrm>
              <a:off x="11464865" y="6450356"/>
              <a:ext cx="338138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110212BB-2AF9-4BF1-BAEE-3574CF6A04B4}" type="slidenum">
                <a:rPr kumimoji="0" lang="en-US" sz="1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3</a:t>
              </a:fld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object 20">
              <a:extLst>
                <a:ext uri="{FF2B5EF4-FFF2-40B4-BE49-F238E27FC236}">
                  <a16:creationId xmlns:a16="http://schemas.microsoft.com/office/drawing/2014/main" id="{BCDF6076-E967-4997-88ED-A2673F91DEA1}"/>
                </a:ext>
              </a:extLst>
            </p:cNvPr>
            <p:cNvSpPr/>
            <p:nvPr/>
          </p:nvSpPr>
          <p:spPr>
            <a:xfrm>
              <a:off x="11420475" y="6428122"/>
              <a:ext cx="410970" cy="409592"/>
            </a:xfrm>
            <a:custGeom>
              <a:avLst/>
              <a:gdLst/>
              <a:ahLst/>
              <a:cxnLst/>
              <a:rect l="l" t="t" r="r" b="b"/>
              <a:pathLst>
                <a:path w="756919" h="754379">
                  <a:moveTo>
                    <a:pt x="233914" y="418361"/>
                  </a:moveTo>
                  <a:lnTo>
                    <a:pt x="234690" y="464739"/>
                  </a:lnTo>
                  <a:lnTo>
                    <a:pt x="240522" y="508371"/>
                  </a:lnTo>
                  <a:lnTo>
                    <a:pt x="251348" y="549995"/>
                  </a:lnTo>
                  <a:lnTo>
                    <a:pt x="267105" y="590349"/>
                  </a:lnTo>
                  <a:lnTo>
                    <a:pt x="287732" y="630172"/>
                  </a:lnTo>
                  <a:lnTo>
                    <a:pt x="313167" y="670202"/>
                  </a:lnTo>
                  <a:lnTo>
                    <a:pt x="343346" y="711176"/>
                  </a:lnTo>
                  <a:lnTo>
                    <a:pt x="378208" y="753833"/>
                  </a:lnTo>
                  <a:lnTo>
                    <a:pt x="407997" y="717470"/>
                  </a:lnTo>
                  <a:lnTo>
                    <a:pt x="433934" y="684191"/>
                  </a:lnTo>
                  <a:lnTo>
                    <a:pt x="446888" y="665547"/>
                  </a:lnTo>
                  <a:lnTo>
                    <a:pt x="378263" y="665547"/>
                  </a:lnTo>
                  <a:lnTo>
                    <a:pt x="345801" y="628651"/>
                  </a:lnTo>
                  <a:lnTo>
                    <a:pt x="317857" y="593787"/>
                  </a:lnTo>
                  <a:lnTo>
                    <a:pt x="293564" y="558140"/>
                  </a:lnTo>
                  <a:lnTo>
                    <a:pt x="272053" y="518896"/>
                  </a:lnTo>
                  <a:lnTo>
                    <a:pt x="252459" y="473241"/>
                  </a:lnTo>
                  <a:lnTo>
                    <a:pt x="233914" y="418361"/>
                  </a:lnTo>
                  <a:close/>
                </a:path>
                <a:path w="756919" h="754379">
                  <a:moveTo>
                    <a:pt x="427879" y="607277"/>
                  </a:moveTo>
                  <a:lnTo>
                    <a:pt x="378263" y="665547"/>
                  </a:lnTo>
                  <a:lnTo>
                    <a:pt x="446888" y="665547"/>
                  </a:lnTo>
                  <a:lnTo>
                    <a:pt x="455548" y="653085"/>
                  </a:lnTo>
                  <a:lnTo>
                    <a:pt x="472367" y="623242"/>
                  </a:lnTo>
                  <a:lnTo>
                    <a:pt x="427879" y="607277"/>
                  </a:lnTo>
                  <a:close/>
                </a:path>
                <a:path w="756919" h="754379">
                  <a:moveTo>
                    <a:pt x="308236" y="509034"/>
                  </a:moveTo>
                  <a:lnTo>
                    <a:pt x="341098" y="541681"/>
                  </a:lnTo>
                  <a:lnTo>
                    <a:pt x="375776" y="568532"/>
                  </a:lnTo>
                  <a:lnTo>
                    <a:pt x="412711" y="590266"/>
                  </a:lnTo>
                  <a:lnTo>
                    <a:pt x="452340" y="607562"/>
                  </a:lnTo>
                  <a:lnTo>
                    <a:pt x="495103" y="621101"/>
                  </a:lnTo>
                  <a:lnTo>
                    <a:pt x="541440" y="631560"/>
                  </a:lnTo>
                  <a:lnTo>
                    <a:pt x="591789" y="639621"/>
                  </a:lnTo>
                  <a:lnTo>
                    <a:pt x="646590" y="645962"/>
                  </a:lnTo>
                  <a:lnTo>
                    <a:pt x="642232" y="599000"/>
                  </a:lnTo>
                  <a:lnTo>
                    <a:pt x="639834" y="580977"/>
                  </a:lnTo>
                  <a:lnTo>
                    <a:pt x="582704" y="580977"/>
                  </a:lnTo>
                  <a:lnTo>
                    <a:pt x="533779" y="577365"/>
                  </a:lnTo>
                  <a:lnTo>
                    <a:pt x="489663" y="572736"/>
                  </a:lnTo>
                  <a:lnTo>
                    <a:pt x="447705" y="565340"/>
                  </a:lnTo>
                  <a:lnTo>
                    <a:pt x="405251" y="553425"/>
                  </a:lnTo>
                  <a:lnTo>
                    <a:pt x="359646" y="535240"/>
                  </a:lnTo>
                  <a:lnTo>
                    <a:pt x="308236" y="509034"/>
                  </a:lnTo>
                  <a:close/>
                </a:path>
                <a:path w="756919" h="754379">
                  <a:moveTo>
                    <a:pt x="248159" y="306273"/>
                  </a:moveTo>
                  <a:lnTo>
                    <a:pt x="215342" y="337428"/>
                  </a:lnTo>
                  <a:lnTo>
                    <a:pt x="188387" y="370996"/>
                  </a:lnTo>
                  <a:lnTo>
                    <a:pt x="166597" y="407349"/>
                  </a:lnTo>
                  <a:lnTo>
                    <a:pt x="149275" y="446860"/>
                  </a:lnTo>
                  <a:lnTo>
                    <a:pt x="135724" y="489902"/>
                  </a:lnTo>
                  <a:lnTo>
                    <a:pt x="125246" y="536848"/>
                  </a:lnTo>
                  <a:lnTo>
                    <a:pt x="117144" y="588071"/>
                  </a:lnTo>
                  <a:lnTo>
                    <a:pt x="110721" y="643943"/>
                  </a:lnTo>
                  <a:lnTo>
                    <a:pt x="157799" y="641594"/>
                  </a:lnTo>
                  <a:lnTo>
                    <a:pt x="200014" y="635505"/>
                  </a:lnTo>
                  <a:lnTo>
                    <a:pt x="237649" y="627396"/>
                  </a:lnTo>
                  <a:lnTo>
                    <a:pt x="270989" y="618986"/>
                  </a:lnTo>
                  <a:lnTo>
                    <a:pt x="250163" y="581032"/>
                  </a:lnTo>
                  <a:lnTo>
                    <a:pt x="173806" y="581032"/>
                  </a:lnTo>
                  <a:lnTo>
                    <a:pt x="177632" y="531140"/>
                  </a:lnTo>
                  <a:lnTo>
                    <a:pt x="182659" y="486449"/>
                  </a:lnTo>
                  <a:lnTo>
                    <a:pt x="190557" y="444288"/>
                  </a:lnTo>
                  <a:lnTo>
                    <a:pt x="202993" y="401986"/>
                  </a:lnTo>
                  <a:lnTo>
                    <a:pt x="221638" y="356871"/>
                  </a:lnTo>
                  <a:lnTo>
                    <a:pt x="248159" y="306273"/>
                  </a:lnTo>
                  <a:close/>
                </a:path>
                <a:path w="756919" h="754379">
                  <a:moveTo>
                    <a:pt x="248913" y="578754"/>
                  </a:moveTo>
                  <a:lnTo>
                    <a:pt x="173806" y="581032"/>
                  </a:lnTo>
                  <a:lnTo>
                    <a:pt x="250163" y="581032"/>
                  </a:lnTo>
                  <a:lnTo>
                    <a:pt x="248913" y="578754"/>
                  </a:lnTo>
                  <a:close/>
                </a:path>
                <a:path w="756919" h="754379">
                  <a:moveTo>
                    <a:pt x="620227" y="485804"/>
                  </a:moveTo>
                  <a:lnTo>
                    <a:pt x="577105" y="505154"/>
                  </a:lnTo>
                  <a:lnTo>
                    <a:pt x="582704" y="580977"/>
                  </a:lnTo>
                  <a:lnTo>
                    <a:pt x="639834" y="580977"/>
                  </a:lnTo>
                  <a:lnTo>
                    <a:pt x="636612" y="556759"/>
                  </a:lnTo>
                  <a:lnTo>
                    <a:pt x="629391" y="519080"/>
                  </a:lnTo>
                  <a:lnTo>
                    <a:pt x="620227" y="485804"/>
                  </a:lnTo>
                  <a:close/>
                </a:path>
                <a:path w="756919" h="754379">
                  <a:moveTo>
                    <a:pt x="626124" y="282957"/>
                  </a:moveTo>
                  <a:lnTo>
                    <a:pt x="609499" y="327147"/>
                  </a:lnTo>
                  <a:lnTo>
                    <a:pt x="668075" y="376936"/>
                  </a:lnTo>
                  <a:lnTo>
                    <a:pt x="631206" y="409068"/>
                  </a:lnTo>
                  <a:lnTo>
                    <a:pt x="597225" y="437120"/>
                  </a:lnTo>
                  <a:lnTo>
                    <a:pt x="562911" y="461714"/>
                  </a:lnTo>
                  <a:lnTo>
                    <a:pt x="525036" y="483477"/>
                  </a:lnTo>
                  <a:lnTo>
                    <a:pt x="480369" y="503038"/>
                  </a:lnTo>
                  <a:lnTo>
                    <a:pt x="425680" y="521026"/>
                  </a:lnTo>
                  <a:lnTo>
                    <a:pt x="480499" y="517668"/>
                  </a:lnTo>
                  <a:lnTo>
                    <a:pt x="529888" y="508812"/>
                  </a:lnTo>
                  <a:lnTo>
                    <a:pt x="575596" y="494310"/>
                  </a:lnTo>
                  <a:lnTo>
                    <a:pt x="619367" y="474018"/>
                  </a:lnTo>
                  <a:lnTo>
                    <a:pt x="662949" y="447788"/>
                  </a:lnTo>
                  <a:lnTo>
                    <a:pt x="708086" y="415476"/>
                  </a:lnTo>
                  <a:lnTo>
                    <a:pt x="756526" y="376936"/>
                  </a:lnTo>
                  <a:lnTo>
                    <a:pt x="720394" y="346968"/>
                  </a:lnTo>
                  <a:lnTo>
                    <a:pt x="687102" y="321250"/>
                  </a:lnTo>
                  <a:lnTo>
                    <a:pt x="655922" y="299880"/>
                  </a:lnTo>
                  <a:lnTo>
                    <a:pt x="626124" y="282957"/>
                  </a:lnTo>
                  <a:close/>
                </a:path>
                <a:path w="756919" h="754379">
                  <a:moveTo>
                    <a:pt x="332660" y="234888"/>
                  </a:moveTo>
                  <a:lnTo>
                    <a:pt x="286434" y="235119"/>
                  </a:lnTo>
                  <a:lnTo>
                    <a:pt x="243264" y="240632"/>
                  </a:lnTo>
                  <a:lnTo>
                    <a:pt x="202284" y="251290"/>
                  </a:lnTo>
                  <a:lnTo>
                    <a:pt x="162631" y="266954"/>
                  </a:lnTo>
                  <a:lnTo>
                    <a:pt x="123440" y="287487"/>
                  </a:lnTo>
                  <a:lnTo>
                    <a:pt x="83847" y="312751"/>
                  </a:lnTo>
                  <a:lnTo>
                    <a:pt x="42988" y="342608"/>
                  </a:lnTo>
                  <a:lnTo>
                    <a:pt x="0" y="376920"/>
                  </a:lnTo>
                  <a:lnTo>
                    <a:pt x="36136" y="406928"/>
                  </a:lnTo>
                  <a:lnTo>
                    <a:pt x="69429" y="432735"/>
                  </a:lnTo>
                  <a:lnTo>
                    <a:pt x="100608" y="454195"/>
                  </a:lnTo>
                  <a:lnTo>
                    <a:pt x="130401" y="471158"/>
                  </a:lnTo>
                  <a:lnTo>
                    <a:pt x="147026" y="426968"/>
                  </a:lnTo>
                  <a:lnTo>
                    <a:pt x="89196" y="376920"/>
                  </a:lnTo>
                  <a:lnTo>
                    <a:pt x="126157" y="344930"/>
                  </a:lnTo>
                  <a:lnTo>
                    <a:pt x="160335" y="317260"/>
                  </a:lnTo>
                  <a:lnTo>
                    <a:pt x="194901" y="293164"/>
                  </a:lnTo>
                  <a:lnTo>
                    <a:pt x="233029" y="271899"/>
                  </a:lnTo>
                  <a:lnTo>
                    <a:pt x="277891" y="252722"/>
                  </a:lnTo>
                  <a:lnTo>
                    <a:pt x="332660" y="234888"/>
                  </a:lnTo>
                  <a:close/>
                </a:path>
                <a:path w="756919" h="754379">
                  <a:moveTo>
                    <a:pt x="638049" y="173209"/>
                  </a:moveTo>
                  <a:lnTo>
                    <a:pt x="582280" y="173209"/>
                  </a:lnTo>
                  <a:lnTo>
                    <a:pt x="578788" y="221962"/>
                  </a:lnTo>
                  <a:lnTo>
                    <a:pt x="574798" y="265793"/>
                  </a:lnTo>
                  <a:lnTo>
                    <a:pt x="568296" y="307403"/>
                  </a:lnTo>
                  <a:lnTo>
                    <a:pt x="557266" y="349491"/>
                  </a:lnTo>
                  <a:lnTo>
                    <a:pt x="539694" y="394757"/>
                  </a:lnTo>
                  <a:lnTo>
                    <a:pt x="513565" y="445902"/>
                  </a:lnTo>
                  <a:lnTo>
                    <a:pt x="550132" y="405043"/>
                  </a:lnTo>
                  <a:lnTo>
                    <a:pt x="578748" y="363972"/>
                  </a:lnTo>
                  <a:lnTo>
                    <a:pt x="600641" y="321400"/>
                  </a:lnTo>
                  <a:lnTo>
                    <a:pt x="617042" y="276039"/>
                  </a:lnTo>
                  <a:lnTo>
                    <a:pt x="629180" y="226601"/>
                  </a:lnTo>
                  <a:lnTo>
                    <a:pt x="638049" y="173209"/>
                  </a:lnTo>
                  <a:close/>
                </a:path>
                <a:path w="756919" h="754379">
                  <a:moveTo>
                    <a:pt x="445569" y="88285"/>
                  </a:moveTo>
                  <a:lnTo>
                    <a:pt x="378263" y="88285"/>
                  </a:lnTo>
                  <a:lnTo>
                    <a:pt x="409657" y="126048"/>
                  </a:lnTo>
                  <a:lnTo>
                    <a:pt x="437850" y="160508"/>
                  </a:lnTo>
                  <a:lnTo>
                    <a:pt x="462963" y="195043"/>
                  </a:lnTo>
                  <a:lnTo>
                    <a:pt x="485115" y="233031"/>
                  </a:lnTo>
                  <a:lnTo>
                    <a:pt x="504427" y="277853"/>
                  </a:lnTo>
                  <a:lnTo>
                    <a:pt x="521018" y="332887"/>
                  </a:lnTo>
                  <a:lnTo>
                    <a:pt x="519390" y="283240"/>
                  </a:lnTo>
                  <a:lnTo>
                    <a:pt x="512674" y="237793"/>
                  </a:lnTo>
                  <a:lnTo>
                    <a:pt x="501100" y="195593"/>
                  </a:lnTo>
                  <a:lnTo>
                    <a:pt x="484896" y="155688"/>
                  </a:lnTo>
                  <a:lnTo>
                    <a:pt x="464292" y="117129"/>
                  </a:lnTo>
                  <a:lnTo>
                    <a:pt x="445569" y="88285"/>
                  </a:lnTo>
                  <a:close/>
                </a:path>
                <a:path w="756919" h="754379">
                  <a:moveTo>
                    <a:pt x="112740" y="111805"/>
                  </a:moveTo>
                  <a:lnTo>
                    <a:pt x="115818" y="158176"/>
                  </a:lnTo>
                  <a:lnTo>
                    <a:pt x="120570" y="199205"/>
                  </a:lnTo>
                  <a:lnTo>
                    <a:pt x="127013" y="235417"/>
                  </a:lnTo>
                  <a:lnTo>
                    <a:pt x="135317" y="268201"/>
                  </a:lnTo>
                  <a:lnTo>
                    <a:pt x="179028" y="249644"/>
                  </a:lnTo>
                  <a:lnTo>
                    <a:pt x="174010" y="172691"/>
                  </a:lnTo>
                  <a:lnTo>
                    <a:pt x="356377" y="172691"/>
                  </a:lnTo>
                  <a:lnTo>
                    <a:pt x="320096" y="154074"/>
                  </a:lnTo>
                  <a:lnTo>
                    <a:pt x="273940" y="137547"/>
                  </a:lnTo>
                  <a:lnTo>
                    <a:pt x="224548" y="125773"/>
                  </a:lnTo>
                  <a:lnTo>
                    <a:pt x="171091" y="117583"/>
                  </a:lnTo>
                  <a:lnTo>
                    <a:pt x="112740" y="111805"/>
                  </a:lnTo>
                  <a:close/>
                </a:path>
                <a:path w="756919" h="754379">
                  <a:moveTo>
                    <a:pt x="356377" y="172691"/>
                  </a:moveTo>
                  <a:lnTo>
                    <a:pt x="174010" y="172691"/>
                  </a:lnTo>
                  <a:lnTo>
                    <a:pt x="222893" y="176773"/>
                  </a:lnTo>
                  <a:lnTo>
                    <a:pt x="267097" y="181138"/>
                  </a:lnTo>
                  <a:lnTo>
                    <a:pt x="309137" y="187908"/>
                  </a:lnTo>
                  <a:lnTo>
                    <a:pt x="351533" y="199205"/>
                  </a:lnTo>
                  <a:lnTo>
                    <a:pt x="396800" y="217152"/>
                  </a:lnTo>
                  <a:lnTo>
                    <a:pt x="447457" y="243872"/>
                  </a:lnTo>
                  <a:lnTo>
                    <a:pt x="406025" y="206067"/>
                  </a:lnTo>
                  <a:lnTo>
                    <a:pt x="363848" y="176524"/>
                  </a:lnTo>
                  <a:lnTo>
                    <a:pt x="356377" y="172691"/>
                  </a:lnTo>
                  <a:close/>
                </a:path>
                <a:path w="756919" h="754379">
                  <a:moveTo>
                    <a:pt x="645585" y="110336"/>
                  </a:moveTo>
                  <a:lnTo>
                    <a:pt x="598631" y="114469"/>
                  </a:lnTo>
                  <a:lnTo>
                    <a:pt x="556530" y="119841"/>
                  </a:lnTo>
                  <a:lnTo>
                    <a:pt x="518993" y="126829"/>
                  </a:lnTo>
                  <a:lnTo>
                    <a:pt x="485733" y="135812"/>
                  </a:lnTo>
                  <a:lnTo>
                    <a:pt x="504927" y="178942"/>
                  </a:lnTo>
                  <a:lnTo>
                    <a:pt x="582280" y="173209"/>
                  </a:lnTo>
                  <a:lnTo>
                    <a:pt x="638049" y="173209"/>
                  </a:lnTo>
                  <a:lnTo>
                    <a:pt x="638284" y="171796"/>
                  </a:lnTo>
                  <a:lnTo>
                    <a:pt x="645585" y="110336"/>
                  </a:lnTo>
                  <a:close/>
                </a:path>
                <a:path w="756919" h="754379">
                  <a:moveTo>
                    <a:pt x="378373" y="0"/>
                  </a:moveTo>
                  <a:lnTo>
                    <a:pt x="347615" y="35510"/>
                  </a:lnTo>
                  <a:lnTo>
                    <a:pt x="321829" y="68938"/>
                  </a:lnTo>
                  <a:lnTo>
                    <a:pt x="300471" y="100408"/>
                  </a:lnTo>
                  <a:lnTo>
                    <a:pt x="282996" y="130048"/>
                  </a:lnTo>
                  <a:lnTo>
                    <a:pt x="326628" y="148204"/>
                  </a:lnTo>
                  <a:lnTo>
                    <a:pt x="378263" y="88285"/>
                  </a:lnTo>
                  <a:lnTo>
                    <a:pt x="445569" y="88285"/>
                  </a:lnTo>
                  <a:lnTo>
                    <a:pt x="439518" y="78962"/>
                  </a:lnTo>
                  <a:lnTo>
                    <a:pt x="410801" y="40236"/>
                  </a:lnTo>
                  <a:lnTo>
                    <a:pt x="37837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9" name="Freeform 19">
            <a:extLst>
              <a:ext uri="{FF2B5EF4-FFF2-40B4-BE49-F238E27FC236}">
                <a16:creationId xmlns:a16="http://schemas.microsoft.com/office/drawing/2014/main" id="{18B2079E-4798-420A-8BB1-A618D70CCEAB}"/>
              </a:ext>
            </a:extLst>
          </p:cNvPr>
          <p:cNvSpPr>
            <a:spLocks/>
          </p:cNvSpPr>
          <p:nvPr/>
        </p:nvSpPr>
        <p:spPr bwMode="auto">
          <a:xfrm>
            <a:off x="8745434" y="5709972"/>
            <a:ext cx="629653" cy="440757"/>
          </a:xfrm>
          <a:custGeom>
            <a:avLst/>
            <a:gdLst>
              <a:gd name="T0" fmla="*/ 150 w 150"/>
              <a:gd name="T1" fmla="*/ 30 h 105"/>
              <a:gd name="T2" fmla="*/ 102 w 150"/>
              <a:gd name="T3" fmla="*/ 60 h 105"/>
              <a:gd name="T4" fmla="*/ 96 w 150"/>
              <a:gd name="T5" fmla="*/ 65 h 105"/>
              <a:gd name="T6" fmla="*/ 90 w 150"/>
              <a:gd name="T7" fmla="*/ 68 h 105"/>
              <a:gd name="T8" fmla="*/ 85 w 150"/>
              <a:gd name="T9" fmla="*/ 73 h 105"/>
              <a:gd name="T10" fmla="*/ 81 w 150"/>
              <a:gd name="T11" fmla="*/ 79 h 105"/>
              <a:gd name="T12" fmla="*/ 78 w 150"/>
              <a:gd name="T13" fmla="*/ 86 h 105"/>
              <a:gd name="T14" fmla="*/ 77 w 150"/>
              <a:gd name="T15" fmla="*/ 93 h 105"/>
              <a:gd name="T16" fmla="*/ 73 w 150"/>
              <a:gd name="T17" fmla="*/ 97 h 105"/>
              <a:gd name="T18" fmla="*/ 69 w 150"/>
              <a:gd name="T19" fmla="*/ 102 h 105"/>
              <a:gd name="T20" fmla="*/ 63 w 150"/>
              <a:gd name="T21" fmla="*/ 105 h 105"/>
              <a:gd name="T22" fmla="*/ 62 w 150"/>
              <a:gd name="T23" fmla="*/ 103 h 105"/>
              <a:gd name="T24" fmla="*/ 59 w 150"/>
              <a:gd name="T25" fmla="*/ 100 h 105"/>
              <a:gd name="T26" fmla="*/ 23 w 150"/>
              <a:gd name="T27" fmla="*/ 83 h 105"/>
              <a:gd name="T28" fmla="*/ 6 w 150"/>
              <a:gd name="T29" fmla="*/ 69 h 105"/>
              <a:gd name="T30" fmla="*/ 1 w 150"/>
              <a:gd name="T31" fmla="*/ 60 h 105"/>
              <a:gd name="T32" fmla="*/ 0 w 150"/>
              <a:gd name="T33" fmla="*/ 46 h 105"/>
              <a:gd name="T34" fmla="*/ 2 w 150"/>
              <a:gd name="T35" fmla="*/ 43 h 105"/>
              <a:gd name="T36" fmla="*/ 16 w 150"/>
              <a:gd name="T37" fmla="*/ 34 h 105"/>
              <a:gd name="T38" fmla="*/ 17 w 150"/>
              <a:gd name="T39" fmla="*/ 32 h 105"/>
              <a:gd name="T40" fmla="*/ 17 w 150"/>
              <a:gd name="T41" fmla="*/ 29 h 105"/>
              <a:gd name="T42" fmla="*/ 18 w 150"/>
              <a:gd name="T43" fmla="*/ 27 h 105"/>
              <a:gd name="T44" fmla="*/ 68 w 150"/>
              <a:gd name="T45" fmla="*/ 19 h 105"/>
              <a:gd name="T46" fmla="*/ 79 w 150"/>
              <a:gd name="T47" fmla="*/ 12 h 105"/>
              <a:gd name="T48" fmla="*/ 82 w 150"/>
              <a:gd name="T49" fmla="*/ 9 h 105"/>
              <a:gd name="T50" fmla="*/ 84 w 150"/>
              <a:gd name="T51" fmla="*/ 4 h 105"/>
              <a:gd name="T52" fmla="*/ 84 w 150"/>
              <a:gd name="T53" fmla="*/ 4 h 105"/>
              <a:gd name="T54" fmla="*/ 102 w 150"/>
              <a:gd name="T55" fmla="*/ 3 h 105"/>
              <a:gd name="T56" fmla="*/ 108 w 150"/>
              <a:gd name="T57" fmla="*/ 1 h 105"/>
              <a:gd name="T58" fmla="*/ 114 w 150"/>
              <a:gd name="T59" fmla="*/ 0 h 105"/>
              <a:gd name="T60" fmla="*/ 124 w 150"/>
              <a:gd name="T61" fmla="*/ 6 h 105"/>
              <a:gd name="T62" fmla="*/ 131 w 150"/>
              <a:gd name="T63" fmla="*/ 15 h 105"/>
              <a:gd name="T64" fmla="*/ 136 w 150"/>
              <a:gd name="T65" fmla="*/ 28 h 105"/>
              <a:gd name="T66" fmla="*/ 150 w 150"/>
              <a:gd name="T67" fmla="*/ 3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0" h="105">
                <a:moveTo>
                  <a:pt x="150" y="30"/>
                </a:moveTo>
                <a:cubicBezTo>
                  <a:pt x="134" y="41"/>
                  <a:pt x="118" y="51"/>
                  <a:pt x="102" y="60"/>
                </a:cubicBezTo>
                <a:cubicBezTo>
                  <a:pt x="96" y="65"/>
                  <a:pt x="96" y="65"/>
                  <a:pt x="96" y="65"/>
                </a:cubicBezTo>
                <a:cubicBezTo>
                  <a:pt x="90" y="68"/>
                  <a:pt x="90" y="68"/>
                  <a:pt x="90" y="68"/>
                </a:cubicBezTo>
                <a:cubicBezTo>
                  <a:pt x="85" y="73"/>
                  <a:pt x="85" y="73"/>
                  <a:pt x="85" y="73"/>
                </a:cubicBezTo>
                <a:cubicBezTo>
                  <a:pt x="81" y="79"/>
                  <a:pt x="81" y="79"/>
                  <a:pt x="81" y="79"/>
                </a:cubicBezTo>
                <a:cubicBezTo>
                  <a:pt x="78" y="86"/>
                  <a:pt x="78" y="86"/>
                  <a:pt x="78" y="86"/>
                </a:cubicBezTo>
                <a:cubicBezTo>
                  <a:pt x="77" y="93"/>
                  <a:pt x="77" y="93"/>
                  <a:pt x="77" y="93"/>
                </a:cubicBezTo>
                <a:cubicBezTo>
                  <a:pt x="73" y="97"/>
                  <a:pt x="73" y="97"/>
                  <a:pt x="73" y="97"/>
                </a:cubicBezTo>
                <a:cubicBezTo>
                  <a:pt x="69" y="102"/>
                  <a:pt x="69" y="102"/>
                  <a:pt x="69" y="102"/>
                </a:cubicBezTo>
                <a:cubicBezTo>
                  <a:pt x="63" y="105"/>
                  <a:pt x="63" y="105"/>
                  <a:pt x="63" y="105"/>
                </a:cubicBezTo>
                <a:cubicBezTo>
                  <a:pt x="62" y="103"/>
                  <a:pt x="62" y="103"/>
                  <a:pt x="62" y="103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23" y="83"/>
                  <a:pt x="23" y="83"/>
                  <a:pt x="23" y="83"/>
                </a:cubicBezTo>
                <a:cubicBezTo>
                  <a:pt x="6" y="69"/>
                  <a:pt x="6" y="69"/>
                  <a:pt x="6" y="69"/>
                </a:cubicBezTo>
                <a:cubicBezTo>
                  <a:pt x="1" y="60"/>
                  <a:pt x="1" y="60"/>
                  <a:pt x="1" y="60"/>
                </a:cubicBezTo>
                <a:cubicBezTo>
                  <a:pt x="0" y="46"/>
                  <a:pt x="0" y="46"/>
                  <a:pt x="0" y="46"/>
                </a:cubicBezTo>
                <a:cubicBezTo>
                  <a:pt x="2" y="43"/>
                  <a:pt x="2" y="43"/>
                  <a:pt x="2" y="43"/>
                </a:cubicBezTo>
                <a:cubicBezTo>
                  <a:pt x="16" y="34"/>
                  <a:pt x="16" y="34"/>
                  <a:pt x="16" y="34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29"/>
                  <a:pt x="17" y="29"/>
                  <a:pt x="17" y="29"/>
                </a:cubicBezTo>
                <a:cubicBezTo>
                  <a:pt x="18" y="27"/>
                  <a:pt x="18" y="27"/>
                  <a:pt x="18" y="27"/>
                </a:cubicBezTo>
                <a:cubicBezTo>
                  <a:pt x="68" y="19"/>
                  <a:pt x="68" y="19"/>
                  <a:pt x="68" y="19"/>
                </a:cubicBezTo>
                <a:cubicBezTo>
                  <a:pt x="79" y="12"/>
                  <a:pt x="79" y="12"/>
                  <a:pt x="79" y="12"/>
                </a:cubicBezTo>
                <a:cubicBezTo>
                  <a:pt x="82" y="9"/>
                  <a:pt x="82" y="9"/>
                  <a:pt x="82" y="9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4"/>
                  <a:pt x="84" y="4"/>
                  <a:pt x="84" y="4"/>
                </a:cubicBezTo>
                <a:cubicBezTo>
                  <a:pt x="102" y="3"/>
                  <a:pt x="102" y="3"/>
                  <a:pt x="102" y="3"/>
                </a:cubicBezTo>
                <a:cubicBezTo>
                  <a:pt x="108" y="1"/>
                  <a:pt x="108" y="1"/>
                  <a:pt x="108" y="1"/>
                </a:cubicBezTo>
                <a:cubicBezTo>
                  <a:pt x="114" y="0"/>
                  <a:pt x="114" y="0"/>
                  <a:pt x="114" y="0"/>
                </a:cubicBezTo>
                <a:cubicBezTo>
                  <a:pt x="124" y="6"/>
                  <a:pt x="124" y="6"/>
                  <a:pt x="124" y="6"/>
                </a:cubicBezTo>
                <a:cubicBezTo>
                  <a:pt x="131" y="15"/>
                  <a:pt x="131" y="15"/>
                  <a:pt x="131" y="15"/>
                </a:cubicBezTo>
                <a:cubicBezTo>
                  <a:pt x="136" y="28"/>
                  <a:pt x="136" y="28"/>
                  <a:pt x="136" y="28"/>
                </a:cubicBezTo>
                <a:lnTo>
                  <a:pt x="150" y="30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reeform 36">
            <a:extLst>
              <a:ext uri="{FF2B5EF4-FFF2-40B4-BE49-F238E27FC236}">
                <a16:creationId xmlns:a16="http://schemas.microsoft.com/office/drawing/2014/main" id="{FD1CEDC7-EDD7-4FDB-B4B2-ED7634D6AA2E}"/>
              </a:ext>
            </a:extLst>
          </p:cNvPr>
          <p:cNvSpPr>
            <a:spLocks/>
          </p:cNvSpPr>
          <p:nvPr/>
        </p:nvSpPr>
        <p:spPr bwMode="auto">
          <a:xfrm>
            <a:off x="9593716" y="4469904"/>
            <a:ext cx="697866" cy="794063"/>
          </a:xfrm>
          <a:custGeom>
            <a:avLst/>
            <a:gdLst>
              <a:gd name="T0" fmla="*/ 57 w 166"/>
              <a:gd name="T1" fmla="*/ 16 h 189"/>
              <a:gd name="T2" fmla="*/ 60 w 166"/>
              <a:gd name="T3" fmla="*/ 0 h 189"/>
              <a:gd name="T4" fmla="*/ 80 w 166"/>
              <a:gd name="T5" fmla="*/ 7 h 189"/>
              <a:gd name="T6" fmla="*/ 118 w 166"/>
              <a:gd name="T7" fmla="*/ 15 h 189"/>
              <a:gd name="T8" fmla="*/ 141 w 166"/>
              <a:gd name="T9" fmla="*/ 14 h 189"/>
              <a:gd name="T10" fmla="*/ 150 w 166"/>
              <a:gd name="T11" fmla="*/ 23 h 189"/>
              <a:gd name="T12" fmla="*/ 162 w 166"/>
              <a:gd name="T13" fmla="*/ 48 h 189"/>
              <a:gd name="T14" fmla="*/ 166 w 166"/>
              <a:gd name="T15" fmla="*/ 84 h 189"/>
              <a:gd name="T16" fmla="*/ 155 w 166"/>
              <a:gd name="T17" fmla="*/ 99 h 189"/>
              <a:gd name="T18" fmla="*/ 153 w 166"/>
              <a:gd name="T19" fmla="*/ 110 h 189"/>
              <a:gd name="T20" fmla="*/ 147 w 166"/>
              <a:gd name="T21" fmla="*/ 132 h 189"/>
              <a:gd name="T22" fmla="*/ 145 w 166"/>
              <a:gd name="T23" fmla="*/ 136 h 189"/>
              <a:gd name="T24" fmla="*/ 120 w 166"/>
              <a:gd name="T25" fmla="*/ 146 h 189"/>
              <a:gd name="T26" fmla="*/ 108 w 166"/>
              <a:gd name="T27" fmla="*/ 146 h 189"/>
              <a:gd name="T28" fmla="*/ 92 w 166"/>
              <a:gd name="T29" fmla="*/ 128 h 189"/>
              <a:gd name="T30" fmla="*/ 76 w 166"/>
              <a:gd name="T31" fmla="*/ 109 h 189"/>
              <a:gd name="T32" fmla="*/ 75 w 166"/>
              <a:gd name="T33" fmla="*/ 121 h 189"/>
              <a:gd name="T34" fmla="*/ 75 w 166"/>
              <a:gd name="T35" fmla="*/ 138 h 189"/>
              <a:gd name="T36" fmla="*/ 66 w 166"/>
              <a:gd name="T37" fmla="*/ 147 h 189"/>
              <a:gd name="T38" fmla="*/ 56 w 166"/>
              <a:gd name="T39" fmla="*/ 161 h 189"/>
              <a:gd name="T40" fmla="*/ 55 w 166"/>
              <a:gd name="T41" fmla="*/ 181 h 189"/>
              <a:gd name="T42" fmla="*/ 41 w 166"/>
              <a:gd name="T43" fmla="*/ 189 h 189"/>
              <a:gd name="T44" fmla="*/ 6 w 166"/>
              <a:gd name="T45" fmla="*/ 169 h 189"/>
              <a:gd name="T46" fmla="*/ 10 w 166"/>
              <a:gd name="T47" fmla="*/ 152 h 189"/>
              <a:gd name="T48" fmla="*/ 1 w 166"/>
              <a:gd name="T49" fmla="*/ 121 h 189"/>
              <a:gd name="T50" fmla="*/ 26 w 166"/>
              <a:gd name="T51" fmla="*/ 102 h 189"/>
              <a:gd name="T52" fmla="*/ 39 w 166"/>
              <a:gd name="T53" fmla="*/ 108 h 189"/>
              <a:gd name="T54" fmla="*/ 39 w 166"/>
              <a:gd name="T55" fmla="*/ 95 h 189"/>
              <a:gd name="T56" fmla="*/ 53 w 166"/>
              <a:gd name="T57" fmla="*/ 86 h 189"/>
              <a:gd name="T58" fmla="*/ 61 w 166"/>
              <a:gd name="T59" fmla="*/ 80 h 189"/>
              <a:gd name="T60" fmla="*/ 68 w 166"/>
              <a:gd name="T61" fmla="*/ 67 h 189"/>
              <a:gd name="T62" fmla="*/ 63 w 166"/>
              <a:gd name="T63" fmla="*/ 58 h 189"/>
              <a:gd name="T64" fmla="*/ 54 w 166"/>
              <a:gd name="T65" fmla="*/ 48 h 189"/>
              <a:gd name="T66" fmla="*/ 57 w 166"/>
              <a:gd name="T67" fmla="*/ 43 h 189"/>
              <a:gd name="T68" fmla="*/ 57 w 166"/>
              <a:gd name="T69" fmla="*/ 37 h 189"/>
              <a:gd name="T70" fmla="*/ 54 w 166"/>
              <a:gd name="T71" fmla="*/ 31 h 189"/>
              <a:gd name="T72" fmla="*/ 54 w 166"/>
              <a:gd name="T73" fmla="*/ 22 h 189"/>
              <a:gd name="T74" fmla="*/ 54 w 166"/>
              <a:gd name="T75" fmla="*/ 1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6" h="189">
                <a:moveTo>
                  <a:pt x="54" y="19"/>
                </a:moveTo>
                <a:cubicBezTo>
                  <a:pt x="57" y="16"/>
                  <a:pt x="57" y="16"/>
                  <a:pt x="57" y="16"/>
                </a:cubicBezTo>
                <a:cubicBezTo>
                  <a:pt x="55" y="11"/>
                  <a:pt x="52" y="12"/>
                  <a:pt x="52" y="4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0"/>
                  <a:pt x="70" y="0"/>
                </a:cubicBezTo>
                <a:cubicBezTo>
                  <a:pt x="80" y="7"/>
                  <a:pt x="80" y="7"/>
                  <a:pt x="80" y="7"/>
                </a:cubicBezTo>
                <a:cubicBezTo>
                  <a:pt x="91" y="12"/>
                  <a:pt x="91" y="12"/>
                  <a:pt x="91" y="12"/>
                </a:cubicBezTo>
                <a:cubicBezTo>
                  <a:pt x="100" y="14"/>
                  <a:pt x="109" y="15"/>
                  <a:pt x="118" y="15"/>
                </a:cubicBezTo>
                <a:cubicBezTo>
                  <a:pt x="121" y="16"/>
                  <a:pt x="124" y="16"/>
                  <a:pt x="127" y="17"/>
                </a:cubicBezTo>
                <a:cubicBezTo>
                  <a:pt x="132" y="16"/>
                  <a:pt x="136" y="15"/>
                  <a:pt x="141" y="14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50" y="23"/>
                  <a:pt x="150" y="23"/>
                  <a:pt x="150" y="23"/>
                </a:cubicBezTo>
                <a:cubicBezTo>
                  <a:pt x="155" y="27"/>
                  <a:pt x="160" y="31"/>
                  <a:pt x="166" y="35"/>
                </a:cubicBezTo>
                <a:cubicBezTo>
                  <a:pt x="162" y="48"/>
                  <a:pt x="162" y="48"/>
                  <a:pt x="162" y="48"/>
                </a:cubicBezTo>
                <a:cubicBezTo>
                  <a:pt x="162" y="57"/>
                  <a:pt x="163" y="65"/>
                  <a:pt x="164" y="74"/>
                </a:cubicBezTo>
                <a:cubicBezTo>
                  <a:pt x="166" y="84"/>
                  <a:pt x="166" y="84"/>
                  <a:pt x="166" y="84"/>
                </a:cubicBezTo>
                <a:cubicBezTo>
                  <a:pt x="161" y="90"/>
                  <a:pt x="161" y="90"/>
                  <a:pt x="161" y="90"/>
                </a:cubicBezTo>
                <a:cubicBezTo>
                  <a:pt x="155" y="99"/>
                  <a:pt x="155" y="99"/>
                  <a:pt x="155" y="99"/>
                </a:cubicBezTo>
                <a:cubicBezTo>
                  <a:pt x="156" y="104"/>
                  <a:pt x="156" y="104"/>
                  <a:pt x="156" y="104"/>
                </a:cubicBezTo>
                <a:cubicBezTo>
                  <a:pt x="153" y="110"/>
                  <a:pt x="153" y="110"/>
                  <a:pt x="153" y="110"/>
                </a:cubicBezTo>
                <a:cubicBezTo>
                  <a:pt x="150" y="117"/>
                  <a:pt x="150" y="117"/>
                  <a:pt x="150" y="117"/>
                </a:cubicBezTo>
                <a:cubicBezTo>
                  <a:pt x="148" y="122"/>
                  <a:pt x="147" y="127"/>
                  <a:pt x="147" y="132"/>
                </a:cubicBezTo>
                <a:cubicBezTo>
                  <a:pt x="147" y="136"/>
                  <a:pt x="147" y="136"/>
                  <a:pt x="147" y="136"/>
                </a:cubicBezTo>
                <a:cubicBezTo>
                  <a:pt x="147" y="136"/>
                  <a:pt x="145" y="136"/>
                  <a:pt x="145" y="136"/>
                </a:cubicBezTo>
                <a:cubicBezTo>
                  <a:pt x="138" y="138"/>
                  <a:pt x="131" y="141"/>
                  <a:pt x="124" y="143"/>
                </a:cubicBezTo>
                <a:cubicBezTo>
                  <a:pt x="120" y="146"/>
                  <a:pt x="120" y="146"/>
                  <a:pt x="120" y="146"/>
                </a:cubicBezTo>
                <a:cubicBezTo>
                  <a:pt x="115" y="147"/>
                  <a:pt x="115" y="147"/>
                  <a:pt x="115" y="147"/>
                </a:cubicBezTo>
                <a:cubicBezTo>
                  <a:pt x="108" y="146"/>
                  <a:pt x="108" y="146"/>
                  <a:pt x="108" y="146"/>
                </a:cubicBezTo>
                <a:cubicBezTo>
                  <a:pt x="103" y="143"/>
                  <a:pt x="98" y="141"/>
                  <a:pt x="93" y="138"/>
                </a:cubicBezTo>
                <a:cubicBezTo>
                  <a:pt x="89" y="135"/>
                  <a:pt x="88" y="131"/>
                  <a:pt x="92" y="128"/>
                </a:cubicBezTo>
                <a:cubicBezTo>
                  <a:pt x="88" y="123"/>
                  <a:pt x="88" y="123"/>
                  <a:pt x="88" y="123"/>
                </a:cubicBezTo>
                <a:cubicBezTo>
                  <a:pt x="81" y="125"/>
                  <a:pt x="80" y="113"/>
                  <a:pt x="76" y="109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75" y="121"/>
                  <a:pt x="75" y="121"/>
                  <a:pt x="75" y="121"/>
                </a:cubicBezTo>
                <a:cubicBezTo>
                  <a:pt x="77" y="123"/>
                  <a:pt x="77" y="127"/>
                  <a:pt x="77" y="129"/>
                </a:cubicBezTo>
                <a:cubicBezTo>
                  <a:pt x="76" y="132"/>
                  <a:pt x="76" y="135"/>
                  <a:pt x="75" y="138"/>
                </a:cubicBezTo>
                <a:cubicBezTo>
                  <a:pt x="67" y="145"/>
                  <a:pt x="67" y="145"/>
                  <a:pt x="67" y="145"/>
                </a:cubicBezTo>
                <a:cubicBezTo>
                  <a:pt x="66" y="147"/>
                  <a:pt x="66" y="147"/>
                  <a:pt x="66" y="147"/>
                </a:cubicBezTo>
                <a:cubicBezTo>
                  <a:pt x="65" y="148"/>
                  <a:pt x="63" y="149"/>
                  <a:pt x="62" y="150"/>
                </a:cubicBezTo>
                <a:cubicBezTo>
                  <a:pt x="56" y="161"/>
                  <a:pt x="56" y="161"/>
                  <a:pt x="56" y="161"/>
                </a:cubicBezTo>
                <a:cubicBezTo>
                  <a:pt x="56" y="166"/>
                  <a:pt x="57" y="172"/>
                  <a:pt x="58" y="177"/>
                </a:cubicBezTo>
                <a:cubicBezTo>
                  <a:pt x="55" y="181"/>
                  <a:pt x="55" y="181"/>
                  <a:pt x="55" y="181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41" y="189"/>
                  <a:pt x="41" y="189"/>
                  <a:pt x="41" y="189"/>
                </a:cubicBezTo>
                <a:cubicBezTo>
                  <a:pt x="31" y="187"/>
                  <a:pt x="31" y="187"/>
                  <a:pt x="31" y="187"/>
                </a:cubicBezTo>
                <a:cubicBezTo>
                  <a:pt x="23" y="181"/>
                  <a:pt x="14" y="175"/>
                  <a:pt x="6" y="169"/>
                </a:cubicBezTo>
                <a:cubicBezTo>
                  <a:pt x="9" y="160"/>
                  <a:pt x="9" y="160"/>
                  <a:pt x="9" y="160"/>
                </a:cubicBezTo>
                <a:cubicBezTo>
                  <a:pt x="10" y="152"/>
                  <a:pt x="10" y="152"/>
                  <a:pt x="10" y="152"/>
                </a:cubicBezTo>
                <a:cubicBezTo>
                  <a:pt x="7" y="147"/>
                  <a:pt x="3" y="143"/>
                  <a:pt x="0" y="138"/>
                </a:cubicBezTo>
                <a:cubicBezTo>
                  <a:pt x="1" y="121"/>
                  <a:pt x="1" y="121"/>
                  <a:pt x="1" y="121"/>
                </a:cubicBezTo>
                <a:cubicBezTo>
                  <a:pt x="7" y="104"/>
                  <a:pt x="7" y="104"/>
                  <a:pt x="7" y="104"/>
                </a:cubicBezTo>
                <a:cubicBezTo>
                  <a:pt x="13" y="103"/>
                  <a:pt x="20" y="103"/>
                  <a:pt x="26" y="102"/>
                </a:cubicBezTo>
                <a:cubicBezTo>
                  <a:pt x="33" y="106"/>
                  <a:pt x="33" y="106"/>
                  <a:pt x="33" y="106"/>
                </a:cubicBezTo>
                <a:cubicBezTo>
                  <a:pt x="39" y="108"/>
                  <a:pt x="39" y="108"/>
                  <a:pt x="39" y="108"/>
                </a:cubicBezTo>
                <a:cubicBezTo>
                  <a:pt x="40" y="103"/>
                  <a:pt x="40" y="103"/>
                  <a:pt x="40" y="103"/>
                </a:cubicBezTo>
                <a:cubicBezTo>
                  <a:pt x="39" y="95"/>
                  <a:pt x="39" y="95"/>
                  <a:pt x="39" y="95"/>
                </a:cubicBezTo>
                <a:cubicBezTo>
                  <a:pt x="47" y="91"/>
                  <a:pt x="47" y="91"/>
                  <a:pt x="47" y="91"/>
                </a:cubicBezTo>
                <a:cubicBezTo>
                  <a:pt x="53" y="86"/>
                  <a:pt x="53" y="86"/>
                  <a:pt x="53" y="86"/>
                </a:cubicBezTo>
                <a:cubicBezTo>
                  <a:pt x="58" y="84"/>
                  <a:pt x="58" y="84"/>
                  <a:pt x="58" y="84"/>
                </a:cubicBezTo>
                <a:cubicBezTo>
                  <a:pt x="61" y="80"/>
                  <a:pt x="61" y="80"/>
                  <a:pt x="61" y="80"/>
                </a:cubicBezTo>
                <a:cubicBezTo>
                  <a:pt x="65" y="71"/>
                  <a:pt x="65" y="71"/>
                  <a:pt x="65" y="71"/>
                </a:cubicBezTo>
                <a:cubicBezTo>
                  <a:pt x="68" y="67"/>
                  <a:pt x="68" y="67"/>
                  <a:pt x="68" y="67"/>
                </a:cubicBezTo>
                <a:cubicBezTo>
                  <a:pt x="67" y="63"/>
                  <a:pt x="67" y="63"/>
                  <a:pt x="67" y="63"/>
                </a:cubicBezTo>
                <a:cubicBezTo>
                  <a:pt x="63" y="58"/>
                  <a:pt x="63" y="58"/>
                  <a:pt x="63" y="58"/>
                </a:cubicBezTo>
                <a:cubicBezTo>
                  <a:pt x="55" y="51"/>
                  <a:pt x="55" y="51"/>
                  <a:pt x="55" y="51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5"/>
                  <a:pt x="55" y="45"/>
                  <a:pt x="55" y="45"/>
                </a:cubicBezTo>
                <a:cubicBezTo>
                  <a:pt x="57" y="43"/>
                  <a:pt x="57" y="43"/>
                  <a:pt x="57" y="43"/>
                </a:cubicBezTo>
                <a:cubicBezTo>
                  <a:pt x="58" y="40"/>
                  <a:pt x="58" y="40"/>
                  <a:pt x="58" y="40"/>
                </a:cubicBezTo>
                <a:cubicBezTo>
                  <a:pt x="57" y="37"/>
                  <a:pt x="57" y="37"/>
                  <a:pt x="57" y="37"/>
                </a:cubicBezTo>
                <a:cubicBezTo>
                  <a:pt x="55" y="34"/>
                  <a:pt x="55" y="34"/>
                  <a:pt x="55" y="34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28"/>
                  <a:pt x="54" y="28"/>
                  <a:pt x="54" y="28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19"/>
                  <a:pt x="54" y="19"/>
                  <a:pt x="54" y="19"/>
                </a:cubicBez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Freeform 39">
            <a:extLst>
              <a:ext uri="{FF2B5EF4-FFF2-40B4-BE49-F238E27FC236}">
                <a16:creationId xmlns:a16="http://schemas.microsoft.com/office/drawing/2014/main" id="{9FE693AB-9411-49B6-B6D7-A0FAE4CE8B42}"/>
              </a:ext>
            </a:extLst>
          </p:cNvPr>
          <p:cNvSpPr>
            <a:spLocks/>
          </p:cNvSpPr>
          <p:nvPr/>
        </p:nvSpPr>
        <p:spPr bwMode="auto">
          <a:xfrm>
            <a:off x="9039272" y="4163823"/>
            <a:ext cx="839538" cy="760832"/>
          </a:xfrm>
          <a:custGeom>
            <a:avLst/>
            <a:gdLst>
              <a:gd name="T0" fmla="*/ 200 w 200"/>
              <a:gd name="T1" fmla="*/ 140 h 181"/>
              <a:gd name="T2" fmla="*/ 193 w 200"/>
              <a:gd name="T3" fmla="*/ 153 h 181"/>
              <a:gd name="T4" fmla="*/ 185 w 200"/>
              <a:gd name="T5" fmla="*/ 159 h 181"/>
              <a:gd name="T6" fmla="*/ 171 w 200"/>
              <a:gd name="T7" fmla="*/ 168 h 181"/>
              <a:gd name="T8" fmla="*/ 171 w 200"/>
              <a:gd name="T9" fmla="*/ 181 h 181"/>
              <a:gd name="T10" fmla="*/ 158 w 200"/>
              <a:gd name="T11" fmla="*/ 175 h 181"/>
              <a:gd name="T12" fmla="*/ 101 w 200"/>
              <a:gd name="T13" fmla="*/ 163 h 181"/>
              <a:gd name="T14" fmla="*/ 82 w 200"/>
              <a:gd name="T15" fmla="*/ 158 h 181"/>
              <a:gd name="T16" fmla="*/ 103 w 200"/>
              <a:gd name="T17" fmla="*/ 150 h 181"/>
              <a:gd name="T18" fmla="*/ 122 w 200"/>
              <a:gd name="T19" fmla="*/ 134 h 181"/>
              <a:gd name="T20" fmla="*/ 119 w 200"/>
              <a:gd name="T21" fmla="*/ 115 h 181"/>
              <a:gd name="T22" fmla="*/ 119 w 200"/>
              <a:gd name="T23" fmla="*/ 101 h 181"/>
              <a:gd name="T24" fmla="*/ 111 w 200"/>
              <a:gd name="T25" fmla="*/ 83 h 181"/>
              <a:gd name="T26" fmla="*/ 88 w 200"/>
              <a:gd name="T27" fmla="*/ 72 h 181"/>
              <a:gd name="T28" fmla="*/ 70 w 200"/>
              <a:gd name="T29" fmla="*/ 65 h 181"/>
              <a:gd name="T30" fmla="*/ 61 w 200"/>
              <a:gd name="T31" fmla="*/ 71 h 181"/>
              <a:gd name="T32" fmla="*/ 54 w 200"/>
              <a:gd name="T33" fmla="*/ 68 h 181"/>
              <a:gd name="T34" fmla="*/ 55 w 200"/>
              <a:gd name="T35" fmla="*/ 53 h 181"/>
              <a:gd name="T36" fmla="*/ 43 w 200"/>
              <a:gd name="T37" fmla="*/ 46 h 181"/>
              <a:gd name="T38" fmla="*/ 24 w 200"/>
              <a:gd name="T39" fmla="*/ 51 h 181"/>
              <a:gd name="T40" fmla="*/ 4 w 200"/>
              <a:gd name="T41" fmla="*/ 59 h 181"/>
              <a:gd name="T42" fmla="*/ 5 w 200"/>
              <a:gd name="T43" fmla="*/ 48 h 181"/>
              <a:gd name="T44" fmla="*/ 16 w 200"/>
              <a:gd name="T45" fmla="*/ 42 h 181"/>
              <a:gd name="T46" fmla="*/ 20 w 200"/>
              <a:gd name="T47" fmla="*/ 36 h 181"/>
              <a:gd name="T48" fmla="*/ 22 w 200"/>
              <a:gd name="T49" fmla="*/ 27 h 181"/>
              <a:gd name="T50" fmla="*/ 31 w 200"/>
              <a:gd name="T51" fmla="*/ 16 h 181"/>
              <a:gd name="T52" fmla="*/ 47 w 200"/>
              <a:gd name="T53" fmla="*/ 5 h 181"/>
              <a:gd name="T54" fmla="*/ 81 w 200"/>
              <a:gd name="T55" fmla="*/ 0 h 181"/>
              <a:gd name="T56" fmla="*/ 111 w 200"/>
              <a:gd name="T57" fmla="*/ 10 h 181"/>
              <a:gd name="T58" fmla="*/ 111 w 200"/>
              <a:gd name="T59" fmla="*/ 20 h 181"/>
              <a:gd name="T60" fmla="*/ 113 w 200"/>
              <a:gd name="T61" fmla="*/ 22 h 181"/>
              <a:gd name="T62" fmla="*/ 113 w 200"/>
              <a:gd name="T63" fmla="*/ 29 h 181"/>
              <a:gd name="T64" fmla="*/ 114 w 200"/>
              <a:gd name="T65" fmla="*/ 29 h 181"/>
              <a:gd name="T66" fmla="*/ 128 w 200"/>
              <a:gd name="T67" fmla="*/ 33 h 181"/>
              <a:gd name="T68" fmla="*/ 135 w 200"/>
              <a:gd name="T69" fmla="*/ 39 h 181"/>
              <a:gd name="T70" fmla="*/ 153 w 200"/>
              <a:gd name="T71" fmla="*/ 43 h 181"/>
              <a:gd name="T72" fmla="*/ 168 w 200"/>
              <a:gd name="T73" fmla="*/ 52 h 181"/>
              <a:gd name="T74" fmla="*/ 176 w 200"/>
              <a:gd name="T75" fmla="*/ 61 h 181"/>
              <a:gd name="T76" fmla="*/ 179 w 200"/>
              <a:gd name="T77" fmla="*/ 65 h 181"/>
              <a:gd name="T78" fmla="*/ 180 w 200"/>
              <a:gd name="T79" fmla="*/ 71 h 181"/>
              <a:gd name="T80" fmla="*/ 177 w 200"/>
              <a:gd name="T81" fmla="*/ 78 h 181"/>
              <a:gd name="T82" fmla="*/ 185 w 200"/>
              <a:gd name="T83" fmla="*/ 90 h 181"/>
              <a:gd name="T84" fmla="*/ 186 w 200"/>
              <a:gd name="T85" fmla="*/ 95 h 181"/>
              <a:gd name="T86" fmla="*/ 186 w 200"/>
              <a:gd name="T87" fmla="*/ 104 h 181"/>
              <a:gd name="T88" fmla="*/ 189 w 200"/>
              <a:gd name="T89" fmla="*/ 110 h 181"/>
              <a:gd name="T90" fmla="*/ 189 w 200"/>
              <a:gd name="T91" fmla="*/ 116 h 181"/>
              <a:gd name="T92" fmla="*/ 186 w 200"/>
              <a:gd name="T93" fmla="*/ 121 h 181"/>
              <a:gd name="T94" fmla="*/ 195 w 200"/>
              <a:gd name="T95" fmla="*/ 131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0" h="181">
                <a:moveTo>
                  <a:pt x="199" y="136"/>
                </a:moveTo>
                <a:cubicBezTo>
                  <a:pt x="200" y="140"/>
                  <a:pt x="200" y="140"/>
                  <a:pt x="200" y="140"/>
                </a:cubicBezTo>
                <a:cubicBezTo>
                  <a:pt x="197" y="144"/>
                  <a:pt x="197" y="144"/>
                  <a:pt x="197" y="144"/>
                </a:cubicBezTo>
                <a:cubicBezTo>
                  <a:pt x="193" y="153"/>
                  <a:pt x="193" y="153"/>
                  <a:pt x="193" y="153"/>
                </a:cubicBezTo>
                <a:cubicBezTo>
                  <a:pt x="190" y="157"/>
                  <a:pt x="190" y="157"/>
                  <a:pt x="190" y="157"/>
                </a:cubicBezTo>
                <a:cubicBezTo>
                  <a:pt x="185" y="159"/>
                  <a:pt x="185" y="159"/>
                  <a:pt x="185" y="159"/>
                </a:cubicBezTo>
                <a:cubicBezTo>
                  <a:pt x="179" y="164"/>
                  <a:pt x="179" y="164"/>
                  <a:pt x="179" y="164"/>
                </a:cubicBezTo>
                <a:cubicBezTo>
                  <a:pt x="171" y="168"/>
                  <a:pt x="171" y="168"/>
                  <a:pt x="171" y="168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1" y="181"/>
                  <a:pt x="171" y="181"/>
                  <a:pt x="171" y="181"/>
                </a:cubicBezTo>
                <a:cubicBezTo>
                  <a:pt x="165" y="179"/>
                  <a:pt x="165" y="179"/>
                  <a:pt x="165" y="179"/>
                </a:cubicBezTo>
                <a:cubicBezTo>
                  <a:pt x="158" y="175"/>
                  <a:pt x="158" y="175"/>
                  <a:pt x="158" y="175"/>
                </a:cubicBezTo>
                <a:cubicBezTo>
                  <a:pt x="152" y="176"/>
                  <a:pt x="145" y="176"/>
                  <a:pt x="139" y="177"/>
                </a:cubicBezTo>
                <a:cubicBezTo>
                  <a:pt x="126" y="173"/>
                  <a:pt x="113" y="169"/>
                  <a:pt x="101" y="163"/>
                </a:cubicBezTo>
                <a:cubicBezTo>
                  <a:pt x="89" y="162"/>
                  <a:pt x="89" y="162"/>
                  <a:pt x="89" y="162"/>
                </a:cubicBezTo>
                <a:cubicBezTo>
                  <a:pt x="82" y="158"/>
                  <a:pt x="82" y="158"/>
                  <a:pt x="82" y="158"/>
                </a:cubicBezTo>
                <a:cubicBezTo>
                  <a:pt x="90" y="152"/>
                  <a:pt x="90" y="152"/>
                  <a:pt x="90" y="152"/>
                </a:cubicBezTo>
                <a:cubicBezTo>
                  <a:pt x="103" y="150"/>
                  <a:pt x="103" y="150"/>
                  <a:pt x="103" y="150"/>
                </a:cubicBezTo>
                <a:cubicBezTo>
                  <a:pt x="115" y="144"/>
                  <a:pt x="115" y="144"/>
                  <a:pt x="115" y="144"/>
                </a:cubicBezTo>
                <a:cubicBezTo>
                  <a:pt x="122" y="134"/>
                  <a:pt x="122" y="134"/>
                  <a:pt x="122" y="134"/>
                </a:cubicBezTo>
                <a:cubicBezTo>
                  <a:pt x="122" y="123"/>
                  <a:pt x="122" y="123"/>
                  <a:pt x="122" y="123"/>
                </a:cubicBezTo>
                <a:cubicBezTo>
                  <a:pt x="119" y="115"/>
                  <a:pt x="119" y="115"/>
                  <a:pt x="119" y="115"/>
                </a:cubicBezTo>
                <a:cubicBezTo>
                  <a:pt x="117" y="107"/>
                  <a:pt x="117" y="107"/>
                  <a:pt x="117" y="107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9" y="94"/>
                  <a:pt x="119" y="94"/>
                  <a:pt x="119" y="94"/>
                </a:cubicBezTo>
                <a:cubicBezTo>
                  <a:pt x="111" y="83"/>
                  <a:pt x="111" y="83"/>
                  <a:pt x="111" y="83"/>
                </a:cubicBezTo>
                <a:cubicBezTo>
                  <a:pt x="99" y="79"/>
                  <a:pt x="99" y="79"/>
                  <a:pt x="99" y="79"/>
                </a:cubicBezTo>
                <a:cubicBezTo>
                  <a:pt x="88" y="72"/>
                  <a:pt x="88" y="72"/>
                  <a:pt x="88" y="72"/>
                </a:cubicBezTo>
                <a:cubicBezTo>
                  <a:pt x="76" y="65"/>
                  <a:pt x="76" y="65"/>
                  <a:pt x="76" y="65"/>
                </a:cubicBezTo>
                <a:cubicBezTo>
                  <a:pt x="70" y="65"/>
                  <a:pt x="70" y="65"/>
                  <a:pt x="70" y="65"/>
                </a:cubicBezTo>
                <a:cubicBezTo>
                  <a:pt x="64" y="68"/>
                  <a:pt x="64" y="68"/>
                  <a:pt x="64" y="68"/>
                </a:cubicBezTo>
                <a:cubicBezTo>
                  <a:pt x="61" y="71"/>
                  <a:pt x="61" y="71"/>
                  <a:pt x="61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4" y="68"/>
                  <a:pt x="54" y="68"/>
                  <a:pt x="54" y="68"/>
                </a:cubicBezTo>
                <a:cubicBezTo>
                  <a:pt x="51" y="63"/>
                  <a:pt x="51" y="63"/>
                  <a:pt x="51" y="63"/>
                </a:cubicBezTo>
                <a:cubicBezTo>
                  <a:pt x="52" y="60"/>
                  <a:pt x="53" y="57"/>
                  <a:pt x="55" y="53"/>
                </a:cubicBezTo>
                <a:cubicBezTo>
                  <a:pt x="49" y="49"/>
                  <a:pt x="49" y="49"/>
                  <a:pt x="49" y="49"/>
                </a:cubicBezTo>
                <a:cubicBezTo>
                  <a:pt x="43" y="46"/>
                  <a:pt x="43" y="46"/>
                  <a:pt x="43" y="46"/>
                </a:cubicBezTo>
                <a:cubicBezTo>
                  <a:pt x="33" y="47"/>
                  <a:pt x="33" y="47"/>
                  <a:pt x="33" y="47"/>
                </a:cubicBezTo>
                <a:cubicBezTo>
                  <a:pt x="24" y="51"/>
                  <a:pt x="24" y="51"/>
                  <a:pt x="24" y="51"/>
                </a:cubicBezTo>
                <a:cubicBezTo>
                  <a:pt x="19" y="54"/>
                  <a:pt x="15" y="56"/>
                  <a:pt x="10" y="59"/>
                </a:cubicBezTo>
                <a:cubicBezTo>
                  <a:pt x="4" y="59"/>
                  <a:pt x="4" y="59"/>
                  <a:pt x="4" y="59"/>
                </a:cubicBezTo>
                <a:cubicBezTo>
                  <a:pt x="0" y="53"/>
                  <a:pt x="0" y="53"/>
                  <a:pt x="0" y="53"/>
                </a:cubicBezTo>
                <a:cubicBezTo>
                  <a:pt x="5" y="48"/>
                  <a:pt x="5" y="48"/>
                  <a:pt x="5" y="48"/>
                </a:cubicBezTo>
                <a:cubicBezTo>
                  <a:pt x="11" y="43"/>
                  <a:pt x="11" y="43"/>
                  <a:pt x="11" y="43"/>
                </a:cubicBezTo>
                <a:cubicBezTo>
                  <a:pt x="16" y="42"/>
                  <a:pt x="16" y="42"/>
                  <a:pt x="16" y="42"/>
                </a:cubicBezTo>
                <a:cubicBezTo>
                  <a:pt x="19" y="40"/>
                  <a:pt x="19" y="40"/>
                  <a:pt x="19" y="40"/>
                </a:cubicBezTo>
                <a:cubicBezTo>
                  <a:pt x="20" y="36"/>
                  <a:pt x="20" y="36"/>
                  <a:pt x="20" y="36"/>
                </a:cubicBezTo>
                <a:cubicBezTo>
                  <a:pt x="18" y="33"/>
                  <a:pt x="18" y="33"/>
                  <a:pt x="18" y="33"/>
                </a:cubicBezTo>
                <a:cubicBezTo>
                  <a:pt x="22" y="27"/>
                  <a:pt x="22" y="27"/>
                  <a:pt x="22" y="27"/>
                </a:cubicBezTo>
                <a:cubicBezTo>
                  <a:pt x="24" y="23"/>
                  <a:pt x="24" y="23"/>
                  <a:pt x="24" y="23"/>
                </a:cubicBezTo>
                <a:cubicBezTo>
                  <a:pt x="31" y="16"/>
                  <a:pt x="31" y="16"/>
                  <a:pt x="31" y="16"/>
                </a:cubicBezTo>
                <a:cubicBezTo>
                  <a:pt x="40" y="11"/>
                  <a:pt x="40" y="11"/>
                  <a:pt x="40" y="11"/>
                </a:cubicBezTo>
                <a:cubicBezTo>
                  <a:pt x="47" y="5"/>
                  <a:pt x="47" y="5"/>
                  <a:pt x="47" y="5"/>
                </a:cubicBezTo>
                <a:cubicBezTo>
                  <a:pt x="56" y="0"/>
                  <a:pt x="56" y="0"/>
                  <a:pt x="56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105" y="7"/>
                  <a:pt x="105" y="7"/>
                  <a:pt x="105" y="7"/>
                </a:cubicBezTo>
                <a:cubicBezTo>
                  <a:pt x="111" y="10"/>
                  <a:pt x="111" y="10"/>
                  <a:pt x="111" y="10"/>
                </a:cubicBezTo>
                <a:cubicBezTo>
                  <a:pt x="110" y="14"/>
                  <a:pt x="110" y="14"/>
                  <a:pt x="110" y="14"/>
                </a:cubicBezTo>
                <a:cubicBezTo>
                  <a:pt x="111" y="20"/>
                  <a:pt x="111" y="20"/>
                  <a:pt x="111" y="20"/>
                </a:cubicBezTo>
                <a:cubicBezTo>
                  <a:pt x="112" y="21"/>
                  <a:pt x="112" y="21"/>
                  <a:pt x="112" y="21"/>
                </a:cubicBezTo>
                <a:cubicBezTo>
                  <a:pt x="113" y="22"/>
                  <a:pt x="113" y="22"/>
                  <a:pt x="113" y="22"/>
                </a:cubicBezTo>
                <a:cubicBezTo>
                  <a:pt x="112" y="26"/>
                  <a:pt x="112" y="26"/>
                  <a:pt x="112" y="26"/>
                </a:cubicBezTo>
                <a:cubicBezTo>
                  <a:pt x="113" y="29"/>
                  <a:pt x="113" y="29"/>
                  <a:pt x="113" y="29"/>
                </a:cubicBezTo>
                <a:cubicBezTo>
                  <a:pt x="113" y="29"/>
                  <a:pt x="113" y="29"/>
                  <a:pt x="113" y="29"/>
                </a:cubicBezTo>
                <a:cubicBezTo>
                  <a:pt x="114" y="29"/>
                  <a:pt x="114" y="29"/>
                  <a:pt x="114" y="29"/>
                </a:cubicBezTo>
                <a:cubicBezTo>
                  <a:pt x="121" y="32"/>
                  <a:pt x="121" y="32"/>
                  <a:pt x="121" y="32"/>
                </a:cubicBezTo>
                <a:cubicBezTo>
                  <a:pt x="128" y="33"/>
                  <a:pt x="128" y="33"/>
                  <a:pt x="128" y="33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35" y="39"/>
                  <a:pt x="135" y="39"/>
                  <a:pt x="135" y="39"/>
                </a:cubicBezTo>
                <a:cubicBezTo>
                  <a:pt x="138" y="41"/>
                  <a:pt x="138" y="41"/>
                  <a:pt x="138" y="41"/>
                </a:cubicBezTo>
                <a:cubicBezTo>
                  <a:pt x="153" y="43"/>
                  <a:pt x="153" y="43"/>
                  <a:pt x="153" y="43"/>
                </a:cubicBezTo>
                <a:cubicBezTo>
                  <a:pt x="158" y="45"/>
                  <a:pt x="158" y="45"/>
                  <a:pt x="158" y="45"/>
                </a:cubicBezTo>
                <a:cubicBezTo>
                  <a:pt x="168" y="52"/>
                  <a:pt x="168" y="52"/>
                  <a:pt x="168" y="52"/>
                </a:cubicBezTo>
                <a:cubicBezTo>
                  <a:pt x="175" y="60"/>
                  <a:pt x="175" y="60"/>
                  <a:pt x="175" y="60"/>
                </a:cubicBezTo>
                <a:cubicBezTo>
                  <a:pt x="176" y="61"/>
                  <a:pt x="176" y="61"/>
                  <a:pt x="176" y="61"/>
                </a:cubicBezTo>
                <a:cubicBezTo>
                  <a:pt x="177" y="62"/>
                  <a:pt x="177" y="62"/>
                  <a:pt x="177" y="62"/>
                </a:cubicBezTo>
                <a:cubicBezTo>
                  <a:pt x="179" y="65"/>
                  <a:pt x="179" y="65"/>
                  <a:pt x="179" y="65"/>
                </a:cubicBezTo>
                <a:cubicBezTo>
                  <a:pt x="180" y="68"/>
                  <a:pt x="180" y="68"/>
                  <a:pt x="180" y="68"/>
                </a:cubicBezTo>
                <a:cubicBezTo>
                  <a:pt x="180" y="71"/>
                  <a:pt x="180" y="71"/>
                  <a:pt x="180" y="71"/>
                </a:cubicBezTo>
                <a:cubicBezTo>
                  <a:pt x="177" y="75"/>
                  <a:pt x="177" y="75"/>
                  <a:pt x="177" y="75"/>
                </a:cubicBezTo>
                <a:cubicBezTo>
                  <a:pt x="177" y="76"/>
                  <a:pt x="177" y="77"/>
                  <a:pt x="177" y="78"/>
                </a:cubicBezTo>
                <a:cubicBezTo>
                  <a:pt x="182" y="86"/>
                  <a:pt x="182" y="86"/>
                  <a:pt x="182" y="86"/>
                </a:cubicBezTo>
                <a:cubicBezTo>
                  <a:pt x="185" y="90"/>
                  <a:pt x="185" y="90"/>
                  <a:pt x="185" y="90"/>
                </a:cubicBezTo>
                <a:cubicBezTo>
                  <a:pt x="185" y="91"/>
                  <a:pt x="186" y="92"/>
                  <a:pt x="186" y="93"/>
                </a:cubicBezTo>
                <a:cubicBezTo>
                  <a:pt x="186" y="95"/>
                  <a:pt x="186" y="95"/>
                  <a:pt x="186" y="95"/>
                </a:cubicBezTo>
                <a:cubicBezTo>
                  <a:pt x="186" y="101"/>
                  <a:pt x="186" y="101"/>
                  <a:pt x="186" y="101"/>
                </a:cubicBezTo>
                <a:cubicBezTo>
                  <a:pt x="186" y="104"/>
                  <a:pt x="186" y="104"/>
                  <a:pt x="186" y="104"/>
                </a:cubicBezTo>
                <a:cubicBezTo>
                  <a:pt x="187" y="107"/>
                  <a:pt x="187" y="107"/>
                  <a:pt x="187" y="107"/>
                </a:cubicBezTo>
                <a:cubicBezTo>
                  <a:pt x="189" y="110"/>
                  <a:pt x="189" y="110"/>
                  <a:pt x="189" y="110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89" y="116"/>
                  <a:pt x="189" y="116"/>
                  <a:pt x="189" y="116"/>
                </a:cubicBezTo>
                <a:cubicBezTo>
                  <a:pt x="187" y="118"/>
                  <a:pt x="187" y="118"/>
                  <a:pt x="187" y="118"/>
                </a:cubicBezTo>
                <a:cubicBezTo>
                  <a:pt x="186" y="121"/>
                  <a:pt x="186" y="121"/>
                  <a:pt x="186" y="121"/>
                </a:cubicBezTo>
                <a:cubicBezTo>
                  <a:pt x="187" y="124"/>
                  <a:pt x="187" y="124"/>
                  <a:pt x="187" y="124"/>
                </a:cubicBezTo>
                <a:cubicBezTo>
                  <a:pt x="195" y="131"/>
                  <a:pt x="195" y="131"/>
                  <a:pt x="195" y="131"/>
                </a:cubicBezTo>
                <a:lnTo>
                  <a:pt x="199" y="136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Freeform 40">
            <a:extLst>
              <a:ext uri="{FF2B5EF4-FFF2-40B4-BE49-F238E27FC236}">
                <a16:creationId xmlns:a16="http://schemas.microsoft.com/office/drawing/2014/main" id="{4376958F-84B0-4D88-AFB8-E6DCF50EDBB1}"/>
              </a:ext>
            </a:extLst>
          </p:cNvPr>
          <p:cNvSpPr>
            <a:spLocks/>
          </p:cNvSpPr>
          <p:nvPr/>
        </p:nvSpPr>
        <p:spPr bwMode="auto">
          <a:xfrm>
            <a:off x="8997295" y="4356217"/>
            <a:ext cx="554445" cy="538703"/>
          </a:xfrm>
          <a:custGeom>
            <a:avLst/>
            <a:gdLst>
              <a:gd name="T0" fmla="*/ 132 w 132"/>
              <a:gd name="T1" fmla="*/ 77 h 128"/>
              <a:gd name="T2" fmla="*/ 132 w 132"/>
              <a:gd name="T3" fmla="*/ 88 h 128"/>
              <a:gd name="T4" fmla="*/ 125 w 132"/>
              <a:gd name="T5" fmla="*/ 98 h 128"/>
              <a:gd name="T6" fmla="*/ 113 w 132"/>
              <a:gd name="T7" fmla="*/ 104 h 128"/>
              <a:gd name="T8" fmla="*/ 100 w 132"/>
              <a:gd name="T9" fmla="*/ 106 h 128"/>
              <a:gd name="T10" fmla="*/ 92 w 132"/>
              <a:gd name="T11" fmla="*/ 112 h 128"/>
              <a:gd name="T12" fmla="*/ 99 w 132"/>
              <a:gd name="T13" fmla="*/ 116 h 128"/>
              <a:gd name="T14" fmla="*/ 88 w 132"/>
              <a:gd name="T15" fmla="*/ 128 h 128"/>
              <a:gd name="T16" fmla="*/ 59 w 132"/>
              <a:gd name="T17" fmla="*/ 112 h 128"/>
              <a:gd name="T18" fmla="*/ 45 w 132"/>
              <a:gd name="T19" fmla="*/ 126 h 128"/>
              <a:gd name="T20" fmla="*/ 38 w 132"/>
              <a:gd name="T21" fmla="*/ 119 h 128"/>
              <a:gd name="T22" fmla="*/ 34 w 132"/>
              <a:gd name="T23" fmla="*/ 111 h 128"/>
              <a:gd name="T24" fmla="*/ 34 w 132"/>
              <a:gd name="T25" fmla="*/ 96 h 128"/>
              <a:gd name="T26" fmla="*/ 36 w 132"/>
              <a:gd name="T27" fmla="*/ 92 h 128"/>
              <a:gd name="T28" fmla="*/ 36 w 132"/>
              <a:gd name="T29" fmla="*/ 87 h 128"/>
              <a:gd name="T30" fmla="*/ 24 w 132"/>
              <a:gd name="T31" fmla="*/ 76 h 128"/>
              <a:gd name="T32" fmla="*/ 7 w 132"/>
              <a:gd name="T33" fmla="*/ 71 h 128"/>
              <a:gd name="T34" fmla="*/ 3 w 132"/>
              <a:gd name="T35" fmla="*/ 65 h 128"/>
              <a:gd name="T36" fmla="*/ 0 w 132"/>
              <a:gd name="T37" fmla="*/ 57 h 128"/>
              <a:gd name="T38" fmla="*/ 2 w 132"/>
              <a:gd name="T39" fmla="*/ 48 h 128"/>
              <a:gd name="T40" fmla="*/ 10 w 132"/>
              <a:gd name="T41" fmla="*/ 33 h 128"/>
              <a:gd name="T42" fmla="*/ 9 w 132"/>
              <a:gd name="T43" fmla="*/ 25 h 128"/>
              <a:gd name="T44" fmla="*/ 6 w 132"/>
              <a:gd name="T45" fmla="*/ 22 h 128"/>
              <a:gd name="T46" fmla="*/ 3 w 132"/>
              <a:gd name="T47" fmla="*/ 18 h 128"/>
              <a:gd name="T48" fmla="*/ 6 w 132"/>
              <a:gd name="T49" fmla="*/ 12 h 128"/>
              <a:gd name="T50" fmla="*/ 10 w 132"/>
              <a:gd name="T51" fmla="*/ 7 h 128"/>
              <a:gd name="T52" fmla="*/ 14 w 132"/>
              <a:gd name="T53" fmla="*/ 13 h 128"/>
              <a:gd name="T54" fmla="*/ 20 w 132"/>
              <a:gd name="T55" fmla="*/ 13 h 128"/>
              <a:gd name="T56" fmla="*/ 34 w 132"/>
              <a:gd name="T57" fmla="*/ 5 h 128"/>
              <a:gd name="T58" fmla="*/ 43 w 132"/>
              <a:gd name="T59" fmla="*/ 1 h 128"/>
              <a:gd name="T60" fmla="*/ 53 w 132"/>
              <a:gd name="T61" fmla="*/ 0 h 128"/>
              <a:gd name="T62" fmla="*/ 59 w 132"/>
              <a:gd name="T63" fmla="*/ 3 h 128"/>
              <a:gd name="T64" fmla="*/ 65 w 132"/>
              <a:gd name="T65" fmla="*/ 7 h 128"/>
              <a:gd name="T66" fmla="*/ 61 w 132"/>
              <a:gd name="T67" fmla="*/ 17 h 128"/>
              <a:gd name="T68" fmla="*/ 64 w 132"/>
              <a:gd name="T69" fmla="*/ 22 h 128"/>
              <a:gd name="T70" fmla="*/ 68 w 132"/>
              <a:gd name="T71" fmla="*/ 25 h 128"/>
              <a:gd name="T72" fmla="*/ 71 w 132"/>
              <a:gd name="T73" fmla="*/ 25 h 128"/>
              <a:gd name="T74" fmla="*/ 74 w 132"/>
              <a:gd name="T75" fmla="*/ 22 h 128"/>
              <a:gd name="T76" fmla="*/ 80 w 132"/>
              <a:gd name="T77" fmla="*/ 19 h 128"/>
              <a:gd name="T78" fmla="*/ 86 w 132"/>
              <a:gd name="T79" fmla="*/ 19 h 128"/>
              <a:gd name="T80" fmla="*/ 98 w 132"/>
              <a:gd name="T81" fmla="*/ 26 h 128"/>
              <a:gd name="T82" fmla="*/ 109 w 132"/>
              <a:gd name="T83" fmla="*/ 33 h 128"/>
              <a:gd name="T84" fmla="*/ 121 w 132"/>
              <a:gd name="T85" fmla="*/ 37 h 128"/>
              <a:gd name="T86" fmla="*/ 129 w 132"/>
              <a:gd name="T87" fmla="*/ 48 h 128"/>
              <a:gd name="T88" fmla="*/ 129 w 132"/>
              <a:gd name="T89" fmla="*/ 55 h 128"/>
              <a:gd name="T90" fmla="*/ 127 w 132"/>
              <a:gd name="T91" fmla="*/ 61 h 128"/>
              <a:gd name="T92" fmla="*/ 129 w 132"/>
              <a:gd name="T93" fmla="*/ 69 h 128"/>
              <a:gd name="T94" fmla="*/ 132 w 132"/>
              <a:gd name="T95" fmla="*/ 7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2" h="128">
                <a:moveTo>
                  <a:pt x="132" y="77"/>
                </a:moveTo>
                <a:cubicBezTo>
                  <a:pt x="132" y="88"/>
                  <a:pt x="132" y="88"/>
                  <a:pt x="132" y="88"/>
                </a:cubicBezTo>
                <a:cubicBezTo>
                  <a:pt x="125" y="98"/>
                  <a:pt x="125" y="98"/>
                  <a:pt x="125" y="98"/>
                </a:cubicBezTo>
                <a:cubicBezTo>
                  <a:pt x="113" y="104"/>
                  <a:pt x="113" y="104"/>
                  <a:pt x="113" y="104"/>
                </a:cubicBezTo>
                <a:cubicBezTo>
                  <a:pt x="100" y="106"/>
                  <a:pt x="100" y="106"/>
                  <a:pt x="100" y="106"/>
                </a:cubicBezTo>
                <a:cubicBezTo>
                  <a:pt x="92" y="112"/>
                  <a:pt x="92" y="112"/>
                  <a:pt x="92" y="112"/>
                </a:cubicBezTo>
                <a:cubicBezTo>
                  <a:pt x="99" y="116"/>
                  <a:pt x="99" y="116"/>
                  <a:pt x="99" y="116"/>
                </a:cubicBezTo>
                <a:cubicBezTo>
                  <a:pt x="88" y="128"/>
                  <a:pt x="88" y="128"/>
                  <a:pt x="88" y="128"/>
                </a:cubicBezTo>
                <a:cubicBezTo>
                  <a:pt x="78" y="123"/>
                  <a:pt x="69" y="118"/>
                  <a:pt x="59" y="112"/>
                </a:cubicBezTo>
                <a:cubicBezTo>
                  <a:pt x="45" y="126"/>
                  <a:pt x="45" y="126"/>
                  <a:pt x="45" y="126"/>
                </a:cubicBezTo>
                <a:cubicBezTo>
                  <a:pt x="38" y="119"/>
                  <a:pt x="38" y="119"/>
                  <a:pt x="38" y="119"/>
                </a:cubicBezTo>
                <a:cubicBezTo>
                  <a:pt x="34" y="111"/>
                  <a:pt x="34" y="111"/>
                  <a:pt x="34" y="111"/>
                </a:cubicBezTo>
                <a:cubicBezTo>
                  <a:pt x="34" y="106"/>
                  <a:pt x="34" y="101"/>
                  <a:pt x="34" y="96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87"/>
                  <a:pt x="36" y="87"/>
                  <a:pt x="36" y="87"/>
                </a:cubicBezTo>
                <a:cubicBezTo>
                  <a:pt x="24" y="76"/>
                  <a:pt x="24" y="76"/>
                  <a:pt x="24" y="76"/>
                </a:cubicBezTo>
                <a:cubicBezTo>
                  <a:pt x="7" y="71"/>
                  <a:pt x="7" y="71"/>
                  <a:pt x="7" y="71"/>
                </a:cubicBezTo>
                <a:cubicBezTo>
                  <a:pt x="3" y="65"/>
                  <a:pt x="3" y="65"/>
                  <a:pt x="3" y="65"/>
                </a:cubicBezTo>
                <a:cubicBezTo>
                  <a:pt x="0" y="57"/>
                  <a:pt x="0" y="57"/>
                  <a:pt x="0" y="57"/>
                </a:cubicBezTo>
                <a:cubicBezTo>
                  <a:pt x="2" y="48"/>
                  <a:pt x="2" y="48"/>
                  <a:pt x="2" y="48"/>
                </a:cubicBezTo>
                <a:cubicBezTo>
                  <a:pt x="5" y="43"/>
                  <a:pt x="8" y="38"/>
                  <a:pt x="10" y="33"/>
                </a:cubicBezTo>
                <a:cubicBezTo>
                  <a:pt x="9" y="25"/>
                  <a:pt x="9" y="25"/>
                  <a:pt x="9" y="25"/>
                </a:cubicBezTo>
                <a:cubicBezTo>
                  <a:pt x="6" y="22"/>
                  <a:pt x="6" y="22"/>
                  <a:pt x="6" y="22"/>
                </a:cubicBezTo>
                <a:cubicBezTo>
                  <a:pt x="3" y="18"/>
                  <a:pt x="3" y="18"/>
                  <a:pt x="3" y="18"/>
                </a:cubicBezTo>
                <a:cubicBezTo>
                  <a:pt x="6" y="12"/>
                  <a:pt x="6" y="12"/>
                  <a:pt x="6" y="12"/>
                </a:cubicBezTo>
                <a:cubicBezTo>
                  <a:pt x="10" y="7"/>
                  <a:pt x="10" y="7"/>
                  <a:pt x="10" y="7"/>
                </a:cubicBezTo>
                <a:cubicBezTo>
                  <a:pt x="14" y="13"/>
                  <a:pt x="14" y="13"/>
                  <a:pt x="14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5" y="10"/>
                  <a:pt x="29" y="8"/>
                  <a:pt x="34" y="5"/>
                </a:cubicBezTo>
                <a:cubicBezTo>
                  <a:pt x="43" y="1"/>
                  <a:pt x="43" y="1"/>
                  <a:pt x="43" y="1"/>
                </a:cubicBezTo>
                <a:cubicBezTo>
                  <a:pt x="53" y="0"/>
                  <a:pt x="53" y="0"/>
                  <a:pt x="53" y="0"/>
                </a:cubicBezTo>
                <a:cubicBezTo>
                  <a:pt x="59" y="3"/>
                  <a:pt x="59" y="3"/>
                  <a:pt x="59" y="3"/>
                </a:cubicBezTo>
                <a:cubicBezTo>
                  <a:pt x="65" y="7"/>
                  <a:pt x="65" y="7"/>
                  <a:pt x="65" y="7"/>
                </a:cubicBezTo>
                <a:cubicBezTo>
                  <a:pt x="63" y="11"/>
                  <a:pt x="62" y="14"/>
                  <a:pt x="61" y="17"/>
                </a:cubicBezTo>
                <a:cubicBezTo>
                  <a:pt x="64" y="22"/>
                  <a:pt x="64" y="22"/>
                  <a:pt x="64" y="22"/>
                </a:cubicBezTo>
                <a:cubicBezTo>
                  <a:pt x="68" y="25"/>
                  <a:pt x="68" y="25"/>
                  <a:pt x="68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4" y="22"/>
                  <a:pt x="74" y="22"/>
                  <a:pt x="74" y="22"/>
                </a:cubicBezTo>
                <a:cubicBezTo>
                  <a:pt x="80" y="19"/>
                  <a:pt x="80" y="19"/>
                  <a:pt x="80" y="19"/>
                </a:cubicBezTo>
                <a:cubicBezTo>
                  <a:pt x="86" y="19"/>
                  <a:pt x="86" y="19"/>
                  <a:pt x="86" y="19"/>
                </a:cubicBezTo>
                <a:cubicBezTo>
                  <a:pt x="98" y="26"/>
                  <a:pt x="98" y="26"/>
                  <a:pt x="98" y="26"/>
                </a:cubicBezTo>
                <a:cubicBezTo>
                  <a:pt x="109" y="33"/>
                  <a:pt x="109" y="33"/>
                  <a:pt x="109" y="33"/>
                </a:cubicBezTo>
                <a:cubicBezTo>
                  <a:pt x="121" y="37"/>
                  <a:pt x="121" y="37"/>
                  <a:pt x="121" y="37"/>
                </a:cubicBezTo>
                <a:cubicBezTo>
                  <a:pt x="129" y="48"/>
                  <a:pt x="129" y="48"/>
                  <a:pt x="129" y="48"/>
                </a:cubicBezTo>
                <a:cubicBezTo>
                  <a:pt x="129" y="55"/>
                  <a:pt x="129" y="55"/>
                  <a:pt x="129" y="55"/>
                </a:cubicBezTo>
                <a:cubicBezTo>
                  <a:pt x="127" y="61"/>
                  <a:pt x="127" y="61"/>
                  <a:pt x="127" y="61"/>
                </a:cubicBezTo>
                <a:cubicBezTo>
                  <a:pt x="129" y="69"/>
                  <a:pt x="129" y="69"/>
                  <a:pt x="129" y="69"/>
                </a:cubicBezTo>
                <a:lnTo>
                  <a:pt x="132" y="77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Freeform 49">
            <a:extLst>
              <a:ext uri="{FF2B5EF4-FFF2-40B4-BE49-F238E27FC236}">
                <a16:creationId xmlns:a16="http://schemas.microsoft.com/office/drawing/2014/main" id="{74812C96-B67C-492E-9023-A3B7B46A858A}"/>
              </a:ext>
            </a:extLst>
          </p:cNvPr>
          <p:cNvSpPr>
            <a:spLocks/>
          </p:cNvSpPr>
          <p:nvPr/>
        </p:nvSpPr>
        <p:spPr bwMode="auto">
          <a:xfrm>
            <a:off x="9555238" y="4928152"/>
            <a:ext cx="794063" cy="668132"/>
          </a:xfrm>
          <a:custGeom>
            <a:avLst/>
            <a:gdLst>
              <a:gd name="T0" fmla="*/ 156 w 189"/>
              <a:gd name="T1" fmla="*/ 32 h 159"/>
              <a:gd name="T2" fmla="*/ 184 w 189"/>
              <a:gd name="T3" fmla="*/ 60 h 159"/>
              <a:gd name="T4" fmla="*/ 189 w 189"/>
              <a:gd name="T5" fmla="*/ 68 h 159"/>
              <a:gd name="T6" fmla="*/ 188 w 189"/>
              <a:gd name="T7" fmla="*/ 70 h 159"/>
              <a:gd name="T8" fmla="*/ 186 w 189"/>
              <a:gd name="T9" fmla="*/ 85 h 159"/>
              <a:gd name="T10" fmla="*/ 185 w 189"/>
              <a:gd name="T11" fmla="*/ 87 h 159"/>
              <a:gd name="T12" fmla="*/ 181 w 189"/>
              <a:gd name="T13" fmla="*/ 82 h 159"/>
              <a:gd name="T14" fmla="*/ 178 w 189"/>
              <a:gd name="T15" fmla="*/ 80 h 159"/>
              <a:gd name="T16" fmla="*/ 181 w 189"/>
              <a:gd name="T17" fmla="*/ 90 h 159"/>
              <a:gd name="T18" fmla="*/ 188 w 189"/>
              <a:gd name="T19" fmla="*/ 97 h 159"/>
              <a:gd name="T20" fmla="*/ 182 w 189"/>
              <a:gd name="T21" fmla="*/ 99 h 159"/>
              <a:gd name="T22" fmla="*/ 175 w 189"/>
              <a:gd name="T23" fmla="*/ 90 h 159"/>
              <a:gd name="T24" fmla="*/ 152 w 189"/>
              <a:gd name="T25" fmla="*/ 84 h 159"/>
              <a:gd name="T26" fmla="*/ 143 w 189"/>
              <a:gd name="T27" fmla="*/ 103 h 159"/>
              <a:gd name="T28" fmla="*/ 141 w 189"/>
              <a:gd name="T29" fmla="*/ 150 h 159"/>
              <a:gd name="T30" fmla="*/ 137 w 189"/>
              <a:gd name="T31" fmla="*/ 159 h 159"/>
              <a:gd name="T32" fmla="*/ 127 w 189"/>
              <a:gd name="T33" fmla="*/ 137 h 159"/>
              <a:gd name="T34" fmla="*/ 106 w 189"/>
              <a:gd name="T35" fmla="*/ 131 h 159"/>
              <a:gd name="T36" fmla="*/ 93 w 189"/>
              <a:gd name="T37" fmla="*/ 113 h 159"/>
              <a:gd name="T38" fmla="*/ 72 w 189"/>
              <a:gd name="T39" fmla="*/ 116 h 159"/>
              <a:gd name="T40" fmla="*/ 40 w 189"/>
              <a:gd name="T41" fmla="*/ 152 h 159"/>
              <a:gd name="T42" fmla="*/ 9 w 189"/>
              <a:gd name="T43" fmla="*/ 147 h 159"/>
              <a:gd name="T44" fmla="*/ 2 w 189"/>
              <a:gd name="T45" fmla="*/ 104 h 159"/>
              <a:gd name="T46" fmla="*/ 2 w 189"/>
              <a:gd name="T47" fmla="*/ 78 h 159"/>
              <a:gd name="T48" fmla="*/ 15 w 189"/>
              <a:gd name="T49" fmla="*/ 60 h 159"/>
              <a:gd name="T50" fmla="*/ 50 w 189"/>
              <a:gd name="T51" fmla="*/ 80 h 159"/>
              <a:gd name="T52" fmla="*/ 64 w 189"/>
              <a:gd name="T53" fmla="*/ 72 h 159"/>
              <a:gd name="T54" fmla="*/ 65 w 189"/>
              <a:gd name="T55" fmla="*/ 52 h 159"/>
              <a:gd name="T56" fmla="*/ 75 w 189"/>
              <a:gd name="T57" fmla="*/ 38 h 159"/>
              <a:gd name="T58" fmla="*/ 84 w 189"/>
              <a:gd name="T59" fmla="*/ 29 h 159"/>
              <a:gd name="T60" fmla="*/ 84 w 189"/>
              <a:gd name="T61" fmla="*/ 12 h 159"/>
              <a:gd name="T62" fmla="*/ 85 w 189"/>
              <a:gd name="T63" fmla="*/ 0 h 159"/>
              <a:gd name="T64" fmla="*/ 101 w 189"/>
              <a:gd name="T65" fmla="*/ 19 h 159"/>
              <a:gd name="T66" fmla="*/ 117 w 189"/>
              <a:gd name="T67" fmla="*/ 37 h 159"/>
              <a:gd name="T68" fmla="*/ 129 w 189"/>
              <a:gd name="T69" fmla="*/ 37 h 159"/>
              <a:gd name="T70" fmla="*/ 154 w 189"/>
              <a:gd name="T71" fmla="*/ 27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89" h="159">
                <a:moveTo>
                  <a:pt x="156" y="27"/>
                </a:moveTo>
                <a:cubicBezTo>
                  <a:pt x="156" y="32"/>
                  <a:pt x="156" y="32"/>
                  <a:pt x="156" y="32"/>
                </a:cubicBezTo>
                <a:cubicBezTo>
                  <a:pt x="158" y="38"/>
                  <a:pt x="158" y="38"/>
                  <a:pt x="158" y="38"/>
                </a:cubicBezTo>
                <a:cubicBezTo>
                  <a:pt x="184" y="60"/>
                  <a:pt x="184" y="60"/>
                  <a:pt x="184" y="60"/>
                </a:cubicBezTo>
                <a:cubicBezTo>
                  <a:pt x="187" y="63"/>
                  <a:pt x="187" y="63"/>
                  <a:pt x="187" y="63"/>
                </a:cubicBezTo>
                <a:cubicBezTo>
                  <a:pt x="189" y="68"/>
                  <a:pt x="189" y="68"/>
                  <a:pt x="189" y="68"/>
                </a:cubicBezTo>
                <a:cubicBezTo>
                  <a:pt x="189" y="69"/>
                  <a:pt x="189" y="69"/>
                  <a:pt x="189" y="69"/>
                </a:cubicBezTo>
                <a:cubicBezTo>
                  <a:pt x="188" y="70"/>
                  <a:pt x="188" y="70"/>
                  <a:pt x="188" y="70"/>
                </a:cubicBezTo>
                <a:cubicBezTo>
                  <a:pt x="186" y="81"/>
                  <a:pt x="186" y="81"/>
                  <a:pt x="186" y="81"/>
                </a:cubicBezTo>
                <a:cubicBezTo>
                  <a:pt x="186" y="85"/>
                  <a:pt x="186" y="85"/>
                  <a:pt x="186" y="85"/>
                </a:cubicBezTo>
                <a:cubicBezTo>
                  <a:pt x="188" y="89"/>
                  <a:pt x="188" y="89"/>
                  <a:pt x="188" y="89"/>
                </a:cubicBezTo>
                <a:cubicBezTo>
                  <a:pt x="185" y="87"/>
                  <a:pt x="185" y="87"/>
                  <a:pt x="185" y="87"/>
                </a:cubicBezTo>
                <a:cubicBezTo>
                  <a:pt x="183" y="85"/>
                  <a:pt x="183" y="85"/>
                  <a:pt x="183" y="85"/>
                </a:cubicBezTo>
                <a:cubicBezTo>
                  <a:pt x="181" y="82"/>
                  <a:pt x="181" y="82"/>
                  <a:pt x="181" y="82"/>
                </a:cubicBezTo>
                <a:cubicBezTo>
                  <a:pt x="179" y="80"/>
                  <a:pt x="179" y="80"/>
                  <a:pt x="179" y="80"/>
                </a:cubicBezTo>
                <a:cubicBezTo>
                  <a:pt x="178" y="80"/>
                  <a:pt x="178" y="80"/>
                  <a:pt x="178" y="80"/>
                </a:cubicBezTo>
                <a:cubicBezTo>
                  <a:pt x="179" y="84"/>
                  <a:pt x="179" y="84"/>
                  <a:pt x="179" y="84"/>
                </a:cubicBezTo>
                <a:cubicBezTo>
                  <a:pt x="181" y="90"/>
                  <a:pt x="181" y="90"/>
                  <a:pt x="181" y="90"/>
                </a:cubicBezTo>
                <a:cubicBezTo>
                  <a:pt x="184" y="95"/>
                  <a:pt x="184" y="95"/>
                  <a:pt x="184" y="95"/>
                </a:cubicBezTo>
                <a:cubicBezTo>
                  <a:pt x="188" y="97"/>
                  <a:pt x="188" y="97"/>
                  <a:pt x="188" y="97"/>
                </a:cubicBezTo>
                <a:cubicBezTo>
                  <a:pt x="188" y="100"/>
                  <a:pt x="188" y="100"/>
                  <a:pt x="188" y="100"/>
                </a:cubicBezTo>
                <a:cubicBezTo>
                  <a:pt x="182" y="99"/>
                  <a:pt x="182" y="99"/>
                  <a:pt x="182" y="99"/>
                </a:cubicBezTo>
                <a:cubicBezTo>
                  <a:pt x="178" y="95"/>
                  <a:pt x="178" y="95"/>
                  <a:pt x="178" y="95"/>
                </a:cubicBezTo>
                <a:cubicBezTo>
                  <a:pt x="175" y="90"/>
                  <a:pt x="175" y="90"/>
                  <a:pt x="175" y="90"/>
                </a:cubicBezTo>
                <a:cubicBezTo>
                  <a:pt x="161" y="81"/>
                  <a:pt x="161" y="81"/>
                  <a:pt x="161" y="81"/>
                </a:cubicBezTo>
                <a:cubicBezTo>
                  <a:pt x="152" y="84"/>
                  <a:pt x="152" y="84"/>
                  <a:pt x="152" y="84"/>
                </a:cubicBezTo>
                <a:cubicBezTo>
                  <a:pt x="145" y="93"/>
                  <a:pt x="145" y="93"/>
                  <a:pt x="145" y="93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43" y="140"/>
                  <a:pt x="143" y="140"/>
                  <a:pt x="143" y="140"/>
                </a:cubicBezTo>
                <a:cubicBezTo>
                  <a:pt x="141" y="150"/>
                  <a:pt x="141" y="150"/>
                  <a:pt x="141" y="150"/>
                </a:cubicBezTo>
                <a:cubicBezTo>
                  <a:pt x="137" y="159"/>
                  <a:pt x="137" y="159"/>
                  <a:pt x="137" y="159"/>
                </a:cubicBezTo>
                <a:cubicBezTo>
                  <a:pt x="137" y="159"/>
                  <a:pt x="137" y="159"/>
                  <a:pt x="137" y="159"/>
                </a:cubicBezTo>
                <a:cubicBezTo>
                  <a:pt x="134" y="137"/>
                  <a:pt x="134" y="137"/>
                  <a:pt x="134" y="137"/>
                </a:cubicBezTo>
                <a:cubicBezTo>
                  <a:pt x="127" y="137"/>
                  <a:pt x="127" y="137"/>
                  <a:pt x="127" y="137"/>
                </a:cubicBezTo>
                <a:cubicBezTo>
                  <a:pt x="119" y="132"/>
                  <a:pt x="119" y="132"/>
                  <a:pt x="119" y="132"/>
                </a:cubicBezTo>
                <a:cubicBezTo>
                  <a:pt x="106" y="131"/>
                  <a:pt x="106" y="131"/>
                  <a:pt x="106" y="131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93" y="113"/>
                  <a:pt x="93" y="113"/>
                  <a:pt x="93" y="113"/>
                </a:cubicBezTo>
                <a:cubicBezTo>
                  <a:pt x="85" y="106"/>
                  <a:pt x="85" y="106"/>
                  <a:pt x="85" y="106"/>
                </a:cubicBezTo>
                <a:cubicBezTo>
                  <a:pt x="72" y="116"/>
                  <a:pt x="72" y="116"/>
                  <a:pt x="72" y="116"/>
                </a:cubicBezTo>
                <a:cubicBezTo>
                  <a:pt x="64" y="125"/>
                  <a:pt x="57" y="133"/>
                  <a:pt x="49" y="141"/>
                </a:cubicBezTo>
                <a:cubicBezTo>
                  <a:pt x="40" y="152"/>
                  <a:pt x="40" y="152"/>
                  <a:pt x="40" y="152"/>
                </a:cubicBezTo>
                <a:cubicBezTo>
                  <a:pt x="23" y="153"/>
                  <a:pt x="23" y="153"/>
                  <a:pt x="23" y="153"/>
                </a:cubicBezTo>
                <a:cubicBezTo>
                  <a:pt x="9" y="147"/>
                  <a:pt x="9" y="147"/>
                  <a:pt x="9" y="147"/>
                </a:cubicBezTo>
                <a:cubicBezTo>
                  <a:pt x="12" y="125"/>
                  <a:pt x="12" y="125"/>
                  <a:pt x="12" y="125"/>
                </a:cubicBezTo>
                <a:cubicBezTo>
                  <a:pt x="2" y="104"/>
                  <a:pt x="2" y="104"/>
                  <a:pt x="2" y="104"/>
                </a:cubicBezTo>
                <a:cubicBezTo>
                  <a:pt x="0" y="91"/>
                  <a:pt x="0" y="91"/>
                  <a:pt x="0" y="91"/>
                </a:cubicBezTo>
                <a:cubicBezTo>
                  <a:pt x="2" y="78"/>
                  <a:pt x="2" y="78"/>
                  <a:pt x="2" y="78"/>
                </a:cubicBezTo>
                <a:cubicBezTo>
                  <a:pt x="8" y="69"/>
                  <a:pt x="8" y="69"/>
                  <a:pt x="8" y="69"/>
                </a:cubicBezTo>
                <a:cubicBezTo>
                  <a:pt x="15" y="60"/>
                  <a:pt x="15" y="60"/>
                  <a:pt x="15" y="60"/>
                </a:cubicBezTo>
                <a:cubicBezTo>
                  <a:pt x="23" y="66"/>
                  <a:pt x="32" y="72"/>
                  <a:pt x="40" y="78"/>
                </a:cubicBezTo>
                <a:cubicBezTo>
                  <a:pt x="50" y="80"/>
                  <a:pt x="50" y="80"/>
                  <a:pt x="50" y="80"/>
                </a:cubicBezTo>
                <a:cubicBezTo>
                  <a:pt x="59" y="73"/>
                  <a:pt x="59" y="73"/>
                  <a:pt x="59" y="73"/>
                </a:cubicBezTo>
                <a:cubicBezTo>
                  <a:pt x="64" y="72"/>
                  <a:pt x="64" y="72"/>
                  <a:pt x="64" y="72"/>
                </a:cubicBezTo>
                <a:cubicBezTo>
                  <a:pt x="67" y="68"/>
                  <a:pt x="67" y="68"/>
                  <a:pt x="67" y="68"/>
                </a:cubicBezTo>
                <a:cubicBezTo>
                  <a:pt x="66" y="63"/>
                  <a:pt x="65" y="57"/>
                  <a:pt x="65" y="52"/>
                </a:cubicBezTo>
                <a:cubicBezTo>
                  <a:pt x="71" y="41"/>
                  <a:pt x="71" y="41"/>
                  <a:pt x="71" y="41"/>
                </a:cubicBezTo>
                <a:cubicBezTo>
                  <a:pt x="72" y="40"/>
                  <a:pt x="74" y="39"/>
                  <a:pt x="75" y="38"/>
                </a:cubicBezTo>
                <a:cubicBezTo>
                  <a:pt x="76" y="36"/>
                  <a:pt x="76" y="36"/>
                  <a:pt x="76" y="36"/>
                </a:cubicBezTo>
                <a:cubicBezTo>
                  <a:pt x="84" y="29"/>
                  <a:pt x="84" y="29"/>
                  <a:pt x="84" y="29"/>
                </a:cubicBezTo>
                <a:cubicBezTo>
                  <a:pt x="85" y="26"/>
                  <a:pt x="85" y="23"/>
                  <a:pt x="86" y="20"/>
                </a:cubicBezTo>
                <a:cubicBezTo>
                  <a:pt x="86" y="18"/>
                  <a:pt x="86" y="14"/>
                  <a:pt x="84" y="12"/>
                </a:cubicBezTo>
                <a:cubicBezTo>
                  <a:pt x="78" y="7"/>
                  <a:pt x="78" y="7"/>
                  <a:pt x="78" y="7"/>
                </a:cubicBezTo>
                <a:cubicBezTo>
                  <a:pt x="85" y="0"/>
                  <a:pt x="85" y="0"/>
                  <a:pt x="85" y="0"/>
                </a:cubicBezTo>
                <a:cubicBezTo>
                  <a:pt x="89" y="4"/>
                  <a:pt x="90" y="16"/>
                  <a:pt x="97" y="14"/>
                </a:cubicBezTo>
                <a:cubicBezTo>
                  <a:pt x="101" y="19"/>
                  <a:pt x="101" y="19"/>
                  <a:pt x="101" y="19"/>
                </a:cubicBezTo>
                <a:cubicBezTo>
                  <a:pt x="97" y="22"/>
                  <a:pt x="98" y="26"/>
                  <a:pt x="102" y="29"/>
                </a:cubicBezTo>
                <a:cubicBezTo>
                  <a:pt x="107" y="32"/>
                  <a:pt x="112" y="34"/>
                  <a:pt x="117" y="37"/>
                </a:cubicBezTo>
                <a:cubicBezTo>
                  <a:pt x="124" y="38"/>
                  <a:pt x="124" y="38"/>
                  <a:pt x="124" y="38"/>
                </a:cubicBezTo>
                <a:cubicBezTo>
                  <a:pt x="129" y="37"/>
                  <a:pt x="129" y="37"/>
                  <a:pt x="129" y="37"/>
                </a:cubicBezTo>
                <a:cubicBezTo>
                  <a:pt x="133" y="34"/>
                  <a:pt x="133" y="34"/>
                  <a:pt x="133" y="34"/>
                </a:cubicBezTo>
                <a:cubicBezTo>
                  <a:pt x="140" y="32"/>
                  <a:pt x="147" y="29"/>
                  <a:pt x="154" y="27"/>
                </a:cubicBezTo>
                <a:cubicBezTo>
                  <a:pt x="154" y="27"/>
                  <a:pt x="156" y="27"/>
                  <a:pt x="156" y="27"/>
                </a:cubicBez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Freeform 52">
            <a:extLst>
              <a:ext uri="{FF2B5EF4-FFF2-40B4-BE49-F238E27FC236}">
                <a16:creationId xmlns:a16="http://schemas.microsoft.com/office/drawing/2014/main" id="{7347D73A-8ED5-4201-838E-454002352E81}"/>
              </a:ext>
            </a:extLst>
          </p:cNvPr>
          <p:cNvSpPr>
            <a:spLocks/>
          </p:cNvSpPr>
          <p:nvPr/>
        </p:nvSpPr>
        <p:spPr bwMode="auto">
          <a:xfrm>
            <a:off x="9296380" y="5536816"/>
            <a:ext cx="498476" cy="454750"/>
          </a:xfrm>
          <a:custGeom>
            <a:avLst/>
            <a:gdLst>
              <a:gd name="T0" fmla="*/ 117 w 119"/>
              <a:gd name="T1" fmla="*/ 68 h 108"/>
              <a:gd name="T2" fmla="*/ 119 w 119"/>
              <a:gd name="T3" fmla="*/ 75 h 108"/>
              <a:gd name="T4" fmla="*/ 114 w 119"/>
              <a:gd name="T5" fmla="*/ 87 h 108"/>
              <a:gd name="T6" fmla="*/ 113 w 119"/>
              <a:gd name="T7" fmla="*/ 88 h 108"/>
              <a:gd name="T8" fmla="*/ 104 w 119"/>
              <a:gd name="T9" fmla="*/ 85 h 108"/>
              <a:gd name="T10" fmla="*/ 94 w 119"/>
              <a:gd name="T11" fmla="*/ 85 h 108"/>
              <a:gd name="T12" fmla="*/ 90 w 119"/>
              <a:gd name="T13" fmla="*/ 88 h 108"/>
              <a:gd name="T14" fmla="*/ 86 w 119"/>
              <a:gd name="T15" fmla="*/ 91 h 108"/>
              <a:gd name="T16" fmla="*/ 69 w 119"/>
              <a:gd name="T17" fmla="*/ 100 h 108"/>
              <a:gd name="T18" fmla="*/ 60 w 119"/>
              <a:gd name="T19" fmla="*/ 106 h 108"/>
              <a:gd name="T20" fmla="*/ 49 w 119"/>
              <a:gd name="T21" fmla="*/ 108 h 108"/>
              <a:gd name="T22" fmla="*/ 40 w 119"/>
              <a:gd name="T23" fmla="*/ 103 h 108"/>
              <a:gd name="T24" fmla="*/ 31 w 119"/>
              <a:gd name="T25" fmla="*/ 95 h 108"/>
              <a:gd name="T26" fmla="*/ 28 w 119"/>
              <a:gd name="T27" fmla="*/ 81 h 108"/>
              <a:gd name="T28" fmla="*/ 19 w 119"/>
              <a:gd name="T29" fmla="*/ 71 h 108"/>
              <a:gd name="T30" fmla="*/ 5 w 119"/>
              <a:gd name="T31" fmla="*/ 69 h 108"/>
              <a:gd name="T32" fmla="*/ 0 w 119"/>
              <a:gd name="T33" fmla="*/ 56 h 108"/>
              <a:gd name="T34" fmla="*/ 14 w 119"/>
              <a:gd name="T35" fmla="*/ 52 h 108"/>
              <a:gd name="T36" fmla="*/ 29 w 119"/>
              <a:gd name="T37" fmla="*/ 35 h 108"/>
              <a:gd name="T38" fmla="*/ 37 w 119"/>
              <a:gd name="T39" fmla="*/ 30 h 108"/>
              <a:gd name="T40" fmla="*/ 45 w 119"/>
              <a:gd name="T41" fmla="*/ 27 h 108"/>
              <a:gd name="T42" fmla="*/ 51 w 119"/>
              <a:gd name="T43" fmla="*/ 23 h 108"/>
              <a:gd name="T44" fmla="*/ 47 w 119"/>
              <a:gd name="T45" fmla="*/ 15 h 108"/>
              <a:gd name="T46" fmla="*/ 47 w 119"/>
              <a:gd name="T47" fmla="*/ 8 h 108"/>
              <a:gd name="T48" fmla="*/ 52 w 119"/>
              <a:gd name="T49" fmla="*/ 6 h 108"/>
              <a:gd name="T50" fmla="*/ 57 w 119"/>
              <a:gd name="T51" fmla="*/ 8 h 108"/>
              <a:gd name="T52" fmla="*/ 59 w 119"/>
              <a:gd name="T53" fmla="*/ 5 h 108"/>
              <a:gd name="T54" fmla="*/ 60 w 119"/>
              <a:gd name="T55" fmla="*/ 0 h 108"/>
              <a:gd name="T56" fmla="*/ 66 w 119"/>
              <a:gd name="T57" fmla="*/ 0 h 108"/>
              <a:gd name="T58" fmla="*/ 85 w 119"/>
              <a:gd name="T59" fmla="*/ 8 h 108"/>
              <a:gd name="T60" fmla="*/ 102 w 119"/>
              <a:gd name="T61" fmla="*/ 7 h 108"/>
              <a:gd name="T62" fmla="*/ 99 w 119"/>
              <a:gd name="T63" fmla="*/ 18 h 108"/>
              <a:gd name="T64" fmla="*/ 100 w 119"/>
              <a:gd name="T65" fmla="*/ 29 h 108"/>
              <a:gd name="T66" fmla="*/ 112 w 119"/>
              <a:gd name="T67" fmla="*/ 40 h 108"/>
              <a:gd name="T68" fmla="*/ 112 w 119"/>
              <a:gd name="T69" fmla="*/ 48 h 108"/>
              <a:gd name="T70" fmla="*/ 113 w 119"/>
              <a:gd name="T71" fmla="*/ 57 h 108"/>
              <a:gd name="T72" fmla="*/ 117 w 119"/>
              <a:gd name="T73" fmla="*/ 6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9" h="108">
                <a:moveTo>
                  <a:pt x="117" y="68"/>
                </a:moveTo>
                <a:cubicBezTo>
                  <a:pt x="119" y="75"/>
                  <a:pt x="119" y="75"/>
                  <a:pt x="119" y="75"/>
                </a:cubicBezTo>
                <a:cubicBezTo>
                  <a:pt x="114" y="87"/>
                  <a:pt x="114" y="87"/>
                  <a:pt x="114" y="87"/>
                </a:cubicBezTo>
                <a:cubicBezTo>
                  <a:pt x="113" y="88"/>
                  <a:pt x="113" y="88"/>
                  <a:pt x="113" y="88"/>
                </a:cubicBezTo>
                <a:cubicBezTo>
                  <a:pt x="113" y="88"/>
                  <a:pt x="104" y="85"/>
                  <a:pt x="104" y="85"/>
                </a:cubicBezTo>
                <a:cubicBezTo>
                  <a:pt x="94" y="85"/>
                  <a:pt x="94" y="85"/>
                  <a:pt x="94" y="85"/>
                </a:cubicBezTo>
                <a:cubicBezTo>
                  <a:pt x="90" y="88"/>
                  <a:pt x="90" y="88"/>
                  <a:pt x="90" y="88"/>
                </a:cubicBezTo>
                <a:cubicBezTo>
                  <a:pt x="86" y="91"/>
                  <a:pt x="86" y="91"/>
                  <a:pt x="86" y="91"/>
                </a:cubicBezTo>
                <a:cubicBezTo>
                  <a:pt x="81" y="95"/>
                  <a:pt x="75" y="97"/>
                  <a:pt x="69" y="100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49" y="108"/>
                  <a:pt x="49" y="108"/>
                  <a:pt x="49" y="108"/>
                </a:cubicBezTo>
                <a:cubicBezTo>
                  <a:pt x="40" y="103"/>
                  <a:pt x="40" y="103"/>
                  <a:pt x="40" y="103"/>
                </a:cubicBezTo>
                <a:cubicBezTo>
                  <a:pt x="31" y="95"/>
                  <a:pt x="31" y="95"/>
                  <a:pt x="31" y="95"/>
                </a:cubicBezTo>
                <a:cubicBezTo>
                  <a:pt x="28" y="81"/>
                  <a:pt x="28" y="81"/>
                  <a:pt x="28" y="81"/>
                </a:cubicBezTo>
                <a:cubicBezTo>
                  <a:pt x="19" y="71"/>
                  <a:pt x="19" y="71"/>
                  <a:pt x="19" y="71"/>
                </a:cubicBezTo>
                <a:cubicBezTo>
                  <a:pt x="5" y="69"/>
                  <a:pt x="5" y="69"/>
                  <a:pt x="5" y="69"/>
                </a:cubicBezTo>
                <a:cubicBezTo>
                  <a:pt x="0" y="56"/>
                  <a:pt x="0" y="56"/>
                  <a:pt x="0" y="56"/>
                </a:cubicBezTo>
                <a:cubicBezTo>
                  <a:pt x="14" y="52"/>
                  <a:pt x="14" y="52"/>
                  <a:pt x="14" y="52"/>
                </a:cubicBezTo>
                <a:cubicBezTo>
                  <a:pt x="19" y="47"/>
                  <a:pt x="24" y="41"/>
                  <a:pt x="29" y="35"/>
                </a:cubicBezTo>
                <a:cubicBezTo>
                  <a:pt x="37" y="30"/>
                  <a:pt x="37" y="30"/>
                  <a:pt x="37" y="30"/>
                </a:cubicBezTo>
                <a:cubicBezTo>
                  <a:pt x="45" y="27"/>
                  <a:pt x="45" y="27"/>
                  <a:pt x="45" y="27"/>
                </a:cubicBezTo>
                <a:cubicBezTo>
                  <a:pt x="51" y="23"/>
                  <a:pt x="51" y="23"/>
                  <a:pt x="51" y="23"/>
                </a:cubicBezTo>
                <a:cubicBezTo>
                  <a:pt x="47" y="15"/>
                  <a:pt x="47" y="15"/>
                  <a:pt x="47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52" y="6"/>
                  <a:pt x="52" y="6"/>
                  <a:pt x="52" y="6"/>
                </a:cubicBezTo>
                <a:cubicBezTo>
                  <a:pt x="57" y="8"/>
                  <a:pt x="57" y="8"/>
                  <a:pt x="57" y="8"/>
                </a:cubicBezTo>
                <a:cubicBezTo>
                  <a:pt x="59" y="5"/>
                  <a:pt x="59" y="5"/>
                  <a:pt x="59" y="5"/>
                </a:cubicBezTo>
                <a:cubicBezTo>
                  <a:pt x="60" y="0"/>
                  <a:pt x="60" y="0"/>
                  <a:pt x="60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2" y="3"/>
                  <a:pt x="79" y="6"/>
                  <a:pt x="85" y="8"/>
                </a:cubicBezTo>
                <a:cubicBezTo>
                  <a:pt x="102" y="7"/>
                  <a:pt x="102" y="7"/>
                  <a:pt x="102" y="7"/>
                </a:cubicBezTo>
                <a:cubicBezTo>
                  <a:pt x="99" y="18"/>
                  <a:pt x="99" y="18"/>
                  <a:pt x="99" y="18"/>
                </a:cubicBezTo>
                <a:cubicBezTo>
                  <a:pt x="100" y="29"/>
                  <a:pt x="100" y="29"/>
                  <a:pt x="100" y="29"/>
                </a:cubicBezTo>
                <a:cubicBezTo>
                  <a:pt x="104" y="33"/>
                  <a:pt x="108" y="36"/>
                  <a:pt x="112" y="40"/>
                </a:cubicBezTo>
                <a:cubicBezTo>
                  <a:pt x="112" y="48"/>
                  <a:pt x="112" y="48"/>
                  <a:pt x="112" y="48"/>
                </a:cubicBezTo>
                <a:cubicBezTo>
                  <a:pt x="113" y="57"/>
                  <a:pt x="113" y="57"/>
                  <a:pt x="113" y="57"/>
                </a:cubicBezTo>
                <a:lnTo>
                  <a:pt x="117" y="68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Freeform 53">
            <a:extLst>
              <a:ext uri="{FF2B5EF4-FFF2-40B4-BE49-F238E27FC236}">
                <a16:creationId xmlns:a16="http://schemas.microsoft.com/office/drawing/2014/main" id="{B8B59CA9-2996-4ABD-9E8C-748DDACF1190}"/>
              </a:ext>
            </a:extLst>
          </p:cNvPr>
          <p:cNvSpPr>
            <a:spLocks/>
          </p:cNvSpPr>
          <p:nvPr/>
        </p:nvSpPr>
        <p:spPr bwMode="auto">
          <a:xfrm>
            <a:off x="9009538" y="5835902"/>
            <a:ext cx="571936" cy="659388"/>
          </a:xfrm>
          <a:custGeom>
            <a:avLst/>
            <a:gdLst>
              <a:gd name="T0" fmla="*/ 131 w 136"/>
              <a:gd name="T1" fmla="*/ 98 h 157"/>
              <a:gd name="T2" fmla="*/ 136 w 136"/>
              <a:gd name="T3" fmla="*/ 103 h 157"/>
              <a:gd name="T4" fmla="*/ 133 w 136"/>
              <a:gd name="T5" fmla="*/ 111 h 157"/>
              <a:gd name="T6" fmla="*/ 127 w 136"/>
              <a:gd name="T7" fmla="*/ 119 h 157"/>
              <a:gd name="T8" fmla="*/ 122 w 136"/>
              <a:gd name="T9" fmla="*/ 123 h 157"/>
              <a:gd name="T10" fmla="*/ 116 w 136"/>
              <a:gd name="T11" fmla="*/ 125 h 157"/>
              <a:gd name="T12" fmla="*/ 110 w 136"/>
              <a:gd name="T13" fmla="*/ 124 h 157"/>
              <a:gd name="T14" fmla="*/ 103 w 136"/>
              <a:gd name="T15" fmla="*/ 126 h 157"/>
              <a:gd name="T16" fmla="*/ 97 w 136"/>
              <a:gd name="T17" fmla="*/ 129 h 157"/>
              <a:gd name="T18" fmla="*/ 93 w 136"/>
              <a:gd name="T19" fmla="*/ 133 h 157"/>
              <a:gd name="T20" fmla="*/ 91 w 136"/>
              <a:gd name="T21" fmla="*/ 141 h 157"/>
              <a:gd name="T22" fmla="*/ 87 w 136"/>
              <a:gd name="T23" fmla="*/ 148 h 157"/>
              <a:gd name="T24" fmla="*/ 84 w 136"/>
              <a:gd name="T25" fmla="*/ 157 h 157"/>
              <a:gd name="T26" fmla="*/ 73 w 136"/>
              <a:gd name="T27" fmla="*/ 143 h 157"/>
              <a:gd name="T28" fmla="*/ 68 w 136"/>
              <a:gd name="T29" fmla="*/ 138 h 157"/>
              <a:gd name="T30" fmla="*/ 64 w 136"/>
              <a:gd name="T31" fmla="*/ 131 h 157"/>
              <a:gd name="T32" fmla="*/ 60 w 136"/>
              <a:gd name="T33" fmla="*/ 128 h 157"/>
              <a:gd name="T34" fmla="*/ 56 w 136"/>
              <a:gd name="T35" fmla="*/ 123 h 157"/>
              <a:gd name="T36" fmla="*/ 54 w 136"/>
              <a:gd name="T37" fmla="*/ 114 h 157"/>
              <a:gd name="T38" fmla="*/ 51 w 136"/>
              <a:gd name="T39" fmla="*/ 107 h 157"/>
              <a:gd name="T40" fmla="*/ 45 w 136"/>
              <a:gd name="T41" fmla="*/ 107 h 157"/>
              <a:gd name="T42" fmla="*/ 31 w 136"/>
              <a:gd name="T43" fmla="*/ 113 h 157"/>
              <a:gd name="T44" fmla="*/ 23 w 136"/>
              <a:gd name="T45" fmla="*/ 113 h 157"/>
              <a:gd name="T46" fmla="*/ 18 w 136"/>
              <a:gd name="T47" fmla="*/ 109 h 157"/>
              <a:gd name="T48" fmla="*/ 14 w 136"/>
              <a:gd name="T49" fmla="*/ 103 h 157"/>
              <a:gd name="T50" fmla="*/ 1 w 136"/>
              <a:gd name="T51" fmla="*/ 92 h 157"/>
              <a:gd name="T52" fmla="*/ 0 w 136"/>
              <a:gd name="T53" fmla="*/ 87 h 157"/>
              <a:gd name="T54" fmla="*/ 1 w 136"/>
              <a:gd name="T55" fmla="*/ 80 h 157"/>
              <a:gd name="T56" fmla="*/ 0 w 136"/>
              <a:gd name="T57" fmla="*/ 75 h 157"/>
              <a:gd name="T58" fmla="*/ 6 w 136"/>
              <a:gd name="T59" fmla="*/ 72 h 157"/>
              <a:gd name="T60" fmla="*/ 10 w 136"/>
              <a:gd name="T61" fmla="*/ 67 h 157"/>
              <a:gd name="T62" fmla="*/ 14 w 136"/>
              <a:gd name="T63" fmla="*/ 63 h 157"/>
              <a:gd name="T64" fmla="*/ 15 w 136"/>
              <a:gd name="T65" fmla="*/ 56 h 157"/>
              <a:gd name="T66" fmla="*/ 18 w 136"/>
              <a:gd name="T67" fmla="*/ 49 h 157"/>
              <a:gd name="T68" fmla="*/ 22 w 136"/>
              <a:gd name="T69" fmla="*/ 43 h 157"/>
              <a:gd name="T70" fmla="*/ 27 w 136"/>
              <a:gd name="T71" fmla="*/ 38 h 157"/>
              <a:gd name="T72" fmla="*/ 33 w 136"/>
              <a:gd name="T73" fmla="*/ 35 h 157"/>
              <a:gd name="T74" fmla="*/ 39 w 136"/>
              <a:gd name="T75" fmla="*/ 30 h 157"/>
              <a:gd name="T76" fmla="*/ 87 w 136"/>
              <a:gd name="T77" fmla="*/ 0 h 157"/>
              <a:gd name="T78" fmla="*/ 96 w 136"/>
              <a:gd name="T79" fmla="*/ 10 h 157"/>
              <a:gd name="T80" fmla="*/ 99 w 136"/>
              <a:gd name="T81" fmla="*/ 24 h 157"/>
              <a:gd name="T82" fmla="*/ 92 w 136"/>
              <a:gd name="T83" fmla="*/ 38 h 157"/>
              <a:gd name="T84" fmla="*/ 95 w 136"/>
              <a:gd name="T85" fmla="*/ 53 h 157"/>
              <a:gd name="T86" fmla="*/ 119 w 136"/>
              <a:gd name="T87" fmla="*/ 68 h 157"/>
              <a:gd name="T88" fmla="*/ 126 w 136"/>
              <a:gd name="T89" fmla="*/ 82 h 157"/>
              <a:gd name="T90" fmla="*/ 126 w 136"/>
              <a:gd name="T91" fmla="*/ 89 h 157"/>
              <a:gd name="T92" fmla="*/ 126 w 136"/>
              <a:gd name="T93" fmla="*/ 94 h 157"/>
              <a:gd name="T94" fmla="*/ 131 w 136"/>
              <a:gd name="T95" fmla="*/ 98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6" h="157">
                <a:moveTo>
                  <a:pt x="131" y="98"/>
                </a:moveTo>
                <a:cubicBezTo>
                  <a:pt x="136" y="103"/>
                  <a:pt x="136" y="103"/>
                  <a:pt x="136" y="103"/>
                </a:cubicBezTo>
                <a:cubicBezTo>
                  <a:pt x="133" y="111"/>
                  <a:pt x="133" y="111"/>
                  <a:pt x="133" y="111"/>
                </a:cubicBezTo>
                <a:cubicBezTo>
                  <a:pt x="127" y="119"/>
                  <a:pt x="127" y="119"/>
                  <a:pt x="127" y="119"/>
                </a:cubicBezTo>
                <a:cubicBezTo>
                  <a:pt x="122" y="123"/>
                  <a:pt x="122" y="123"/>
                  <a:pt x="122" y="123"/>
                </a:cubicBezTo>
                <a:cubicBezTo>
                  <a:pt x="116" y="125"/>
                  <a:pt x="116" y="125"/>
                  <a:pt x="116" y="125"/>
                </a:cubicBezTo>
                <a:cubicBezTo>
                  <a:pt x="110" y="124"/>
                  <a:pt x="110" y="124"/>
                  <a:pt x="110" y="124"/>
                </a:cubicBezTo>
                <a:cubicBezTo>
                  <a:pt x="103" y="126"/>
                  <a:pt x="103" y="126"/>
                  <a:pt x="103" y="126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93" y="133"/>
                  <a:pt x="93" y="133"/>
                  <a:pt x="93" y="133"/>
                </a:cubicBezTo>
                <a:cubicBezTo>
                  <a:pt x="91" y="141"/>
                  <a:pt x="91" y="141"/>
                  <a:pt x="91" y="141"/>
                </a:cubicBezTo>
                <a:cubicBezTo>
                  <a:pt x="87" y="148"/>
                  <a:pt x="87" y="148"/>
                  <a:pt x="87" y="148"/>
                </a:cubicBezTo>
                <a:cubicBezTo>
                  <a:pt x="84" y="157"/>
                  <a:pt x="84" y="157"/>
                  <a:pt x="84" y="157"/>
                </a:cubicBezTo>
                <a:cubicBezTo>
                  <a:pt x="80" y="152"/>
                  <a:pt x="76" y="148"/>
                  <a:pt x="73" y="143"/>
                </a:cubicBezTo>
                <a:cubicBezTo>
                  <a:pt x="68" y="138"/>
                  <a:pt x="68" y="138"/>
                  <a:pt x="68" y="138"/>
                </a:cubicBezTo>
                <a:cubicBezTo>
                  <a:pt x="64" y="131"/>
                  <a:pt x="64" y="131"/>
                  <a:pt x="64" y="131"/>
                </a:cubicBezTo>
                <a:cubicBezTo>
                  <a:pt x="60" y="128"/>
                  <a:pt x="60" y="128"/>
                  <a:pt x="60" y="128"/>
                </a:cubicBezTo>
                <a:cubicBezTo>
                  <a:pt x="56" y="123"/>
                  <a:pt x="56" y="123"/>
                  <a:pt x="56" y="123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1" y="107"/>
                  <a:pt x="51" y="107"/>
                  <a:pt x="51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31" y="113"/>
                  <a:pt x="31" y="113"/>
                  <a:pt x="31" y="113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18" y="109"/>
                  <a:pt x="18" y="109"/>
                  <a:pt x="18" y="109"/>
                </a:cubicBezTo>
                <a:cubicBezTo>
                  <a:pt x="14" y="103"/>
                  <a:pt x="14" y="103"/>
                  <a:pt x="14" y="103"/>
                </a:cubicBezTo>
                <a:cubicBezTo>
                  <a:pt x="1" y="92"/>
                  <a:pt x="1" y="92"/>
                  <a:pt x="1" y="92"/>
                </a:cubicBezTo>
                <a:cubicBezTo>
                  <a:pt x="0" y="87"/>
                  <a:pt x="0" y="87"/>
                  <a:pt x="0" y="87"/>
                </a:cubicBezTo>
                <a:cubicBezTo>
                  <a:pt x="1" y="80"/>
                  <a:pt x="1" y="80"/>
                  <a:pt x="1" y="80"/>
                </a:cubicBezTo>
                <a:cubicBezTo>
                  <a:pt x="0" y="75"/>
                  <a:pt x="0" y="75"/>
                  <a:pt x="0" y="75"/>
                </a:cubicBezTo>
                <a:cubicBezTo>
                  <a:pt x="6" y="72"/>
                  <a:pt x="6" y="72"/>
                  <a:pt x="6" y="72"/>
                </a:cubicBezTo>
                <a:cubicBezTo>
                  <a:pt x="10" y="67"/>
                  <a:pt x="10" y="67"/>
                  <a:pt x="10" y="67"/>
                </a:cubicBezTo>
                <a:cubicBezTo>
                  <a:pt x="14" y="63"/>
                  <a:pt x="14" y="63"/>
                  <a:pt x="14" y="63"/>
                </a:cubicBezTo>
                <a:cubicBezTo>
                  <a:pt x="15" y="56"/>
                  <a:pt x="15" y="56"/>
                  <a:pt x="15" y="56"/>
                </a:cubicBezTo>
                <a:cubicBezTo>
                  <a:pt x="18" y="49"/>
                  <a:pt x="18" y="49"/>
                  <a:pt x="18" y="49"/>
                </a:cubicBezTo>
                <a:cubicBezTo>
                  <a:pt x="22" y="43"/>
                  <a:pt x="22" y="43"/>
                  <a:pt x="22" y="43"/>
                </a:cubicBezTo>
                <a:cubicBezTo>
                  <a:pt x="27" y="38"/>
                  <a:pt x="27" y="38"/>
                  <a:pt x="27" y="38"/>
                </a:cubicBezTo>
                <a:cubicBezTo>
                  <a:pt x="33" y="35"/>
                  <a:pt x="33" y="35"/>
                  <a:pt x="33" y="35"/>
                </a:cubicBezTo>
                <a:cubicBezTo>
                  <a:pt x="39" y="30"/>
                  <a:pt x="39" y="30"/>
                  <a:pt x="39" y="30"/>
                </a:cubicBezTo>
                <a:cubicBezTo>
                  <a:pt x="55" y="21"/>
                  <a:pt x="71" y="11"/>
                  <a:pt x="87" y="0"/>
                </a:cubicBezTo>
                <a:cubicBezTo>
                  <a:pt x="96" y="10"/>
                  <a:pt x="96" y="10"/>
                  <a:pt x="96" y="10"/>
                </a:cubicBezTo>
                <a:cubicBezTo>
                  <a:pt x="99" y="24"/>
                  <a:pt x="99" y="24"/>
                  <a:pt x="99" y="24"/>
                </a:cubicBezTo>
                <a:cubicBezTo>
                  <a:pt x="92" y="38"/>
                  <a:pt x="92" y="38"/>
                  <a:pt x="92" y="38"/>
                </a:cubicBezTo>
                <a:cubicBezTo>
                  <a:pt x="95" y="53"/>
                  <a:pt x="95" y="53"/>
                  <a:pt x="95" y="53"/>
                </a:cubicBezTo>
                <a:cubicBezTo>
                  <a:pt x="103" y="58"/>
                  <a:pt x="111" y="63"/>
                  <a:pt x="119" y="68"/>
                </a:cubicBezTo>
                <a:cubicBezTo>
                  <a:pt x="121" y="73"/>
                  <a:pt x="124" y="77"/>
                  <a:pt x="126" y="82"/>
                </a:cubicBezTo>
                <a:cubicBezTo>
                  <a:pt x="126" y="89"/>
                  <a:pt x="126" y="89"/>
                  <a:pt x="126" y="89"/>
                </a:cubicBezTo>
                <a:cubicBezTo>
                  <a:pt x="126" y="94"/>
                  <a:pt x="126" y="94"/>
                  <a:pt x="126" y="94"/>
                </a:cubicBezTo>
                <a:lnTo>
                  <a:pt x="131" y="98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Freeform 54">
            <a:extLst>
              <a:ext uri="{FF2B5EF4-FFF2-40B4-BE49-F238E27FC236}">
                <a16:creationId xmlns:a16="http://schemas.microsoft.com/office/drawing/2014/main" id="{4A5D8944-E4DE-405D-B7A4-72BC0049AC1D}"/>
              </a:ext>
            </a:extLst>
          </p:cNvPr>
          <p:cNvSpPr>
            <a:spLocks/>
          </p:cNvSpPr>
          <p:nvPr/>
        </p:nvSpPr>
        <p:spPr bwMode="auto">
          <a:xfrm>
            <a:off x="9668926" y="6033543"/>
            <a:ext cx="62966" cy="108440"/>
          </a:xfrm>
          <a:custGeom>
            <a:avLst/>
            <a:gdLst>
              <a:gd name="T0" fmla="*/ 15 w 15"/>
              <a:gd name="T1" fmla="*/ 14 h 26"/>
              <a:gd name="T2" fmla="*/ 15 w 15"/>
              <a:gd name="T3" fmla="*/ 26 h 26"/>
              <a:gd name="T4" fmla="*/ 2 w 15"/>
              <a:gd name="T5" fmla="*/ 26 h 26"/>
              <a:gd name="T6" fmla="*/ 0 w 15"/>
              <a:gd name="T7" fmla="*/ 10 h 26"/>
              <a:gd name="T8" fmla="*/ 9 w 15"/>
              <a:gd name="T9" fmla="*/ 1 h 26"/>
              <a:gd name="T10" fmla="*/ 9 w 15"/>
              <a:gd name="T11" fmla="*/ 0 h 26"/>
              <a:gd name="T12" fmla="*/ 15 w 15"/>
              <a:gd name="T13" fmla="*/ 1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26">
                <a:moveTo>
                  <a:pt x="15" y="14"/>
                </a:moveTo>
                <a:cubicBezTo>
                  <a:pt x="15" y="26"/>
                  <a:pt x="15" y="26"/>
                  <a:pt x="15" y="26"/>
                </a:cubicBezTo>
                <a:cubicBezTo>
                  <a:pt x="11" y="26"/>
                  <a:pt x="6" y="26"/>
                  <a:pt x="2" y="26"/>
                </a:cubicBezTo>
                <a:cubicBezTo>
                  <a:pt x="0" y="10"/>
                  <a:pt x="0" y="10"/>
                  <a:pt x="0" y="10"/>
                </a:cubicBezTo>
                <a:cubicBezTo>
                  <a:pt x="9" y="1"/>
                  <a:pt x="9" y="1"/>
                  <a:pt x="9" y="1"/>
                </a:cubicBezTo>
                <a:cubicBezTo>
                  <a:pt x="9" y="0"/>
                  <a:pt x="9" y="0"/>
                  <a:pt x="9" y="0"/>
                </a:cubicBezTo>
                <a:lnTo>
                  <a:pt x="15" y="14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Freeform 55">
            <a:extLst>
              <a:ext uri="{FF2B5EF4-FFF2-40B4-BE49-F238E27FC236}">
                <a16:creationId xmlns:a16="http://schemas.microsoft.com/office/drawing/2014/main" id="{D457C879-E66B-4A12-BBD4-548BB639D577}"/>
              </a:ext>
            </a:extLst>
          </p:cNvPr>
          <p:cNvSpPr>
            <a:spLocks noEditPoints="1"/>
          </p:cNvSpPr>
          <p:nvPr/>
        </p:nvSpPr>
        <p:spPr bwMode="auto">
          <a:xfrm>
            <a:off x="9396076" y="5374157"/>
            <a:ext cx="734596" cy="961970"/>
          </a:xfrm>
          <a:custGeom>
            <a:avLst/>
            <a:gdLst>
              <a:gd name="T0" fmla="*/ 175 w 175"/>
              <a:gd name="T1" fmla="*/ 55 h 229"/>
              <a:gd name="T2" fmla="*/ 172 w 175"/>
              <a:gd name="T3" fmla="*/ 79 h 229"/>
              <a:gd name="T4" fmla="*/ 149 w 175"/>
              <a:gd name="T5" fmla="*/ 98 h 229"/>
              <a:gd name="T6" fmla="*/ 131 w 175"/>
              <a:gd name="T7" fmla="*/ 96 h 229"/>
              <a:gd name="T8" fmla="*/ 131 w 175"/>
              <a:gd name="T9" fmla="*/ 90 h 229"/>
              <a:gd name="T10" fmla="*/ 134 w 175"/>
              <a:gd name="T11" fmla="*/ 85 h 229"/>
              <a:gd name="T12" fmla="*/ 151 w 175"/>
              <a:gd name="T13" fmla="*/ 81 h 229"/>
              <a:gd name="T14" fmla="*/ 156 w 175"/>
              <a:gd name="T15" fmla="*/ 69 h 229"/>
              <a:gd name="T16" fmla="*/ 153 w 175"/>
              <a:gd name="T17" fmla="*/ 56 h 229"/>
              <a:gd name="T18" fmla="*/ 135 w 175"/>
              <a:gd name="T19" fmla="*/ 53 h 229"/>
              <a:gd name="T20" fmla="*/ 134 w 175"/>
              <a:gd name="T21" fmla="*/ 37 h 229"/>
              <a:gd name="T22" fmla="*/ 128 w 175"/>
              <a:gd name="T23" fmla="*/ 29 h 229"/>
              <a:gd name="T24" fmla="*/ 111 w 175"/>
              <a:gd name="T25" fmla="*/ 28 h 229"/>
              <a:gd name="T26" fmla="*/ 106 w 175"/>
              <a:gd name="T27" fmla="*/ 32 h 229"/>
              <a:gd name="T28" fmla="*/ 103 w 175"/>
              <a:gd name="T29" fmla="*/ 40 h 229"/>
              <a:gd name="T30" fmla="*/ 103 w 175"/>
              <a:gd name="T31" fmla="*/ 45 h 229"/>
              <a:gd name="T32" fmla="*/ 101 w 175"/>
              <a:gd name="T33" fmla="*/ 48 h 229"/>
              <a:gd name="T34" fmla="*/ 99 w 175"/>
              <a:gd name="T35" fmla="*/ 49 h 229"/>
              <a:gd name="T36" fmla="*/ 100 w 175"/>
              <a:gd name="T37" fmla="*/ 73 h 229"/>
              <a:gd name="T38" fmla="*/ 103 w 175"/>
              <a:gd name="T39" fmla="*/ 88 h 229"/>
              <a:gd name="T40" fmla="*/ 95 w 175"/>
              <a:gd name="T41" fmla="*/ 114 h 229"/>
              <a:gd name="T42" fmla="*/ 89 w 175"/>
              <a:gd name="T43" fmla="*/ 96 h 229"/>
              <a:gd name="T44" fmla="*/ 88 w 175"/>
              <a:gd name="T45" fmla="*/ 79 h 229"/>
              <a:gd name="T46" fmla="*/ 75 w 175"/>
              <a:gd name="T47" fmla="*/ 57 h 229"/>
              <a:gd name="T48" fmla="*/ 87 w 175"/>
              <a:gd name="T49" fmla="*/ 35 h 229"/>
              <a:gd name="T50" fmla="*/ 123 w 175"/>
              <a:gd name="T51" fmla="*/ 0 h 229"/>
              <a:gd name="T52" fmla="*/ 134 w 175"/>
              <a:gd name="T53" fmla="*/ 18 h 229"/>
              <a:gd name="T54" fmla="*/ 157 w 175"/>
              <a:gd name="T55" fmla="*/ 26 h 229"/>
              <a:gd name="T56" fmla="*/ 172 w 175"/>
              <a:gd name="T57" fmla="*/ 31 h 229"/>
              <a:gd name="T58" fmla="*/ 72 w 175"/>
              <a:gd name="T59" fmla="*/ 145 h 229"/>
              <a:gd name="T60" fmla="*/ 81 w 175"/>
              <a:gd name="T61" fmla="*/ 135 h 229"/>
              <a:gd name="T62" fmla="*/ 80 w 175"/>
              <a:gd name="T63" fmla="*/ 124 h 229"/>
              <a:gd name="T64" fmla="*/ 66 w 175"/>
              <a:gd name="T65" fmla="*/ 127 h 229"/>
              <a:gd name="T66" fmla="*/ 45 w 175"/>
              <a:gd name="T67" fmla="*/ 139 h 229"/>
              <a:gd name="T68" fmla="*/ 25 w 175"/>
              <a:gd name="T69" fmla="*/ 147 h 229"/>
              <a:gd name="T70" fmla="*/ 7 w 175"/>
              <a:gd name="T71" fmla="*/ 134 h 229"/>
              <a:gd name="T72" fmla="*/ 3 w 175"/>
              <a:gd name="T73" fmla="*/ 163 h 229"/>
              <a:gd name="T74" fmla="*/ 34 w 175"/>
              <a:gd name="T75" fmla="*/ 192 h 229"/>
              <a:gd name="T76" fmla="*/ 34 w 175"/>
              <a:gd name="T77" fmla="*/ 204 h 229"/>
              <a:gd name="T78" fmla="*/ 44 w 175"/>
              <a:gd name="T79" fmla="*/ 213 h 229"/>
              <a:gd name="T80" fmla="*/ 35 w 175"/>
              <a:gd name="T81" fmla="*/ 229 h 229"/>
              <a:gd name="T82" fmla="*/ 81 w 175"/>
              <a:gd name="T83" fmla="*/ 222 h 229"/>
              <a:gd name="T84" fmla="*/ 67 w 175"/>
              <a:gd name="T85" fmla="*/ 183 h 229"/>
              <a:gd name="T86" fmla="*/ 74 w 175"/>
              <a:gd name="T87" fmla="*/ 158 h 229"/>
              <a:gd name="T88" fmla="*/ 73 w 175"/>
              <a:gd name="T89" fmla="*/ 155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5" h="229">
                <a:moveTo>
                  <a:pt x="175" y="53"/>
                </a:moveTo>
                <a:cubicBezTo>
                  <a:pt x="175" y="55"/>
                  <a:pt x="175" y="55"/>
                  <a:pt x="175" y="55"/>
                </a:cubicBezTo>
                <a:cubicBezTo>
                  <a:pt x="174" y="60"/>
                  <a:pt x="174" y="60"/>
                  <a:pt x="174" y="60"/>
                </a:cubicBezTo>
                <a:cubicBezTo>
                  <a:pt x="173" y="66"/>
                  <a:pt x="173" y="73"/>
                  <a:pt x="172" y="79"/>
                </a:cubicBezTo>
                <a:cubicBezTo>
                  <a:pt x="169" y="85"/>
                  <a:pt x="169" y="85"/>
                  <a:pt x="169" y="85"/>
                </a:cubicBezTo>
                <a:cubicBezTo>
                  <a:pt x="149" y="98"/>
                  <a:pt x="149" y="98"/>
                  <a:pt x="149" y="98"/>
                </a:cubicBezTo>
                <a:cubicBezTo>
                  <a:pt x="138" y="102"/>
                  <a:pt x="138" y="102"/>
                  <a:pt x="138" y="102"/>
                </a:cubicBezTo>
                <a:cubicBezTo>
                  <a:pt x="131" y="96"/>
                  <a:pt x="131" y="96"/>
                  <a:pt x="131" y="96"/>
                </a:cubicBezTo>
                <a:cubicBezTo>
                  <a:pt x="132" y="93"/>
                  <a:pt x="132" y="93"/>
                  <a:pt x="132" y="93"/>
                </a:cubicBezTo>
                <a:cubicBezTo>
                  <a:pt x="131" y="90"/>
                  <a:pt x="131" y="90"/>
                  <a:pt x="131" y="90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34" y="85"/>
                  <a:pt x="134" y="85"/>
                  <a:pt x="134" y="85"/>
                </a:cubicBezTo>
                <a:cubicBezTo>
                  <a:pt x="146" y="83"/>
                  <a:pt x="146" y="83"/>
                  <a:pt x="146" y="83"/>
                </a:cubicBezTo>
                <a:cubicBezTo>
                  <a:pt x="151" y="81"/>
                  <a:pt x="151" y="81"/>
                  <a:pt x="151" y="81"/>
                </a:cubicBezTo>
                <a:cubicBezTo>
                  <a:pt x="154" y="76"/>
                  <a:pt x="154" y="76"/>
                  <a:pt x="154" y="76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6" y="62"/>
                  <a:pt x="156" y="62"/>
                  <a:pt x="156" y="62"/>
                </a:cubicBezTo>
                <a:cubicBezTo>
                  <a:pt x="153" y="56"/>
                  <a:pt x="153" y="56"/>
                  <a:pt x="153" y="56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35" y="53"/>
                  <a:pt x="135" y="53"/>
                  <a:pt x="135" y="53"/>
                </a:cubicBezTo>
                <a:cubicBezTo>
                  <a:pt x="135" y="50"/>
                  <a:pt x="135" y="50"/>
                  <a:pt x="135" y="50"/>
                </a:cubicBezTo>
                <a:cubicBezTo>
                  <a:pt x="134" y="37"/>
                  <a:pt x="134" y="37"/>
                  <a:pt x="134" y="37"/>
                </a:cubicBezTo>
                <a:cubicBezTo>
                  <a:pt x="133" y="33"/>
                  <a:pt x="133" y="33"/>
                  <a:pt x="133" y="33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3" y="28"/>
                  <a:pt x="123" y="28"/>
                  <a:pt x="123" y="28"/>
                </a:cubicBezTo>
                <a:cubicBezTo>
                  <a:pt x="111" y="28"/>
                  <a:pt x="111" y="28"/>
                  <a:pt x="111" y="28"/>
                </a:cubicBezTo>
                <a:cubicBezTo>
                  <a:pt x="108" y="29"/>
                  <a:pt x="108" y="29"/>
                  <a:pt x="108" y="29"/>
                </a:cubicBezTo>
                <a:cubicBezTo>
                  <a:pt x="106" y="32"/>
                  <a:pt x="106" y="32"/>
                  <a:pt x="106" y="32"/>
                </a:cubicBezTo>
                <a:cubicBezTo>
                  <a:pt x="105" y="35"/>
                  <a:pt x="105" y="35"/>
                  <a:pt x="105" y="35"/>
                </a:cubicBezTo>
                <a:cubicBezTo>
                  <a:pt x="103" y="40"/>
                  <a:pt x="103" y="40"/>
                  <a:pt x="103" y="40"/>
                </a:cubicBezTo>
                <a:cubicBezTo>
                  <a:pt x="103" y="42"/>
                  <a:pt x="103" y="42"/>
                  <a:pt x="103" y="42"/>
                </a:cubicBezTo>
                <a:cubicBezTo>
                  <a:pt x="103" y="45"/>
                  <a:pt x="103" y="45"/>
                  <a:pt x="103" y="45"/>
                </a:cubicBezTo>
                <a:cubicBezTo>
                  <a:pt x="103" y="48"/>
                  <a:pt x="103" y="48"/>
                  <a:pt x="103" y="48"/>
                </a:cubicBezTo>
                <a:cubicBezTo>
                  <a:pt x="101" y="48"/>
                  <a:pt x="101" y="48"/>
                  <a:pt x="101" y="48"/>
                </a:cubicBezTo>
                <a:cubicBezTo>
                  <a:pt x="100" y="48"/>
                  <a:pt x="100" y="48"/>
                  <a:pt x="100" y="48"/>
                </a:cubicBezTo>
                <a:cubicBezTo>
                  <a:pt x="99" y="49"/>
                  <a:pt x="99" y="49"/>
                  <a:pt x="99" y="49"/>
                </a:cubicBezTo>
                <a:cubicBezTo>
                  <a:pt x="99" y="64"/>
                  <a:pt x="99" y="64"/>
                  <a:pt x="99" y="64"/>
                </a:cubicBezTo>
                <a:cubicBezTo>
                  <a:pt x="100" y="73"/>
                  <a:pt x="100" y="73"/>
                  <a:pt x="100" y="73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3" y="88"/>
                  <a:pt x="103" y="88"/>
                  <a:pt x="103" y="88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95" y="114"/>
                  <a:pt x="95" y="114"/>
                  <a:pt x="95" y="114"/>
                </a:cubicBezTo>
                <a:cubicBezTo>
                  <a:pt x="93" y="107"/>
                  <a:pt x="93" y="107"/>
                  <a:pt x="93" y="107"/>
                </a:cubicBezTo>
                <a:cubicBezTo>
                  <a:pt x="89" y="96"/>
                  <a:pt x="89" y="96"/>
                  <a:pt x="89" y="96"/>
                </a:cubicBezTo>
                <a:cubicBezTo>
                  <a:pt x="88" y="87"/>
                  <a:pt x="88" y="87"/>
                  <a:pt x="88" y="87"/>
                </a:cubicBezTo>
                <a:cubicBezTo>
                  <a:pt x="88" y="79"/>
                  <a:pt x="88" y="79"/>
                  <a:pt x="88" y="79"/>
                </a:cubicBezTo>
                <a:cubicBezTo>
                  <a:pt x="84" y="75"/>
                  <a:pt x="80" y="72"/>
                  <a:pt x="76" y="68"/>
                </a:cubicBezTo>
                <a:cubicBezTo>
                  <a:pt x="75" y="57"/>
                  <a:pt x="75" y="57"/>
                  <a:pt x="75" y="57"/>
                </a:cubicBezTo>
                <a:cubicBezTo>
                  <a:pt x="78" y="46"/>
                  <a:pt x="78" y="46"/>
                  <a:pt x="78" y="46"/>
                </a:cubicBezTo>
                <a:cubicBezTo>
                  <a:pt x="87" y="35"/>
                  <a:pt x="87" y="35"/>
                  <a:pt x="87" y="35"/>
                </a:cubicBezTo>
                <a:cubicBezTo>
                  <a:pt x="95" y="27"/>
                  <a:pt x="102" y="19"/>
                  <a:pt x="110" y="10"/>
                </a:cubicBezTo>
                <a:cubicBezTo>
                  <a:pt x="123" y="0"/>
                  <a:pt x="123" y="0"/>
                  <a:pt x="123" y="0"/>
                </a:cubicBezTo>
                <a:cubicBezTo>
                  <a:pt x="131" y="7"/>
                  <a:pt x="131" y="7"/>
                  <a:pt x="131" y="7"/>
                </a:cubicBezTo>
                <a:cubicBezTo>
                  <a:pt x="134" y="18"/>
                  <a:pt x="134" y="18"/>
                  <a:pt x="134" y="18"/>
                </a:cubicBezTo>
                <a:cubicBezTo>
                  <a:pt x="144" y="25"/>
                  <a:pt x="144" y="25"/>
                  <a:pt x="144" y="25"/>
                </a:cubicBezTo>
                <a:cubicBezTo>
                  <a:pt x="157" y="26"/>
                  <a:pt x="157" y="26"/>
                  <a:pt x="157" y="26"/>
                </a:cubicBezTo>
                <a:cubicBezTo>
                  <a:pt x="165" y="31"/>
                  <a:pt x="165" y="31"/>
                  <a:pt x="165" y="31"/>
                </a:cubicBezTo>
                <a:cubicBezTo>
                  <a:pt x="172" y="31"/>
                  <a:pt x="172" y="31"/>
                  <a:pt x="172" y="31"/>
                </a:cubicBezTo>
                <a:cubicBezTo>
                  <a:pt x="175" y="53"/>
                  <a:pt x="175" y="53"/>
                  <a:pt x="175" y="53"/>
                </a:cubicBezTo>
                <a:close/>
                <a:moveTo>
                  <a:pt x="72" y="145"/>
                </a:moveTo>
                <a:cubicBezTo>
                  <a:pt x="71" y="133"/>
                  <a:pt x="71" y="133"/>
                  <a:pt x="71" y="133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1" y="135"/>
                  <a:pt x="89" y="127"/>
                  <a:pt x="89" y="127"/>
                </a:cubicBezTo>
                <a:cubicBezTo>
                  <a:pt x="80" y="124"/>
                  <a:pt x="80" y="124"/>
                  <a:pt x="80" y="124"/>
                </a:cubicBezTo>
                <a:cubicBezTo>
                  <a:pt x="70" y="124"/>
                  <a:pt x="70" y="124"/>
                  <a:pt x="70" y="124"/>
                </a:cubicBezTo>
                <a:cubicBezTo>
                  <a:pt x="66" y="127"/>
                  <a:pt x="66" y="127"/>
                  <a:pt x="66" y="127"/>
                </a:cubicBezTo>
                <a:cubicBezTo>
                  <a:pt x="62" y="130"/>
                  <a:pt x="62" y="130"/>
                  <a:pt x="62" y="130"/>
                </a:cubicBezTo>
                <a:cubicBezTo>
                  <a:pt x="57" y="134"/>
                  <a:pt x="51" y="136"/>
                  <a:pt x="45" y="139"/>
                </a:cubicBezTo>
                <a:cubicBezTo>
                  <a:pt x="36" y="145"/>
                  <a:pt x="36" y="145"/>
                  <a:pt x="36" y="145"/>
                </a:cubicBezTo>
                <a:cubicBezTo>
                  <a:pt x="25" y="147"/>
                  <a:pt x="25" y="147"/>
                  <a:pt x="25" y="147"/>
                </a:cubicBezTo>
                <a:cubicBezTo>
                  <a:pt x="16" y="142"/>
                  <a:pt x="16" y="142"/>
                  <a:pt x="16" y="142"/>
                </a:cubicBezTo>
                <a:cubicBezTo>
                  <a:pt x="7" y="134"/>
                  <a:pt x="7" y="134"/>
                  <a:pt x="7" y="134"/>
                </a:cubicBezTo>
                <a:cubicBezTo>
                  <a:pt x="0" y="148"/>
                  <a:pt x="0" y="148"/>
                  <a:pt x="0" y="148"/>
                </a:cubicBezTo>
                <a:cubicBezTo>
                  <a:pt x="3" y="163"/>
                  <a:pt x="3" y="163"/>
                  <a:pt x="3" y="163"/>
                </a:cubicBezTo>
                <a:cubicBezTo>
                  <a:pt x="11" y="168"/>
                  <a:pt x="19" y="173"/>
                  <a:pt x="27" y="178"/>
                </a:cubicBezTo>
                <a:cubicBezTo>
                  <a:pt x="29" y="183"/>
                  <a:pt x="32" y="187"/>
                  <a:pt x="34" y="192"/>
                </a:cubicBezTo>
                <a:cubicBezTo>
                  <a:pt x="34" y="199"/>
                  <a:pt x="34" y="199"/>
                  <a:pt x="34" y="199"/>
                </a:cubicBezTo>
                <a:cubicBezTo>
                  <a:pt x="34" y="204"/>
                  <a:pt x="34" y="204"/>
                  <a:pt x="34" y="204"/>
                </a:cubicBezTo>
                <a:cubicBezTo>
                  <a:pt x="39" y="208"/>
                  <a:pt x="39" y="208"/>
                  <a:pt x="39" y="208"/>
                </a:cubicBezTo>
                <a:cubicBezTo>
                  <a:pt x="44" y="213"/>
                  <a:pt x="44" y="213"/>
                  <a:pt x="44" y="213"/>
                </a:cubicBezTo>
                <a:cubicBezTo>
                  <a:pt x="41" y="221"/>
                  <a:pt x="41" y="221"/>
                  <a:pt x="41" y="221"/>
                </a:cubicBezTo>
                <a:cubicBezTo>
                  <a:pt x="35" y="229"/>
                  <a:pt x="35" y="229"/>
                  <a:pt x="35" y="229"/>
                </a:cubicBezTo>
                <a:cubicBezTo>
                  <a:pt x="60" y="228"/>
                  <a:pt x="60" y="228"/>
                  <a:pt x="60" y="228"/>
                </a:cubicBezTo>
                <a:cubicBezTo>
                  <a:pt x="81" y="222"/>
                  <a:pt x="81" y="222"/>
                  <a:pt x="81" y="222"/>
                </a:cubicBezTo>
                <a:cubicBezTo>
                  <a:pt x="80" y="183"/>
                  <a:pt x="80" y="183"/>
                  <a:pt x="80" y="183"/>
                </a:cubicBezTo>
                <a:cubicBezTo>
                  <a:pt x="76" y="183"/>
                  <a:pt x="71" y="183"/>
                  <a:pt x="67" y="183"/>
                </a:cubicBezTo>
                <a:cubicBezTo>
                  <a:pt x="65" y="167"/>
                  <a:pt x="65" y="167"/>
                  <a:pt x="65" y="167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4" y="157"/>
                  <a:pt x="74" y="157"/>
                  <a:pt x="74" y="157"/>
                </a:cubicBezTo>
                <a:cubicBezTo>
                  <a:pt x="73" y="155"/>
                  <a:pt x="73" y="155"/>
                  <a:pt x="73" y="155"/>
                </a:cubicBezTo>
                <a:cubicBezTo>
                  <a:pt x="73" y="152"/>
                  <a:pt x="72" y="148"/>
                  <a:pt x="72" y="145"/>
                </a:cubicBez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Freeform 60">
            <a:extLst>
              <a:ext uri="{FF2B5EF4-FFF2-40B4-BE49-F238E27FC236}">
                <a16:creationId xmlns:a16="http://schemas.microsoft.com/office/drawing/2014/main" id="{B2174B3A-F74B-478B-8A0B-A1B3CF870220}"/>
              </a:ext>
            </a:extLst>
          </p:cNvPr>
          <p:cNvSpPr>
            <a:spLocks/>
          </p:cNvSpPr>
          <p:nvPr/>
        </p:nvSpPr>
        <p:spPr bwMode="auto">
          <a:xfrm>
            <a:off x="8463838" y="4167321"/>
            <a:ext cx="722353" cy="794063"/>
          </a:xfrm>
          <a:custGeom>
            <a:avLst/>
            <a:gdLst>
              <a:gd name="T0" fmla="*/ 32 w 172"/>
              <a:gd name="T1" fmla="*/ 12 h 189"/>
              <a:gd name="T2" fmla="*/ 39 w 172"/>
              <a:gd name="T3" fmla="*/ 18 h 189"/>
              <a:gd name="T4" fmla="*/ 42 w 172"/>
              <a:gd name="T5" fmla="*/ 18 h 189"/>
              <a:gd name="T6" fmla="*/ 46 w 172"/>
              <a:gd name="T7" fmla="*/ 15 h 189"/>
              <a:gd name="T8" fmla="*/ 51 w 172"/>
              <a:gd name="T9" fmla="*/ 16 h 189"/>
              <a:gd name="T10" fmla="*/ 56 w 172"/>
              <a:gd name="T11" fmla="*/ 19 h 189"/>
              <a:gd name="T12" fmla="*/ 61 w 172"/>
              <a:gd name="T13" fmla="*/ 18 h 189"/>
              <a:gd name="T14" fmla="*/ 61 w 172"/>
              <a:gd name="T15" fmla="*/ 7 h 189"/>
              <a:gd name="T16" fmla="*/ 65 w 172"/>
              <a:gd name="T17" fmla="*/ 3 h 189"/>
              <a:gd name="T18" fmla="*/ 71 w 172"/>
              <a:gd name="T19" fmla="*/ 7 h 189"/>
              <a:gd name="T20" fmla="*/ 79 w 172"/>
              <a:gd name="T21" fmla="*/ 4 h 189"/>
              <a:gd name="T22" fmla="*/ 89 w 172"/>
              <a:gd name="T23" fmla="*/ 0 h 189"/>
              <a:gd name="T24" fmla="*/ 93 w 172"/>
              <a:gd name="T25" fmla="*/ 13 h 189"/>
              <a:gd name="T26" fmla="*/ 110 w 172"/>
              <a:gd name="T27" fmla="*/ 22 h 189"/>
              <a:gd name="T28" fmla="*/ 113 w 172"/>
              <a:gd name="T29" fmla="*/ 24 h 189"/>
              <a:gd name="T30" fmla="*/ 121 w 172"/>
              <a:gd name="T31" fmla="*/ 24 h 189"/>
              <a:gd name="T32" fmla="*/ 131 w 172"/>
              <a:gd name="T33" fmla="*/ 24 h 189"/>
              <a:gd name="T34" fmla="*/ 136 w 172"/>
              <a:gd name="T35" fmla="*/ 27 h 189"/>
              <a:gd name="T36" fmla="*/ 140 w 172"/>
              <a:gd name="T37" fmla="*/ 35 h 189"/>
              <a:gd name="T38" fmla="*/ 145 w 172"/>
              <a:gd name="T39" fmla="*/ 30 h 189"/>
              <a:gd name="T40" fmla="*/ 147 w 172"/>
              <a:gd name="T41" fmla="*/ 29 h 189"/>
              <a:gd name="T42" fmla="*/ 151 w 172"/>
              <a:gd name="T43" fmla="*/ 28 h 189"/>
              <a:gd name="T44" fmla="*/ 157 w 172"/>
              <a:gd name="T45" fmla="*/ 35 h 189"/>
              <a:gd name="T46" fmla="*/ 153 w 172"/>
              <a:gd name="T47" fmla="*/ 41 h 189"/>
              <a:gd name="T48" fmla="*/ 142 w 172"/>
              <a:gd name="T49" fmla="*/ 47 h 189"/>
              <a:gd name="T50" fmla="*/ 133 w 172"/>
              <a:gd name="T51" fmla="*/ 57 h 189"/>
              <a:gd name="T52" fmla="*/ 133 w 172"/>
              <a:gd name="T53" fmla="*/ 67 h 189"/>
              <a:gd name="T54" fmla="*/ 137 w 172"/>
              <a:gd name="T55" fmla="*/ 78 h 189"/>
              <a:gd name="T56" fmla="*/ 127 w 172"/>
              <a:gd name="T57" fmla="*/ 102 h 189"/>
              <a:gd name="T58" fmla="*/ 134 w 172"/>
              <a:gd name="T59" fmla="*/ 116 h 189"/>
              <a:gd name="T60" fmla="*/ 163 w 172"/>
              <a:gd name="T61" fmla="*/ 132 h 189"/>
              <a:gd name="T62" fmla="*/ 161 w 172"/>
              <a:gd name="T63" fmla="*/ 141 h 189"/>
              <a:gd name="T64" fmla="*/ 165 w 172"/>
              <a:gd name="T65" fmla="*/ 164 h 189"/>
              <a:gd name="T66" fmla="*/ 143 w 172"/>
              <a:gd name="T67" fmla="*/ 189 h 189"/>
              <a:gd name="T68" fmla="*/ 94 w 172"/>
              <a:gd name="T69" fmla="*/ 154 h 189"/>
              <a:gd name="T70" fmla="*/ 58 w 172"/>
              <a:gd name="T71" fmla="*/ 139 h 189"/>
              <a:gd name="T72" fmla="*/ 55 w 172"/>
              <a:gd name="T73" fmla="*/ 147 h 189"/>
              <a:gd name="T74" fmla="*/ 49 w 172"/>
              <a:gd name="T75" fmla="*/ 150 h 189"/>
              <a:gd name="T76" fmla="*/ 22 w 172"/>
              <a:gd name="T77" fmla="*/ 151 h 189"/>
              <a:gd name="T78" fmla="*/ 12 w 172"/>
              <a:gd name="T79" fmla="*/ 158 h 189"/>
              <a:gd name="T80" fmla="*/ 15 w 172"/>
              <a:gd name="T81" fmla="*/ 148 h 189"/>
              <a:gd name="T82" fmla="*/ 38 w 172"/>
              <a:gd name="T83" fmla="*/ 131 h 189"/>
              <a:gd name="T84" fmla="*/ 12 w 172"/>
              <a:gd name="T85" fmla="*/ 99 h 189"/>
              <a:gd name="T86" fmla="*/ 3 w 172"/>
              <a:gd name="T87" fmla="*/ 85 h 189"/>
              <a:gd name="T88" fmla="*/ 3 w 172"/>
              <a:gd name="T89" fmla="*/ 70 h 189"/>
              <a:gd name="T90" fmla="*/ 4 w 172"/>
              <a:gd name="T91" fmla="*/ 59 h 189"/>
              <a:gd name="T92" fmla="*/ 20 w 172"/>
              <a:gd name="T93" fmla="*/ 49 h 189"/>
              <a:gd name="T94" fmla="*/ 2 w 172"/>
              <a:gd name="T95" fmla="*/ 17 h 189"/>
              <a:gd name="T96" fmla="*/ 16 w 172"/>
              <a:gd name="T97" fmla="*/ 13 h 189"/>
              <a:gd name="T98" fmla="*/ 24 w 172"/>
              <a:gd name="T99" fmla="*/ 10 h 189"/>
              <a:gd name="T100" fmla="*/ 30 w 172"/>
              <a:gd name="T101" fmla="*/ 11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2" h="189">
                <a:moveTo>
                  <a:pt x="30" y="11"/>
                </a:moveTo>
                <a:cubicBezTo>
                  <a:pt x="32" y="12"/>
                  <a:pt x="32" y="12"/>
                  <a:pt x="32" y="12"/>
                </a:cubicBezTo>
                <a:cubicBezTo>
                  <a:pt x="35" y="13"/>
                  <a:pt x="35" y="13"/>
                  <a:pt x="35" y="13"/>
                </a:cubicBezTo>
                <a:cubicBezTo>
                  <a:pt x="39" y="18"/>
                  <a:pt x="39" y="18"/>
                  <a:pt x="39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2" y="18"/>
                  <a:pt x="42" y="18"/>
                  <a:pt x="42" y="18"/>
                </a:cubicBezTo>
                <a:cubicBezTo>
                  <a:pt x="45" y="15"/>
                  <a:pt x="45" y="15"/>
                  <a:pt x="45" y="15"/>
                </a:cubicBezTo>
                <a:cubicBezTo>
                  <a:pt x="46" y="15"/>
                  <a:pt x="46" y="15"/>
                  <a:pt x="46" y="15"/>
                </a:cubicBezTo>
                <a:cubicBezTo>
                  <a:pt x="48" y="15"/>
                  <a:pt x="48" y="15"/>
                  <a:pt x="48" y="15"/>
                </a:cubicBezTo>
                <a:cubicBezTo>
                  <a:pt x="51" y="16"/>
                  <a:pt x="51" y="16"/>
                  <a:pt x="51" y="16"/>
                </a:cubicBezTo>
                <a:cubicBezTo>
                  <a:pt x="52" y="17"/>
                  <a:pt x="52" y="17"/>
                  <a:pt x="52" y="17"/>
                </a:cubicBezTo>
                <a:cubicBezTo>
                  <a:pt x="56" y="19"/>
                  <a:pt x="56" y="19"/>
                  <a:pt x="56" y="19"/>
                </a:cubicBezTo>
                <a:cubicBezTo>
                  <a:pt x="60" y="19"/>
                  <a:pt x="60" y="19"/>
                  <a:pt x="60" y="19"/>
                </a:cubicBezTo>
                <a:cubicBezTo>
                  <a:pt x="61" y="18"/>
                  <a:pt x="61" y="18"/>
                  <a:pt x="61" y="18"/>
                </a:cubicBezTo>
                <a:cubicBezTo>
                  <a:pt x="61" y="11"/>
                  <a:pt x="61" y="11"/>
                  <a:pt x="61" y="11"/>
                </a:cubicBezTo>
                <a:cubicBezTo>
                  <a:pt x="61" y="7"/>
                  <a:pt x="61" y="7"/>
                  <a:pt x="61" y="7"/>
                </a:cubicBezTo>
                <a:cubicBezTo>
                  <a:pt x="62" y="4"/>
                  <a:pt x="62" y="4"/>
                  <a:pt x="62" y="4"/>
                </a:cubicBezTo>
                <a:cubicBezTo>
                  <a:pt x="65" y="3"/>
                  <a:pt x="65" y="3"/>
                  <a:pt x="65" y="3"/>
                </a:cubicBezTo>
                <a:cubicBezTo>
                  <a:pt x="68" y="4"/>
                  <a:pt x="68" y="4"/>
                  <a:pt x="68" y="4"/>
                </a:cubicBezTo>
                <a:cubicBezTo>
                  <a:pt x="71" y="7"/>
                  <a:pt x="71" y="7"/>
                  <a:pt x="71" y="7"/>
                </a:cubicBezTo>
                <a:cubicBezTo>
                  <a:pt x="74" y="8"/>
                  <a:pt x="74" y="8"/>
                  <a:pt x="74" y="8"/>
                </a:cubicBezTo>
                <a:cubicBezTo>
                  <a:pt x="79" y="4"/>
                  <a:pt x="79" y="4"/>
                  <a:pt x="79" y="4"/>
                </a:cubicBezTo>
                <a:cubicBezTo>
                  <a:pt x="85" y="0"/>
                  <a:pt x="85" y="0"/>
                  <a:pt x="85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91" y="9"/>
                  <a:pt x="91" y="9"/>
                  <a:pt x="91" y="9"/>
                </a:cubicBezTo>
                <a:cubicBezTo>
                  <a:pt x="93" y="13"/>
                  <a:pt x="93" y="13"/>
                  <a:pt x="93" y="13"/>
                </a:cubicBezTo>
                <a:cubicBezTo>
                  <a:pt x="107" y="21"/>
                  <a:pt x="107" y="21"/>
                  <a:pt x="107" y="21"/>
                </a:cubicBezTo>
                <a:cubicBezTo>
                  <a:pt x="110" y="22"/>
                  <a:pt x="110" y="22"/>
                  <a:pt x="110" y="22"/>
                </a:cubicBezTo>
                <a:cubicBezTo>
                  <a:pt x="112" y="22"/>
                  <a:pt x="112" y="22"/>
                  <a:pt x="112" y="22"/>
                </a:cubicBezTo>
                <a:cubicBezTo>
                  <a:pt x="113" y="24"/>
                  <a:pt x="113" y="24"/>
                  <a:pt x="113" y="24"/>
                </a:cubicBezTo>
                <a:cubicBezTo>
                  <a:pt x="113" y="28"/>
                  <a:pt x="113" y="28"/>
                  <a:pt x="113" y="28"/>
                </a:cubicBezTo>
                <a:cubicBezTo>
                  <a:pt x="121" y="24"/>
                  <a:pt x="121" y="24"/>
                  <a:pt x="121" y="24"/>
                </a:cubicBezTo>
                <a:cubicBezTo>
                  <a:pt x="126" y="23"/>
                  <a:pt x="126" y="23"/>
                  <a:pt x="126" y="23"/>
                </a:cubicBezTo>
                <a:cubicBezTo>
                  <a:pt x="131" y="24"/>
                  <a:pt x="131" y="24"/>
                  <a:pt x="131" y="24"/>
                </a:cubicBezTo>
                <a:cubicBezTo>
                  <a:pt x="133" y="25"/>
                  <a:pt x="133" y="25"/>
                  <a:pt x="133" y="25"/>
                </a:cubicBezTo>
                <a:cubicBezTo>
                  <a:pt x="136" y="27"/>
                  <a:pt x="136" y="27"/>
                  <a:pt x="136" y="27"/>
                </a:cubicBezTo>
                <a:cubicBezTo>
                  <a:pt x="138" y="29"/>
                  <a:pt x="138" y="29"/>
                  <a:pt x="138" y="29"/>
                </a:cubicBezTo>
                <a:cubicBezTo>
                  <a:pt x="140" y="35"/>
                  <a:pt x="140" y="35"/>
                  <a:pt x="140" y="35"/>
                </a:cubicBezTo>
                <a:cubicBezTo>
                  <a:pt x="142" y="34"/>
                  <a:pt x="142" y="34"/>
                  <a:pt x="142" y="34"/>
                </a:cubicBezTo>
                <a:cubicBezTo>
                  <a:pt x="145" y="30"/>
                  <a:pt x="145" y="30"/>
                  <a:pt x="145" y="30"/>
                </a:cubicBezTo>
                <a:cubicBezTo>
                  <a:pt x="146" y="30"/>
                  <a:pt x="146" y="30"/>
                  <a:pt x="146" y="30"/>
                </a:cubicBezTo>
                <a:cubicBezTo>
                  <a:pt x="147" y="29"/>
                  <a:pt x="147" y="29"/>
                  <a:pt x="147" y="29"/>
                </a:cubicBezTo>
                <a:cubicBezTo>
                  <a:pt x="149" y="28"/>
                  <a:pt x="149" y="28"/>
                  <a:pt x="149" y="28"/>
                </a:cubicBezTo>
                <a:cubicBezTo>
                  <a:pt x="151" y="28"/>
                  <a:pt x="151" y="28"/>
                  <a:pt x="151" y="28"/>
                </a:cubicBezTo>
                <a:cubicBezTo>
                  <a:pt x="154" y="30"/>
                  <a:pt x="154" y="30"/>
                  <a:pt x="154" y="30"/>
                </a:cubicBezTo>
                <a:cubicBezTo>
                  <a:pt x="155" y="31"/>
                  <a:pt x="156" y="33"/>
                  <a:pt x="157" y="35"/>
                </a:cubicBezTo>
                <a:cubicBezTo>
                  <a:pt x="156" y="39"/>
                  <a:pt x="156" y="39"/>
                  <a:pt x="156" y="39"/>
                </a:cubicBezTo>
                <a:cubicBezTo>
                  <a:pt x="153" y="41"/>
                  <a:pt x="153" y="41"/>
                  <a:pt x="153" y="41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142" y="47"/>
                  <a:pt x="142" y="47"/>
                  <a:pt x="142" y="47"/>
                </a:cubicBezTo>
                <a:cubicBezTo>
                  <a:pt x="137" y="52"/>
                  <a:pt x="137" y="52"/>
                  <a:pt x="137" y="52"/>
                </a:cubicBezTo>
                <a:cubicBezTo>
                  <a:pt x="133" y="57"/>
                  <a:pt x="133" y="57"/>
                  <a:pt x="133" y="57"/>
                </a:cubicBezTo>
                <a:cubicBezTo>
                  <a:pt x="130" y="63"/>
                  <a:pt x="130" y="63"/>
                  <a:pt x="130" y="63"/>
                </a:cubicBezTo>
                <a:cubicBezTo>
                  <a:pt x="133" y="67"/>
                  <a:pt x="133" y="67"/>
                  <a:pt x="133" y="67"/>
                </a:cubicBezTo>
                <a:cubicBezTo>
                  <a:pt x="136" y="70"/>
                  <a:pt x="136" y="70"/>
                  <a:pt x="136" y="70"/>
                </a:cubicBezTo>
                <a:cubicBezTo>
                  <a:pt x="137" y="78"/>
                  <a:pt x="137" y="78"/>
                  <a:pt x="137" y="78"/>
                </a:cubicBezTo>
                <a:cubicBezTo>
                  <a:pt x="135" y="83"/>
                  <a:pt x="132" y="88"/>
                  <a:pt x="129" y="93"/>
                </a:cubicBezTo>
                <a:cubicBezTo>
                  <a:pt x="127" y="102"/>
                  <a:pt x="127" y="102"/>
                  <a:pt x="127" y="102"/>
                </a:cubicBezTo>
                <a:cubicBezTo>
                  <a:pt x="130" y="110"/>
                  <a:pt x="130" y="110"/>
                  <a:pt x="130" y="110"/>
                </a:cubicBezTo>
                <a:cubicBezTo>
                  <a:pt x="134" y="116"/>
                  <a:pt x="134" y="116"/>
                  <a:pt x="134" y="116"/>
                </a:cubicBezTo>
                <a:cubicBezTo>
                  <a:pt x="151" y="121"/>
                  <a:pt x="151" y="121"/>
                  <a:pt x="151" y="121"/>
                </a:cubicBezTo>
                <a:cubicBezTo>
                  <a:pt x="163" y="132"/>
                  <a:pt x="163" y="132"/>
                  <a:pt x="163" y="132"/>
                </a:cubicBezTo>
                <a:cubicBezTo>
                  <a:pt x="163" y="137"/>
                  <a:pt x="163" y="137"/>
                  <a:pt x="163" y="137"/>
                </a:cubicBezTo>
                <a:cubicBezTo>
                  <a:pt x="161" y="141"/>
                  <a:pt x="161" y="141"/>
                  <a:pt x="161" y="141"/>
                </a:cubicBezTo>
                <a:cubicBezTo>
                  <a:pt x="161" y="146"/>
                  <a:pt x="161" y="151"/>
                  <a:pt x="161" y="156"/>
                </a:cubicBezTo>
                <a:cubicBezTo>
                  <a:pt x="165" y="164"/>
                  <a:pt x="165" y="164"/>
                  <a:pt x="165" y="164"/>
                </a:cubicBezTo>
                <a:cubicBezTo>
                  <a:pt x="172" y="171"/>
                  <a:pt x="172" y="171"/>
                  <a:pt x="172" y="171"/>
                </a:cubicBezTo>
                <a:cubicBezTo>
                  <a:pt x="143" y="189"/>
                  <a:pt x="143" y="189"/>
                  <a:pt x="143" y="189"/>
                </a:cubicBezTo>
                <a:cubicBezTo>
                  <a:pt x="111" y="170"/>
                  <a:pt x="111" y="170"/>
                  <a:pt x="111" y="170"/>
                </a:cubicBezTo>
                <a:cubicBezTo>
                  <a:pt x="94" y="154"/>
                  <a:pt x="94" y="154"/>
                  <a:pt x="94" y="154"/>
                </a:cubicBezTo>
                <a:cubicBezTo>
                  <a:pt x="75" y="140"/>
                  <a:pt x="75" y="140"/>
                  <a:pt x="75" y="140"/>
                </a:cubicBezTo>
                <a:cubicBezTo>
                  <a:pt x="58" y="139"/>
                  <a:pt x="58" y="139"/>
                  <a:pt x="58" y="139"/>
                </a:cubicBezTo>
                <a:cubicBezTo>
                  <a:pt x="58" y="142"/>
                  <a:pt x="58" y="142"/>
                  <a:pt x="58" y="142"/>
                </a:cubicBezTo>
                <a:cubicBezTo>
                  <a:pt x="55" y="147"/>
                  <a:pt x="55" y="147"/>
                  <a:pt x="55" y="147"/>
                </a:cubicBezTo>
                <a:cubicBezTo>
                  <a:pt x="52" y="149"/>
                  <a:pt x="52" y="149"/>
                  <a:pt x="52" y="149"/>
                </a:cubicBezTo>
                <a:cubicBezTo>
                  <a:pt x="49" y="150"/>
                  <a:pt x="49" y="150"/>
                  <a:pt x="49" y="150"/>
                </a:cubicBezTo>
                <a:cubicBezTo>
                  <a:pt x="28" y="149"/>
                  <a:pt x="28" y="149"/>
                  <a:pt x="28" y="149"/>
                </a:cubicBezTo>
                <a:cubicBezTo>
                  <a:pt x="22" y="151"/>
                  <a:pt x="22" y="151"/>
                  <a:pt x="22" y="151"/>
                </a:cubicBezTo>
                <a:cubicBezTo>
                  <a:pt x="17" y="154"/>
                  <a:pt x="17" y="154"/>
                  <a:pt x="17" y="154"/>
                </a:cubicBezTo>
                <a:cubicBezTo>
                  <a:pt x="12" y="158"/>
                  <a:pt x="12" y="158"/>
                  <a:pt x="12" y="158"/>
                </a:cubicBezTo>
                <a:cubicBezTo>
                  <a:pt x="12" y="158"/>
                  <a:pt x="12" y="158"/>
                  <a:pt x="12" y="158"/>
                </a:cubicBezTo>
                <a:cubicBezTo>
                  <a:pt x="15" y="148"/>
                  <a:pt x="15" y="148"/>
                  <a:pt x="15" y="148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38" y="131"/>
                  <a:pt x="38" y="131"/>
                  <a:pt x="38" y="131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30" y="114"/>
                  <a:pt x="21" y="107"/>
                  <a:pt x="12" y="99"/>
                </a:cubicBezTo>
                <a:cubicBezTo>
                  <a:pt x="2" y="94"/>
                  <a:pt x="2" y="94"/>
                  <a:pt x="2" y="94"/>
                </a:cubicBezTo>
                <a:cubicBezTo>
                  <a:pt x="3" y="85"/>
                  <a:pt x="3" y="85"/>
                  <a:pt x="3" y="85"/>
                </a:cubicBezTo>
                <a:cubicBezTo>
                  <a:pt x="8" y="73"/>
                  <a:pt x="8" y="73"/>
                  <a:pt x="8" y="73"/>
                </a:cubicBezTo>
                <a:cubicBezTo>
                  <a:pt x="3" y="70"/>
                  <a:pt x="3" y="70"/>
                  <a:pt x="3" y="70"/>
                </a:cubicBezTo>
                <a:cubicBezTo>
                  <a:pt x="0" y="64"/>
                  <a:pt x="0" y="64"/>
                  <a:pt x="0" y="64"/>
                </a:cubicBezTo>
                <a:cubicBezTo>
                  <a:pt x="4" y="59"/>
                  <a:pt x="4" y="59"/>
                  <a:pt x="4" y="59"/>
                </a:cubicBezTo>
                <a:cubicBezTo>
                  <a:pt x="9" y="57"/>
                  <a:pt x="9" y="57"/>
                  <a:pt x="9" y="57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36"/>
                  <a:pt x="20" y="36"/>
                  <a:pt x="20" y="36"/>
                </a:cubicBezTo>
                <a:cubicBezTo>
                  <a:pt x="14" y="30"/>
                  <a:pt x="8" y="23"/>
                  <a:pt x="2" y="17"/>
                </a:cubicBezTo>
                <a:cubicBezTo>
                  <a:pt x="13" y="7"/>
                  <a:pt x="13" y="7"/>
                  <a:pt x="13" y="7"/>
                </a:cubicBezTo>
                <a:cubicBezTo>
                  <a:pt x="16" y="13"/>
                  <a:pt x="16" y="13"/>
                  <a:pt x="16" y="13"/>
                </a:cubicBezTo>
                <a:cubicBezTo>
                  <a:pt x="21" y="11"/>
                  <a:pt x="21" y="11"/>
                  <a:pt x="21" y="11"/>
                </a:cubicBezTo>
                <a:cubicBezTo>
                  <a:pt x="24" y="10"/>
                  <a:pt x="24" y="10"/>
                  <a:pt x="24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8" y="11"/>
                  <a:pt x="29" y="11"/>
                  <a:pt x="30" y="11"/>
                </a:cubicBez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Freeform 69">
            <a:extLst>
              <a:ext uri="{FF2B5EF4-FFF2-40B4-BE49-F238E27FC236}">
                <a16:creationId xmlns:a16="http://schemas.microsoft.com/office/drawing/2014/main" id="{0DD3D3D4-FF78-41B2-9D62-FB0A9D7CEDDC}"/>
              </a:ext>
            </a:extLst>
          </p:cNvPr>
          <p:cNvSpPr>
            <a:spLocks/>
          </p:cNvSpPr>
          <p:nvPr/>
        </p:nvSpPr>
        <p:spPr bwMode="auto">
          <a:xfrm>
            <a:off x="8871364" y="5167770"/>
            <a:ext cx="746839" cy="605167"/>
          </a:xfrm>
          <a:custGeom>
            <a:avLst/>
            <a:gdLst>
              <a:gd name="T0" fmla="*/ 171 w 178"/>
              <a:gd name="T1" fmla="*/ 12 h 144"/>
              <a:gd name="T2" fmla="*/ 163 w 178"/>
              <a:gd name="T3" fmla="*/ 34 h 144"/>
              <a:gd name="T4" fmla="*/ 175 w 178"/>
              <a:gd name="T5" fmla="*/ 68 h 144"/>
              <a:gd name="T6" fmla="*/ 167 w 178"/>
              <a:gd name="T7" fmla="*/ 88 h 144"/>
              <a:gd name="T8" fmla="*/ 160 w 178"/>
              <a:gd name="T9" fmla="*/ 93 h 144"/>
              <a:gd name="T10" fmla="*/ 153 w 178"/>
              <a:gd name="T11" fmla="*/ 94 h 144"/>
              <a:gd name="T12" fmla="*/ 148 w 178"/>
              <a:gd name="T13" fmla="*/ 103 h 144"/>
              <a:gd name="T14" fmla="*/ 146 w 178"/>
              <a:gd name="T15" fmla="*/ 115 h 144"/>
              <a:gd name="T16" fmla="*/ 130 w 178"/>
              <a:gd name="T17" fmla="*/ 123 h 144"/>
              <a:gd name="T18" fmla="*/ 101 w 178"/>
              <a:gd name="T19" fmla="*/ 144 h 144"/>
              <a:gd name="T20" fmla="*/ 84 w 178"/>
              <a:gd name="T21" fmla="*/ 129 h 144"/>
              <a:gd name="T22" fmla="*/ 72 w 178"/>
              <a:gd name="T23" fmla="*/ 132 h 144"/>
              <a:gd name="T24" fmla="*/ 55 w 178"/>
              <a:gd name="T25" fmla="*/ 129 h 144"/>
              <a:gd name="T26" fmla="*/ 54 w 178"/>
              <a:gd name="T27" fmla="*/ 120 h 144"/>
              <a:gd name="T28" fmla="*/ 41 w 178"/>
              <a:gd name="T29" fmla="*/ 99 h 144"/>
              <a:gd name="T30" fmla="*/ 11 w 178"/>
              <a:gd name="T31" fmla="*/ 79 h 144"/>
              <a:gd name="T32" fmla="*/ 0 w 178"/>
              <a:gd name="T33" fmla="*/ 61 h 144"/>
              <a:gd name="T34" fmla="*/ 6 w 178"/>
              <a:gd name="T35" fmla="*/ 40 h 144"/>
              <a:gd name="T36" fmla="*/ 23 w 178"/>
              <a:gd name="T37" fmla="*/ 29 h 144"/>
              <a:gd name="T38" fmla="*/ 54 w 178"/>
              <a:gd name="T39" fmla="*/ 16 h 144"/>
              <a:gd name="T40" fmla="*/ 64 w 178"/>
              <a:gd name="T41" fmla="*/ 18 h 144"/>
              <a:gd name="T42" fmla="*/ 74 w 178"/>
              <a:gd name="T43" fmla="*/ 39 h 144"/>
              <a:gd name="T44" fmla="*/ 81 w 178"/>
              <a:gd name="T45" fmla="*/ 32 h 144"/>
              <a:gd name="T46" fmla="*/ 92 w 178"/>
              <a:gd name="T47" fmla="*/ 29 h 144"/>
              <a:gd name="T48" fmla="*/ 109 w 178"/>
              <a:gd name="T49" fmla="*/ 12 h 144"/>
              <a:gd name="T50" fmla="*/ 125 w 178"/>
              <a:gd name="T51" fmla="*/ 22 h 144"/>
              <a:gd name="T52" fmla="*/ 137 w 178"/>
              <a:gd name="T53" fmla="*/ 39 h 144"/>
              <a:gd name="T54" fmla="*/ 146 w 178"/>
              <a:gd name="T55" fmla="*/ 17 h 144"/>
              <a:gd name="T56" fmla="*/ 151 w 178"/>
              <a:gd name="T57" fmla="*/ 8 h 144"/>
              <a:gd name="T58" fmla="*/ 156 w 178"/>
              <a:gd name="T59" fmla="*/ 0 h 144"/>
              <a:gd name="T60" fmla="*/ 165 w 178"/>
              <a:gd name="T61" fmla="*/ 2 h 144"/>
              <a:gd name="T62" fmla="*/ 178 w 178"/>
              <a:gd name="T63" fmla="*/ 3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8" h="144">
                <a:moveTo>
                  <a:pt x="178" y="3"/>
                </a:moveTo>
                <a:cubicBezTo>
                  <a:pt x="171" y="12"/>
                  <a:pt x="171" y="12"/>
                  <a:pt x="171" y="12"/>
                </a:cubicBezTo>
                <a:cubicBezTo>
                  <a:pt x="165" y="21"/>
                  <a:pt x="165" y="21"/>
                  <a:pt x="165" y="21"/>
                </a:cubicBezTo>
                <a:cubicBezTo>
                  <a:pt x="163" y="34"/>
                  <a:pt x="163" y="34"/>
                  <a:pt x="163" y="34"/>
                </a:cubicBezTo>
                <a:cubicBezTo>
                  <a:pt x="165" y="47"/>
                  <a:pt x="165" y="47"/>
                  <a:pt x="165" y="47"/>
                </a:cubicBezTo>
                <a:cubicBezTo>
                  <a:pt x="175" y="68"/>
                  <a:pt x="175" y="68"/>
                  <a:pt x="175" y="68"/>
                </a:cubicBezTo>
                <a:cubicBezTo>
                  <a:pt x="172" y="90"/>
                  <a:pt x="172" y="90"/>
                  <a:pt x="172" y="90"/>
                </a:cubicBezTo>
                <a:cubicBezTo>
                  <a:pt x="167" y="88"/>
                  <a:pt x="167" y="88"/>
                  <a:pt x="167" y="88"/>
                </a:cubicBezTo>
                <a:cubicBezTo>
                  <a:pt x="161" y="88"/>
                  <a:pt x="161" y="88"/>
                  <a:pt x="161" y="88"/>
                </a:cubicBezTo>
                <a:cubicBezTo>
                  <a:pt x="160" y="93"/>
                  <a:pt x="160" y="93"/>
                  <a:pt x="160" y="93"/>
                </a:cubicBezTo>
                <a:cubicBezTo>
                  <a:pt x="158" y="96"/>
                  <a:pt x="158" y="96"/>
                  <a:pt x="158" y="96"/>
                </a:cubicBezTo>
                <a:cubicBezTo>
                  <a:pt x="153" y="94"/>
                  <a:pt x="153" y="94"/>
                  <a:pt x="153" y="94"/>
                </a:cubicBezTo>
                <a:cubicBezTo>
                  <a:pt x="148" y="96"/>
                  <a:pt x="148" y="96"/>
                  <a:pt x="148" y="96"/>
                </a:cubicBezTo>
                <a:cubicBezTo>
                  <a:pt x="148" y="103"/>
                  <a:pt x="148" y="103"/>
                  <a:pt x="148" y="103"/>
                </a:cubicBezTo>
                <a:cubicBezTo>
                  <a:pt x="152" y="111"/>
                  <a:pt x="152" y="111"/>
                  <a:pt x="152" y="111"/>
                </a:cubicBezTo>
                <a:cubicBezTo>
                  <a:pt x="146" y="115"/>
                  <a:pt x="146" y="115"/>
                  <a:pt x="146" y="115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30" y="123"/>
                  <a:pt x="130" y="123"/>
                  <a:pt x="130" y="123"/>
                </a:cubicBezTo>
                <a:cubicBezTo>
                  <a:pt x="125" y="129"/>
                  <a:pt x="120" y="135"/>
                  <a:pt x="115" y="140"/>
                </a:cubicBezTo>
                <a:cubicBezTo>
                  <a:pt x="101" y="144"/>
                  <a:pt x="101" y="144"/>
                  <a:pt x="101" y="144"/>
                </a:cubicBezTo>
                <a:cubicBezTo>
                  <a:pt x="94" y="135"/>
                  <a:pt x="94" y="135"/>
                  <a:pt x="94" y="135"/>
                </a:cubicBezTo>
                <a:cubicBezTo>
                  <a:pt x="84" y="129"/>
                  <a:pt x="84" y="129"/>
                  <a:pt x="84" y="129"/>
                </a:cubicBezTo>
                <a:cubicBezTo>
                  <a:pt x="78" y="130"/>
                  <a:pt x="78" y="130"/>
                  <a:pt x="78" y="130"/>
                </a:cubicBezTo>
                <a:cubicBezTo>
                  <a:pt x="72" y="132"/>
                  <a:pt x="72" y="132"/>
                  <a:pt x="72" y="132"/>
                </a:cubicBezTo>
                <a:cubicBezTo>
                  <a:pt x="54" y="133"/>
                  <a:pt x="54" y="133"/>
                  <a:pt x="54" y="133"/>
                </a:cubicBezTo>
                <a:cubicBezTo>
                  <a:pt x="55" y="129"/>
                  <a:pt x="55" y="129"/>
                  <a:pt x="55" y="129"/>
                </a:cubicBezTo>
                <a:cubicBezTo>
                  <a:pt x="55" y="124"/>
                  <a:pt x="55" y="124"/>
                  <a:pt x="55" y="124"/>
                </a:cubicBezTo>
                <a:cubicBezTo>
                  <a:pt x="54" y="120"/>
                  <a:pt x="54" y="120"/>
                  <a:pt x="54" y="120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1" y="99"/>
                  <a:pt x="41" y="99"/>
                  <a:pt x="41" y="99"/>
                </a:cubicBezTo>
                <a:cubicBezTo>
                  <a:pt x="26" y="93"/>
                  <a:pt x="26" y="93"/>
                  <a:pt x="26" y="93"/>
                </a:cubicBezTo>
                <a:cubicBezTo>
                  <a:pt x="11" y="79"/>
                  <a:pt x="11" y="79"/>
                  <a:pt x="11" y="79"/>
                </a:cubicBezTo>
                <a:cubicBezTo>
                  <a:pt x="4" y="70"/>
                  <a:pt x="4" y="70"/>
                  <a:pt x="4" y="70"/>
                </a:cubicBezTo>
                <a:cubicBezTo>
                  <a:pt x="0" y="61"/>
                  <a:pt x="0" y="61"/>
                  <a:pt x="0" y="61"/>
                </a:cubicBezTo>
                <a:cubicBezTo>
                  <a:pt x="1" y="50"/>
                  <a:pt x="1" y="50"/>
                  <a:pt x="1" y="50"/>
                </a:cubicBezTo>
                <a:cubicBezTo>
                  <a:pt x="6" y="40"/>
                  <a:pt x="6" y="40"/>
                  <a:pt x="6" y="40"/>
                </a:cubicBezTo>
                <a:cubicBezTo>
                  <a:pt x="14" y="33"/>
                  <a:pt x="14" y="33"/>
                  <a:pt x="14" y="33"/>
                </a:cubicBezTo>
                <a:cubicBezTo>
                  <a:pt x="23" y="29"/>
                  <a:pt x="23" y="29"/>
                  <a:pt x="23" y="29"/>
                </a:cubicBezTo>
                <a:cubicBezTo>
                  <a:pt x="40" y="25"/>
                  <a:pt x="40" y="25"/>
                  <a:pt x="40" y="25"/>
                </a:cubicBezTo>
                <a:cubicBezTo>
                  <a:pt x="54" y="16"/>
                  <a:pt x="54" y="16"/>
                  <a:pt x="54" y="16"/>
                </a:cubicBezTo>
                <a:cubicBezTo>
                  <a:pt x="61" y="14"/>
                  <a:pt x="61" y="14"/>
                  <a:pt x="61" y="14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34"/>
                  <a:pt x="64" y="34"/>
                  <a:pt x="64" y="34"/>
                </a:cubicBezTo>
                <a:cubicBezTo>
                  <a:pt x="74" y="39"/>
                  <a:pt x="74" y="39"/>
                  <a:pt x="74" y="39"/>
                </a:cubicBezTo>
                <a:cubicBezTo>
                  <a:pt x="78" y="36"/>
                  <a:pt x="78" y="36"/>
                  <a:pt x="78" y="36"/>
                </a:cubicBezTo>
                <a:cubicBezTo>
                  <a:pt x="81" y="32"/>
                  <a:pt x="81" y="32"/>
                  <a:pt x="81" y="32"/>
                </a:cubicBezTo>
                <a:cubicBezTo>
                  <a:pt x="86" y="30"/>
                  <a:pt x="86" y="30"/>
                  <a:pt x="86" y="30"/>
                </a:cubicBezTo>
                <a:cubicBezTo>
                  <a:pt x="92" y="29"/>
                  <a:pt x="92" y="29"/>
                  <a:pt x="92" y="29"/>
                </a:cubicBezTo>
                <a:cubicBezTo>
                  <a:pt x="101" y="21"/>
                  <a:pt x="101" y="21"/>
                  <a:pt x="101" y="21"/>
                </a:cubicBezTo>
                <a:cubicBezTo>
                  <a:pt x="109" y="12"/>
                  <a:pt x="109" y="12"/>
                  <a:pt x="109" y="12"/>
                </a:cubicBezTo>
                <a:cubicBezTo>
                  <a:pt x="119" y="12"/>
                  <a:pt x="119" y="12"/>
                  <a:pt x="119" y="12"/>
                </a:cubicBezTo>
                <a:cubicBezTo>
                  <a:pt x="125" y="22"/>
                  <a:pt x="125" y="22"/>
                  <a:pt x="125" y="22"/>
                </a:cubicBezTo>
                <a:cubicBezTo>
                  <a:pt x="128" y="33"/>
                  <a:pt x="128" y="33"/>
                  <a:pt x="128" y="33"/>
                </a:cubicBezTo>
                <a:cubicBezTo>
                  <a:pt x="137" y="39"/>
                  <a:pt x="137" y="39"/>
                  <a:pt x="137" y="39"/>
                </a:cubicBezTo>
                <a:cubicBezTo>
                  <a:pt x="145" y="31"/>
                  <a:pt x="145" y="31"/>
                  <a:pt x="145" y="31"/>
                </a:cubicBezTo>
                <a:cubicBezTo>
                  <a:pt x="146" y="17"/>
                  <a:pt x="146" y="17"/>
                  <a:pt x="146" y="17"/>
                </a:cubicBezTo>
                <a:cubicBezTo>
                  <a:pt x="146" y="12"/>
                  <a:pt x="146" y="12"/>
                  <a:pt x="146" y="12"/>
                </a:cubicBezTo>
                <a:cubicBezTo>
                  <a:pt x="151" y="8"/>
                  <a:pt x="151" y="8"/>
                  <a:pt x="151" y="8"/>
                </a:cubicBezTo>
                <a:cubicBezTo>
                  <a:pt x="153" y="4"/>
                  <a:pt x="153" y="4"/>
                  <a:pt x="153" y="4"/>
                </a:cubicBezTo>
                <a:cubicBezTo>
                  <a:pt x="156" y="0"/>
                  <a:pt x="156" y="0"/>
                  <a:pt x="156" y="0"/>
                </a:cubicBezTo>
                <a:cubicBezTo>
                  <a:pt x="161" y="0"/>
                  <a:pt x="161" y="0"/>
                  <a:pt x="161" y="0"/>
                </a:cubicBezTo>
                <a:cubicBezTo>
                  <a:pt x="165" y="2"/>
                  <a:pt x="165" y="2"/>
                  <a:pt x="165" y="2"/>
                </a:cubicBezTo>
                <a:cubicBezTo>
                  <a:pt x="171" y="3"/>
                  <a:pt x="171" y="3"/>
                  <a:pt x="171" y="3"/>
                </a:cubicBezTo>
                <a:lnTo>
                  <a:pt x="178" y="3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Freeform 71">
            <a:extLst>
              <a:ext uri="{FF2B5EF4-FFF2-40B4-BE49-F238E27FC236}">
                <a16:creationId xmlns:a16="http://schemas.microsoft.com/office/drawing/2014/main" id="{9E5A9B43-0A48-4BA9-B8A8-51B2BCD445E7}"/>
              </a:ext>
            </a:extLst>
          </p:cNvPr>
          <p:cNvSpPr>
            <a:spLocks/>
          </p:cNvSpPr>
          <p:nvPr/>
        </p:nvSpPr>
        <p:spPr bwMode="auto">
          <a:xfrm>
            <a:off x="8706955" y="4751499"/>
            <a:ext cx="928739" cy="580680"/>
          </a:xfrm>
          <a:custGeom>
            <a:avLst/>
            <a:gdLst>
              <a:gd name="T0" fmla="*/ 216 w 221"/>
              <a:gd name="T1" fmla="*/ 78 h 138"/>
              <a:gd name="T2" fmla="*/ 221 w 221"/>
              <a:gd name="T3" fmla="*/ 85 h 138"/>
              <a:gd name="T4" fmla="*/ 220 w 221"/>
              <a:gd name="T5" fmla="*/ 93 h 138"/>
              <a:gd name="T6" fmla="*/ 217 w 221"/>
              <a:gd name="T7" fmla="*/ 102 h 138"/>
              <a:gd name="T8" fmla="*/ 210 w 221"/>
              <a:gd name="T9" fmla="*/ 102 h 138"/>
              <a:gd name="T10" fmla="*/ 204 w 221"/>
              <a:gd name="T11" fmla="*/ 101 h 138"/>
              <a:gd name="T12" fmla="*/ 200 w 221"/>
              <a:gd name="T13" fmla="*/ 99 h 138"/>
              <a:gd name="T14" fmla="*/ 195 w 221"/>
              <a:gd name="T15" fmla="*/ 99 h 138"/>
              <a:gd name="T16" fmla="*/ 192 w 221"/>
              <a:gd name="T17" fmla="*/ 103 h 138"/>
              <a:gd name="T18" fmla="*/ 190 w 221"/>
              <a:gd name="T19" fmla="*/ 107 h 138"/>
              <a:gd name="T20" fmla="*/ 185 w 221"/>
              <a:gd name="T21" fmla="*/ 111 h 138"/>
              <a:gd name="T22" fmla="*/ 185 w 221"/>
              <a:gd name="T23" fmla="*/ 116 h 138"/>
              <a:gd name="T24" fmla="*/ 184 w 221"/>
              <a:gd name="T25" fmla="*/ 130 h 138"/>
              <a:gd name="T26" fmla="*/ 176 w 221"/>
              <a:gd name="T27" fmla="*/ 138 h 138"/>
              <a:gd name="T28" fmla="*/ 167 w 221"/>
              <a:gd name="T29" fmla="*/ 132 h 138"/>
              <a:gd name="T30" fmla="*/ 164 w 221"/>
              <a:gd name="T31" fmla="*/ 121 h 138"/>
              <a:gd name="T32" fmla="*/ 158 w 221"/>
              <a:gd name="T33" fmla="*/ 111 h 138"/>
              <a:gd name="T34" fmla="*/ 148 w 221"/>
              <a:gd name="T35" fmla="*/ 111 h 138"/>
              <a:gd name="T36" fmla="*/ 140 w 221"/>
              <a:gd name="T37" fmla="*/ 120 h 138"/>
              <a:gd name="T38" fmla="*/ 131 w 221"/>
              <a:gd name="T39" fmla="*/ 128 h 138"/>
              <a:gd name="T40" fmla="*/ 125 w 221"/>
              <a:gd name="T41" fmla="*/ 129 h 138"/>
              <a:gd name="T42" fmla="*/ 120 w 221"/>
              <a:gd name="T43" fmla="*/ 131 h 138"/>
              <a:gd name="T44" fmla="*/ 117 w 221"/>
              <a:gd name="T45" fmla="*/ 135 h 138"/>
              <a:gd name="T46" fmla="*/ 113 w 221"/>
              <a:gd name="T47" fmla="*/ 138 h 138"/>
              <a:gd name="T48" fmla="*/ 103 w 221"/>
              <a:gd name="T49" fmla="*/ 133 h 138"/>
              <a:gd name="T50" fmla="*/ 103 w 221"/>
              <a:gd name="T51" fmla="*/ 117 h 138"/>
              <a:gd name="T52" fmla="*/ 100 w 221"/>
              <a:gd name="T53" fmla="*/ 113 h 138"/>
              <a:gd name="T54" fmla="*/ 103 w 221"/>
              <a:gd name="T55" fmla="*/ 112 h 138"/>
              <a:gd name="T56" fmla="*/ 97 w 221"/>
              <a:gd name="T57" fmla="*/ 100 h 138"/>
              <a:gd name="T58" fmla="*/ 89 w 221"/>
              <a:gd name="T59" fmla="*/ 90 h 138"/>
              <a:gd name="T60" fmla="*/ 71 w 221"/>
              <a:gd name="T61" fmla="*/ 74 h 138"/>
              <a:gd name="T62" fmla="*/ 25 w 221"/>
              <a:gd name="T63" fmla="*/ 22 h 138"/>
              <a:gd name="T64" fmla="*/ 9 w 221"/>
              <a:gd name="T65" fmla="*/ 7 h 138"/>
              <a:gd name="T66" fmla="*/ 4 w 221"/>
              <a:gd name="T67" fmla="*/ 4 h 138"/>
              <a:gd name="T68" fmla="*/ 0 w 221"/>
              <a:gd name="T69" fmla="*/ 3 h 138"/>
              <a:gd name="T70" fmla="*/ 0 w 221"/>
              <a:gd name="T71" fmla="*/ 0 h 138"/>
              <a:gd name="T72" fmla="*/ 17 w 221"/>
              <a:gd name="T73" fmla="*/ 1 h 138"/>
              <a:gd name="T74" fmla="*/ 36 w 221"/>
              <a:gd name="T75" fmla="*/ 15 h 138"/>
              <a:gd name="T76" fmla="*/ 53 w 221"/>
              <a:gd name="T77" fmla="*/ 31 h 138"/>
              <a:gd name="T78" fmla="*/ 85 w 221"/>
              <a:gd name="T79" fmla="*/ 50 h 138"/>
              <a:gd name="T80" fmla="*/ 114 w 221"/>
              <a:gd name="T81" fmla="*/ 32 h 138"/>
              <a:gd name="T82" fmla="*/ 128 w 221"/>
              <a:gd name="T83" fmla="*/ 18 h 138"/>
              <a:gd name="T84" fmla="*/ 157 w 221"/>
              <a:gd name="T85" fmla="*/ 34 h 138"/>
              <a:gd name="T86" fmla="*/ 168 w 221"/>
              <a:gd name="T87" fmla="*/ 22 h 138"/>
              <a:gd name="T88" fmla="*/ 180 w 221"/>
              <a:gd name="T89" fmla="*/ 23 h 138"/>
              <a:gd name="T90" fmla="*/ 218 w 221"/>
              <a:gd name="T91" fmla="*/ 37 h 138"/>
              <a:gd name="T92" fmla="*/ 212 w 221"/>
              <a:gd name="T93" fmla="*/ 54 h 138"/>
              <a:gd name="T94" fmla="*/ 211 w 221"/>
              <a:gd name="T95" fmla="*/ 71 h 138"/>
              <a:gd name="T96" fmla="*/ 216 w 221"/>
              <a:gd name="T97" fmla="*/ 7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21" h="138">
                <a:moveTo>
                  <a:pt x="216" y="78"/>
                </a:moveTo>
                <a:cubicBezTo>
                  <a:pt x="221" y="85"/>
                  <a:pt x="221" y="85"/>
                  <a:pt x="221" y="85"/>
                </a:cubicBezTo>
                <a:cubicBezTo>
                  <a:pt x="220" y="93"/>
                  <a:pt x="220" y="93"/>
                  <a:pt x="220" y="93"/>
                </a:cubicBezTo>
                <a:cubicBezTo>
                  <a:pt x="217" y="102"/>
                  <a:pt x="217" y="102"/>
                  <a:pt x="217" y="102"/>
                </a:cubicBezTo>
                <a:cubicBezTo>
                  <a:pt x="210" y="102"/>
                  <a:pt x="210" y="102"/>
                  <a:pt x="210" y="102"/>
                </a:cubicBezTo>
                <a:cubicBezTo>
                  <a:pt x="204" y="101"/>
                  <a:pt x="204" y="101"/>
                  <a:pt x="204" y="101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195" y="99"/>
                  <a:pt x="195" y="99"/>
                  <a:pt x="195" y="99"/>
                </a:cubicBezTo>
                <a:cubicBezTo>
                  <a:pt x="192" y="103"/>
                  <a:pt x="192" y="103"/>
                  <a:pt x="192" y="103"/>
                </a:cubicBezTo>
                <a:cubicBezTo>
                  <a:pt x="190" y="107"/>
                  <a:pt x="190" y="107"/>
                  <a:pt x="190" y="107"/>
                </a:cubicBezTo>
                <a:cubicBezTo>
                  <a:pt x="185" y="111"/>
                  <a:pt x="185" y="111"/>
                  <a:pt x="185" y="111"/>
                </a:cubicBezTo>
                <a:cubicBezTo>
                  <a:pt x="185" y="116"/>
                  <a:pt x="185" y="116"/>
                  <a:pt x="185" y="116"/>
                </a:cubicBezTo>
                <a:cubicBezTo>
                  <a:pt x="184" y="130"/>
                  <a:pt x="184" y="130"/>
                  <a:pt x="184" y="130"/>
                </a:cubicBezTo>
                <a:cubicBezTo>
                  <a:pt x="176" y="138"/>
                  <a:pt x="176" y="138"/>
                  <a:pt x="176" y="138"/>
                </a:cubicBezTo>
                <a:cubicBezTo>
                  <a:pt x="167" y="132"/>
                  <a:pt x="167" y="132"/>
                  <a:pt x="167" y="132"/>
                </a:cubicBezTo>
                <a:cubicBezTo>
                  <a:pt x="164" y="121"/>
                  <a:pt x="164" y="121"/>
                  <a:pt x="164" y="121"/>
                </a:cubicBezTo>
                <a:cubicBezTo>
                  <a:pt x="158" y="111"/>
                  <a:pt x="158" y="111"/>
                  <a:pt x="158" y="111"/>
                </a:cubicBezTo>
                <a:cubicBezTo>
                  <a:pt x="148" y="111"/>
                  <a:pt x="148" y="111"/>
                  <a:pt x="148" y="111"/>
                </a:cubicBezTo>
                <a:cubicBezTo>
                  <a:pt x="140" y="120"/>
                  <a:pt x="140" y="120"/>
                  <a:pt x="140" y="120"/>
                </a:cubicBezTo>
                <a:cubicBezTo>
                  <a:pt x="131" y="128"/>
                  <a:pt x="131" y="128"/>
                  <a:pt x="131" y="128"/>
                </a:cubicBezTo>
                <a:cubicBezTo>
                  <a:pt x="125" y="129"/>
                  <a:pt x="125" y="129"/>
                  <a:pt x="125" y="129"/>
                </a:cubicBezTo>
                <a:cubicBezTo>
                  <a:pt x="120" y="131"/>
                  <a:pt x="120" y="131"/>
                  <a:pt x="120" y="131"/>
                </a:cubicBezTo>
                <a:cubicBezTo>
                  <a:pt x="117" y="135"/>
                  <a:pt x="117" y="135"/>
                  <a:pt x="117" y="135"/>
                </a:cubicBezTo>
                <a:cubicBezTo>
                  <a:pt x="113" y="138"/>
                  <a:pt x="113" y="138"/>
                  <a:pt x="113" y="138"/>
                </a:cubicBezTo>
                <a:cubicBezTo>
                  <a:pt x="103" y="133"/>
                  <a:pt x="103" y="133"/>
                  <a:pt x="103" y="133"/>
                </a:cubicBezTo>
                <a:cubicBezTo>
                  <a:pt x="103" y="117"/>
                  <a:pt x="103" y="117"/>
                  <a:pt x="103" y="117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97" y="100"/>
                  <a:pt x="97" y="100"/>
                  <a:pt x="97" y="100"/>
                </a:cubicBezTo>
                <a:cubicBezTo>
                  <a:pt x="89" y="90"/>
                  <a:pt x="89" y="90"/>
                  <a:pt x="89" y="90"/>
                </a:cubicBezTo>
                <a:cubicBezTo>
                  <a:pt x="71" y="74"/>
                  <a:pt x="71" y="74"/>
                  <a:pt x="71" y="74"/>
                </a:cubicBezTo>
                <a:cubicBezTo>
                  <a:pt x="25" y="22"/>
                  <a:pt x="25" y="22"/>
                  <a:pt x="25" y="22"/>
                </a:cubicBezTo>
                <a:cubicBezTo>
                  <a:pt x="9" y="7"/>
                  <a:pt x="9" y="7"/>
                  <a:pt x="9" y="7"/>
                </a:cubicBezTo>
                <a:cubicBezTo>
                  <a:pt x="4" y="4"/>
                  <a:pt x="4" y="4"/>
                  <a:pt x="4" y="4"/>
                </a:cubicBezTo>
                <a:cubicBezTo>
                  <a:pt x="0" y="3"/>
                  <a:pt x="0" y="3"/>
                  <a:pt x="0" y="3"/>
                </a:cubicBezTo>
                <a:cubicBezTo>
                  <a:pt x="0" y="0"/>
                  <a:pt x="0" y="0"/>
                  <a:pt x="0" y="0"/>
                </a:cubicBezTo>
                <a:cubicBezTo>
                  <a:pt x="17" y="1"/>
                  <a:pt x="17" y="1"/>
                  <a:pt x="17" y="1"/>
                </a:cubicBezTo>
                <a:cubicBezTo>
                  <a:pt x="36" y="15"/>
                  <a:pt x="36" y="15"/>
                  <a:pt x="36" y="15"/>
                </a:cubicBezTo>
                <a:cubicBezTo>
                  <a:pt x="53" y="31"/>
                  <a:pt x="53" y="31"/>
                  <a:pt x="53" y="31"/>
                </a:cubicBezTo>
                <a:cubicBezTo>
                  <a:pt x="85" y="50"/>
                  <a:pt x="85" y="50"/>
                  <a:pt x="85" y="50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28" y="18"/>
                  <a:pt x="128" y="18"/>
                  <a:pt x="128" y="18"/>
                </a:cubicBezTo>
                <a:cubicBezTo>
                  <a:pt x="138" y="24"/>
                  <a:pt x="147" y="29"/>
                  <a:pt x="157" y="34"/>
                </a:cubicBezTo>
                <a:cubicBezTo>
                  <a:pt x="168" y="22"/>
                  <a:pt x="168" y="22"/>
                  <a:pt x="168" y="22"/>
                </a:cubicBezTo>
                <a:cubicBezTo>
                  <a:pt x="180" y="23"/>
                  <a:pt x="180" y="23"/>
                  <a:pt x="180" y="23"/>
                </a:cubicBezTo>
                <a:cubicBezTo>
                  <a:pt x="192" y="29"/>
                  <a:pt x="205" y="33"/>
                  <a:pt x="218" y="37"/>
                </a:cubicBezTo>
                <a:cubicBezTo>
                  <a:pt x="212" y="54"/>
                  <a:pt x="212" y="54"/>
                  <a:pt x="212" y="54"/>
                </a:cubicBezTo>
                <a:cubicBezTo>
                  <a:pt x="211" y="71"/>
                  <a:pt x="211" y="71"/>
                  <a:pt x="211" y="71"/>
                </a:cubicBezTo>
                <a:lnTo>
                  <a:pt x="216" y="78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Freeform 76">
            <a:extLst>
              <a:ext uri="{FF2B5EF4-FFF2-40B4-BE49-F238E27FC236}">
                <a16:creationId xmlns:a16="http://schemas.microsoft.com/office/drawing/2014/main" id="{3A7273DC-F0EB-4773-8BC4-448478757F3D}"/>
              </a:ext>
            </a:extLst>
          </p:cNvPr>
          <p:cNvSpPr>
            <a:spLocks/>
          </p:cNvSpPr>
          <p:nvPr/>
        </p:nvSpPr>
        <p:spPr bwMode="auto">
          <a:xfrm>
            <a:off x="9362843" y="6306393"/>
            <a:ext cx="381290" cy="293838"/>
          </a:xfrm>
          <a:custGeom>
            <a:avLst/>
            <a:gdLst>
              <a:gd name="T0" fmla="*/ 214 w 218"/>
              <a:gd name="T1" fmla="*/ 0 h 168"/>
              <a:gd name="T2" fmla="*/ 218 w 218"/>
              <a:gd name="T3" fmla="*/ 134 h 168"/>
              <a:gd name="T4" fmla="*/ 175 w 218"/>
              <a:gd name="T5" fmla="*/ 127 h 168"/>
              <a:gd name="T6" fmla="*/ 156 w 218"/>
              <a:gd name="T7" fmla="*/ 127 h 168"/>
              <a:gd name="T8" fmla="*/ 142 w 218"/>
              <a:gd name="T9" fmla="*/ 134 h 168"/>
              <a:gd name="T10" fmla="*/ 130 w 218"/>
              <a:gd name="T11" fmla="*/ 146 h 168"/>
              <a:gd name="T12" fmla="*/ 113 w 218"/>
              <a:gd name="T13" fmla="*/ 156 h 168"/>
              <a:gd name="T14" fmla="*/ 94 w 218"/>
              <a:gd name="T15" fmla="*/ 163 h 168"/>
              <a:gd name="T16" fmla="*/ 79 w 218"/>
              <a:gd name="T17" fmla="*/ 168 h 168"/>
              <a:gd name="T18" fmla="*/ 46 w 218"/>
              <a:gd name="T19" fmla="*/ 166 h 168"/>
              <a:gd name="T20" fmla="*/ 26 w 218"/>
              <a:gd name="T21" fmla="*/ 146 h 168"/>
              <a:gd name="T22" fmla="*/ 7 w 218"/>
              <a:gd name="T23" fmla="*/ 118 h 168"/>
              <a:gd name="T24" fmla="*/ 0 w 218"/>
              <a:gd name="T25" fmla="*/ 108 h 168"/>
              <a:gd name="T26" fmla="*/ 7 w 218"/>
              <a:gd name="T27" fmla="*/ 86 h 168"/>
              <a:gd name="T28" fmla="*/ 17 w 218"/>
              <a:gd name="T29" fmla="*/ 70 h 168"/>
              <a:gd name="T30" fmla="*/ 22 w 218"/>
              <a:gd name="T31" fmla="*/ 50 h 168"/>
              <a:gd name="T32" fmla="*/ 31 w 218"/>
              <a:gd name="T33" fmla="*/ 41 h 168"/>
              <a:gd name="T34" fmla="*/ 46 w 218"/>
              <a:gd name="T35" fmla="*/ 33 h 168"/>
              <a:gd name="T36" fmla="*/ 62 w 218"/>
              <a:gd name="T37" fmla="*/ 29 h 168"/>
              <a:gd name="T38" fmla="*/ 77 w 218"/>
              <a:gd name="T39" fmla="*/ 31 h 168"/>
              <a:gd name="T40" fmla="*/ 91 w 218"/>
              <a:gd name="T41" fmla="*/ 26 h 168"/>
              <a:gd name="T42" fmla="*/ 103 w 218"/>
              <a:gd name="T43" fmla="*/ 17 h 168"/>
              <a:gd name="T44" fmla="*/ 163 w 218"/>
              <a:gd name="T45" fmla="*/ 14 h 168"/>
              <a:gd name="T46" fmla="*/ 214 w 218"/>
              <a:gd name="T47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18" h="168">
                <a:moveTo>
                  <a:pt x="214" y="0"/>
                </a:moveTo>
                <a:lnTo>
                  <a:pt x="218" y="134"/>
                </a:lnTo>
                <a:lnTo>
                  <a:pt x="175" y="127"/>
                </a:lnTo>
                <a:lnTo>
                  <a:pt x="156" y="127"/>
                </a:lnTo>
                <a:lnTo>
                  <a:pt x="142" y="134"/>
                </a:lnTo>
                <a:lnTo>
                  <a:pt x="130" y="146"/>
                </a:lnTo>
                <a:lnTo>
                  <a:pt x="113" y="156"/>
                </a:lnTo>
                <a:lnTo>
                  <a:pt x="94" y="163"/>
                </a:lnTo>
                <a:lnTo>
                  <a:pt x="79" y="168"/>
                </a:lnTo>
                <a:lnTo>
                  <a:pt x="46" y="166"/>
                </a:lnTo>
                <a:lnTo>
                  <a:pt x="26" y="146"/>
                </a:lnTo>
                <a:lnTo>
                  <a:pt x="7" y="118"/>
                </a:lnTo>
                <a:lnTo>
                  <a:pt x="0" y="108"/>
                </a:lnTo>
                <a:lnTo>
                  <a:pt x="7" y="86"/>
                </a:lnTo>
                <a:lnTo>
                  <a:pt x="17" y="70"/>
                </a:lnTo>
                <a:lnTo>
                  <a:pt x="22" y="50"/>
                </a:lnTo>
                <a:lnTo>
                  <a:pt x="31" y="41"/>
                </a:lnTo>
                <a:lnTo>
                  <a:pt x="46" y="33"/>
                </a:lnTo>
                <a:lnTo>
                  <a:pt x="62" y="29"/>
                </a:lnTo>
                <a:lnTo>
                  <a:pt x="77" y="31"/>
                </a:lnTo>
                <a:lnTo>
                  <a:pt x="91" y="26"/>
                </a:lnTo>
                <a:lnTo>
                  <a:pt x="103" y="17"/>
                </a:lnTo>
                <a:lnTo>
                  <a:pt x="163" y="14"/>
                </a:lnTo>
                <a:lnTo>
                  <a:pt x="214" y="0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Freeform 77">
            <a:extLst>
              <a:ext uri="{FF2B5EF4-FFF2-40B4-BE49-F238E27FC236}">
                <a16:creationId xmlns:a16="http://schemas.microsoft.com/office/drawing/2014/main" id="{0923229C-4135-4034-908F-54BB90B599FC}"/>
              </a:ext>
            </a:extLst>
          </p:cNvPr>
          <p:cNvSpPr>
            <a:spLocks/>
          </p:cNvSpPr>
          <p:nvPr/>
        </p:nvSpPr>
        <p:spPr bwMode="auto">
          <a:xfrm>
            <a:off x="9773868" y="4382452"/>
            <a:ext cx="75209" cy="167908"/>
          </a:xfrm>
          <a:custGeom>
            <a:avLst/>
            <a:gdLst>
              <a:gd name="T0" fmla="*/ 14 w 18"/>
              <a:gd name="T1" fmla="*/ 37 h 40"/>
              <a:gd name="T2" fmla="*/ 11 w 18"/>
              <a:gd name="T3" fmla="*/ 40 h 40"/>
              <a:gd name="T4" fmla="*/ 11 w 18"/>
              <a:gd name="T5" fmla="*/ 40 h 40"/>
              <a:gd name="T6" fmla="*/ 10 w 18"/>
              <a:gd name="T7" fmla="*/ 38 h 40"/>
              <a:gd name="T8" fmla="*/ 7 w 18"/>
              <a:gd name="T9" fmla="*/ 34 h 40"/>
              <a:gd name="T10" fmla="*/ 2 w 18"/>
              <a:gd name="T11" fmla="*/ 26 h 40"/>
              <a:gd name="T12" fmla="*/ 2 w 18"/>
              <a:gd name="T13" fmla="*/ 23 h 40"/>
              <a:gd name="T14" fmla="*/ 5 w 18"/>
              <a:gd name="T15" fmla="*/ 19 h 40"/>
              <a:gd name="T16" fmla="*/ 5 w 18"/>
              <a:gd name="T17" fmla="*/ 16 h 40"/>
              <a:gd name="T18" fmla="*/ 4 w 18"/>
              <a:gd name="T19" fmla="*/ 13 h 40"/>
              <a:gd name="T20" fmla="*/ 2 w 18"/>
              <a:gd name="T21" fmla="*/ 10 h 40"/>
              <a:gd name="T22" fmla="*/ 1 w 18"/>
              <a:gd name="T23" fmla="*/ 9 h 40"/>
              <a:gd name="T24" fmla="*/ 0 w 18"/>
              <a:gd name="T25" fmla="*/ 8 h 40"/>
              <a:gd name="T26" fmla="*/ 1 w 18"/>
              <a:gd name="T27" fmla="*/ 8 h 40"/>
              <a:gd name="T28" fmla="*/ 9 w 18"/>
              <a:gd name="T29" fmla="*/ 0 h 40"/>
              <a:gd name="T30" fmla="*/ 15 w 18"/>
              <a:gd name="T31" fmla="*/ 6 h 40"/>
              <a:gd name="T32" fmla="*/ 14 w 18"/>
              <a:gd name="T33" fmla="*/ 14 h 40"/>
              <a:gd name="T34" fmla="*/ 18 w 18"/>
              <a:gd name="T35" fmla="*/ 21 h 40"/>
              <a:gd name="T36" fmla="*/ 17 w 18"/>
              <a:gd name="T37" fmla="*/ 21 h 40"/>
              <a:gd name="T38" fmla="*/ 9 w 18"/>
              <a:gd name="T39" fmla="*/ 25 h 40"/>
              <a:gd name="T40" fmla="*/ 14 w 18"/>
              <a:gd name="T41" fmla="*/ 37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" h="40">
                <a:moveTo>
                  <a:pt x="14" y="37"/>
                </a:move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0" y="38"/>
                  <a:pt x="10" y="38"/>
                  <a:pt x="10" y="38"/>
                </a:cubicBezTo>
                <a:cubicBezTo>
                  <a:pt x="7" y="34"/>
                  <a:pt x="7" y="34"/>
                  <a:pt x="7" y="34"/>
                </a:cubicBezTo>
                <a:cubicBezTo>
                  <a:pt x="2" y="26"/>
                  <a:pt x="2" y="26"/>
                  <a:pt x="2" y="26"/>
                </a:cubicBezTo>
                <a:cubicBezTo>
                  <a:pt x="2" y="25"/>
                  <a:pt x="2" y="24"/>
                  <a:pt x="2" y="23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6"/>
                  <a:pt x="5" y="16"/>
                  <a:pt x="5" y="16"/>
                </a:cubicBezTo>
                <a:cubicBezTo>
                  <a:pt x="4" y="13"/>
                  <a:pt x="4" y="13"/>
                  <a:pt x="4" y="13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9"/>
                  <a:pt x="1" y="9"/>
                  <a:pt x="1" y="9"/>
                </a:cubicBezTo>
                <a:cubicBezTo>
                  <a:pt x="0" y="8"/>
                  <a:pt x="0" y="8"/>
                  <a:pt x="0" y="8"/>
                </a:cubicBezTo>
                <a:cubicBezTo>
                  <a:pt x="1" y="8"/>
                  <a:pt x="1" y="8"/>
                  <a:pt x="1" y="8"/>
                </a:cubicBezTo>
                <a:cubicBezTo>
                  <a:pt x="9" y="0"/>
                  <a:pt x="9" y="0"/>
                  <a:pt x="9" y="0"/>
                </a:cubicBezTo>
                <a:cubicBezTo>
                  <a:pt x="10" y="3"/>
                  <a:pt x="16" y="4"/>
                  <a:pt x="15" y="6"/>
                </a:cubicBezTo>
                <a:cubicBezTo>
                  <a:pt x="14" y="14"/>
                  <a:pt x="14" y="14"/>
                  <a:pt x="14" y="14"/>
                </a:cubicBezTo>
                <a:cubicBezTo>
                  <a:pt x="18" y="21"/>
                  <a:pt x="18" y="21"/>
                  <a:pt x="18" y="21"/>
                </a:cubicBezTo>
                <a:cubicBezTo>
                  <a:pt x="18" y="21"/>
                  <a:pt x="17" y="21"/>
                  <a:pt x="17" y="21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33"/>
                  <a:pt x="12" y="32"/>
                  <a:pt x="14" y="37"/>
                </a:cubicBez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Freeform 6">
            <a:extLst>
              <a:ext uri="{FF2B5EF4-FFF2-40B4-BE49-F238E27FC236}">
                <a16:creationId xmlns:a16="http://schemas.microsoft.com/office/drawing/2014/main" id="{658054D4-23A8-4D79-A93A-33750A7AC800}"/>
              </a:ext>
            </a:extLst>
          </p:cNvPr>
          <p:cNvSpPr>
            <a:spLocks/>
          </p:cNvSpPr>
          <p:nvPr/>
        </p:nvSpPr>
        <p:spPr bwMode="auto">
          <a:xfrm>
            <a:off x="5714352" y="5410886"/>
            <a:ext cx="246614" cy="89201"/>
          </a:xfrm>
          <a:custGeom>
            <a:avLst/>
            <a:gdLst>
              <a:gd name="T0" fmla="*/ 59 w 59"/>
              <a:gd name="T1" fmla="*/ 0 h 21"/>
              <a:gd name="T2" fmla="*/ 54 w 59"/>
              <a:gd name="T3" fmla="*/ 12 h 21"/>
              <a:gd name="T4" fmla="*/ 42 w 59"/>
              <a:gd name="T5" fmla="*/ 19 h 21"/>
              <a:gd name="T6" fmla="*/ 19 w 59"/>
              <a:gd name="T7" fmla="*/ 21 h 21"/>
              <a:gd name="T8" fmla="*/ 0 w 59"/>
              <a:gd name="T9" fmla="*/ 8 h 21"/>
              <a:gd name="T10" fmla="*/ 11 w 59"/>
              <a:gd name="T11" fmla="*/ 0 h 21"/>
              <a:gd name="T12" fmla="*/ 25 w 59"/>
              <a:gd name="T13" fmla="*/ 1 h 21"/>
              <a:gd name="T14" fmla="*/ 59 w 59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9" h="21">
                <a:moveTo>
                  <a:pt x="59" y="0"/>
                </a:moveTo>
                <a:cubicBezTo>
                  <a:pt x="54" y="12"/>
                  <a:pt x="54" y="12"/>
                  <a:pt x="54" y="12"/>
                </a:cubicBezTo>
                <a:cubicBezTo>
                  <a:pt x="42" y="19"/>
                  <a:pt x="42" y="19"/>
                  <a:pt x="42" y="19"/>
                </a:cubicBezTo>
                <a:cubicBezTo>
                  <a:pt x="19" y="21"/>
                  <a:pt x="19" y="21"/>
                  <a:pt x="19" y="21"/>
                </a:cubicBezTo>
                <a:cubicBezTo>
                  <a:pt x="0" y="8"/>
                  <a:pt x="0" y="8"/>
                  <a:pt x="0" y="8"/>
                </a:cubicBezTo>
                <a:cubicBezTo>
                  <a:pt x="11" y="0"/>
                  <a:pt x="11" y="0"/>
                  <a:pt x="11" y="0"/>
                </a:cubicBezTo>
                <a:cubicBezTo>
                  <a:pt x="25" y="1"/>
                  <a:pt x="25" y="1"/>
                  <a:pt x="25" y="1"/>
                </a:cubicBezTo>
                <a:cubicBezTo>
                  <a:pt x="37" y="0"/>
                  <a:pt x="48" y="0"/>
                  <a:pt x="59" y="0"/>
                </a:cubicBez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Freeform 7">
            <a:extLst>
              <a:ext uri="{FF2B5EF4-FFF2-40B4-BE49-F238E27FC236}">
                <a16:creationId xmlns:a16="http://schemas.microsoft.com/office/drawing/2014/main" id="{EA9EF59A-2833-4A7A-BE95-C90A82239C1C}"/>
              </a:ext>
            </a:extLst>
          </p:cNvPr>
          <p:cNvSpPr>
            <a:spLocks noEditPoints="1"/>
          </p:cNvSpPr>
          <p:nvPr/>
        </p:nvSpPr>
        <p:spPr bwMode="auto">
          <a:xfrm>
            <a:off x="5100440" y="4664046"/>
            <a:ext cx="230873" cy="276348"/>
          </a:xfrm>
          <a:custGeom>
            <a:avLst/>
            <a:gdLst>
              <a:gd name="T0" fmla="*/ 106 w 132"/>
              <a:gd name="T1" fmla="*/ 0 h 158"/>
              <a:gd name="T2" fmla="*/ 108 w 132"/>
              <a:gd name="T3" fmla="*/ 16 h 158"/>
              <a:gd name="T4" fmla="*/ 96 w 132"/>
              <a:gd name="T5" fmla="*/ 28 h 158"/>
              <a:gd name="T6" fmla="*/ 82 w 132"/>
              <a:gd name="T7" fmla="*/ 26 h 158"/>
              <a:gd name="T8" fmla="*/ 72 w 132"/>
              <a:gd name="T9" fmla="*/ 4 h 158"/>
              <a:gd name="T10" fmla="*/ 89 w 132"/>
              <a:gd name="T11" fmla="*/ 4 h 158"/>
              <a:gd name="T12" fmla="*/ 106 w 132"/>
              <a:gd name="T13" fmla="*/ 0 h 158"/>
              <a:gd name="T14" fmla="*/ 24 w 132"/>
              <a:gd name="T15" fmla="*/ 120 h 158"/>
              <a:gd name="T16" fmla="*/ 34 w 132"/>
              <a:gd name="T17" fmla="*/ 127 h 158"/>
              <a:gd name="T18" fmla="*/ 48 w 132"/>
              <a:gd name="T19" fmla="*/ 129 h 158"/>
              <a:gd name="T20" fmla="*/ 62 w 132"/>
              <a:gd name="T21" fmla="*/ 129 h 158"/>
              <a:gd name="T22" fmla="*/ 62 w 132"/>
              <a:gd name="T23" fmla="*/ 134 h 158"/>
              <a:gd name="T24" fmla="*/ 58 w 132"/>
              <a:gd name="T25" fmla="*/ 137 h 158"/>
              <a:gd name="T26" fmla="*/ 72 w 132"/>
              <a:gd name="T27" fmla="*/ 146 h 158"/>
              <a:gd name="T28" fmla="*/ 79 w 132"/>
              <a:gd name="T29" fmla="*/ 158 h 158"/>
              <a:gd name="T30" fmla="*/ 79 w 132"/>
              <a:gd name="T31" fmla="*/ 158 h 158"/>
              <a:gd name="T32" fmla="*/ 101 w 132"/>
              <a:gd name="T33" fmla="*/ 144 h 158"/>
              <a:gd name="T34" fmla="*/ 113 w 132"/>
              <a:gd name="T35" fmla="*/ 141 h 158"/>
              <a:gd name="T36" fmla="*/ 132 w 132"/>
              <a:gd name="T37" fmla="*/ 67 h 158"/>
              <a:gd name="T38" fmla="*/ 130 w 132"/>
              <a:gd name="T39" fmla="*/ 50 h 158"/>
              <a:gd name="T40" fmla="*/ 132 w 132"/>
              <a:gd name="T41" fmla="*/ 31 h 158"/>
              <a:gd name="T42" fmla="*/ 120 w 132"/>
              <a:gd name="T43" fmla="*/ 40 h 158"/>
              <a:gd name="T44" fmla="*/ 98 w 132"/>
              <a:gd name="T45" fmla="*/ 50 h 158"/>
              <a:gd name="T46" fmla="*/ 77 w 132"/>
              <a:gd name="T47" fmla="*/ 55 h 158"/>
              <a:gd name="T48" fmla="*/ 48 w 132"/>
              <a:gd name="T49" fmla="*/ 55 h 158"/>
              <a:gd name="T50" fmla="*/ 19 w 132"/>
              <a:gd name="T51" fmla="*/ 60 h 158"/>
              <a:gd name="T52" fmla="*/ 0 w 132"/>
              <a:gd name="T53" fmla="*/ 67 h 158"/>
              <a:gd name="T54" fmla="*/ 7 w 132"/>
              <a:gd name="T55" fmla="*/ 79 h 158"/>
              <a:gd name="T56" fmla="*/ 14 w 132"/>
              <a:gd name="T57" fmla="*/ 108 h 158"/>
              <a:gd name="T58" fmla="*/ 22 w 132"/>
              <a:gd name="T59" fmla="*/ 117 h 158"/>
              <a:gd name="T60" fmla="*/ 24 w 132"/>
              <a:gd name="T61" fmla="*/ 12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2" h="158">
                <a:moveTo>
                  <a:pt x="106" y="0"/>
                </a:moveTo>
                <a:lnTo>
                  <a:pt x="108" y="16"/>
                </a:lnTo>
                <a:lnTo>
                  <a:pt x="96" y="28"/>
                </a:lnTo>
                <a:lnTo>
                  <a:pt x="82" y="26"/>
                </a:lnTo>
                <a:lnTo>
                  <a:pt x="72" y="4"/>
                </a:lnTo>
                <a:lnTo>
                  <a:pt x="89" y="4"/>
                </a:lnTo>
                <a:lnTo>
                  <a:pt x="106" y="0"/>
                </a:lnTo>
                <a:close/>
                <a:moveTo>
                  <a:pt x="24" y="120"/>
                </a:moveTo>
                <a:lnTo>
                  <a:pt x="34" y="127"/>
                </a:lnTo>
                <a:lnTo>
                  <a:pt x="48" y="129"/>
                </a:lnTo>
                <a:lnTo>
                  <a:pt x="62" y="129"/>
                </a:lnTo>
                <a:lnTo>
                  <a:pt x="62" y="134"/>
                </a:lnTo>
                <a:lnTo>
                  <a:pt x="58" y="137"/>
                </a:lnTo>
                <a:lnTo>
                  <a:pt x="72" y="146"/>
                </a:lnTo>
                <a:lnTo>
                  <a:pt x="79" y="158"/>
                </a:lnTo>
                <a:lnTo>
                  <a:pt x="79" y="158"/>
                </a:lnTo>
                <a:lnTo>
                  <a:pt x="101" y="144"/>
                </a:lnTo>
                <a:lnTo>
                  <a:pt x="113" y="141"/>
                </a:lnTo>
                <a:lnTo>
                  <a:pt x="132" y="67"/>
                </a:lnTo>
                <a:lnTo>
                  <a:pt x="130" y="50"/>
                </a:lnTo>
                <a:lnTo>
                  <a:pt x="132" y="31"/>
                </a:lnTo>
                <a:lnTo>
                  <a:pt x="120" y="40"/>
                </a:lnTo>
                <a:lnTo>
                  <a:pt x="98" y="50"/>
                </a:lnTo>
                <a:lnTo>
                  <a:pt x="77" y="55"/>
                </a:lnTo>
                <a:lnTo>
                  <a:pt x="48" y="55"/>
                </a:lnTo>
                <a:lnTo>
                  <a:pt x="19" y="60"/>
                </a:lnTo>
                <a:lnTo>
                  <a:pt x="0" y="67"/>
                </a:lnTo>
                <a:lnTo>
                  <a:pt x="7" y="79"/>
                </a:lnTo>
                <a:lnTo>
                  <a:pt x="14" y="108"/>
                </a:lnTo>
                <a:lnTo>
                  <a:pt x="22" y="117"/>
                </a:lnTo>
                <a:lnTo>
                  <a:pt x="24" y="120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Freeform 8">
            <a:extLst>
              <a:ext uri="{FF2B5EF4-FFF2-40B4-BE49-F238E27FC236}">
                <a16:creationId xmlns:a16="http://schemas.microsoft.com/office/drawing/2014/main" id="{450D0E10-87FB-4A50-9669-17747D57382E}"/>
              </a:ext>
            </a:extLst>
          </p:cNvPr>
          <p:cNvSpPr>
            <a:spLocks/>
          </p:cNvSpPr>
          <p:nvPr/>
        </p:nvSpPr>
        <p:spPr bwMode="auto">
          <a:xfrm>
            <a:off x="5238613" y="4688534"/>
            <a:ext cx="425017" cy="524711"/>
          </a:xfrm>
          <a:custGeom>
            <a:avLst/>
            <a:gdLst>
              <a:gd name="T0" fmla="*/ 0 w 243"/>
              <a:gd name="T1" fmla="*/ 144 h 300"/>
              <a:gd name="T2" fmla="*/ 22 w 243"/>
              <a:gd name="T3" fmla="*/ 130 h 300"/>
              <a:gd name="T4" fmla="*/ 34 w 243"/>
              <a:gd name="T5" fmla="*/ 127 h 300"/>
              <a:gd name="T6" fmla="*/ 53 w 243"/>
              <a:gd name="T7" fmla="*/ 53 h 300"/>
              <a:gd name="T8" fmla="*/ 51 w 243"/>
              <a:gd name="T9" fmla="*/ 36 h 300"/>
              <a:gd name="T10" fmla="*/ 53 w 243"/>
              <a:gd name="T11" fmla="*/ 17 h 300"/>
              <a:gd name="T12" fmla="*/ 65 w 243"/>
              <a:gd name="T13" fmla="*/ 7 h 300"/>
              <a:gd name="T14" fmla="*/ 89 w 243"/>
              <a:gd name="T15" fmla="*/ 0 h 300"/>
              <a:gd name="T16" fmla="*/ 111 w 243"/>
              <a:gd name="T17" fmla="*/ 10 h 300"/>
              <a:gd name="T18" fmla="*/ 161 w 243"/>
              <a:gd name="T19" fmla="*/ 62 h 300"/>
              <a:gd name="T20" fmla="*/ 168 w 243"/>
              <a:gd name="T21" fmla="*/ 74 h 300"/>
              <a:gd name="T22" fmla="*/ 171 w 243"/>
              <a:gd name="T23" fmla="*/ 89 h 300"/>
              <a:gd name="T24" fmla="*/ 171 w 243"/>
              <a:gd name="T25" fmla="*/ 108 h 300"/>
              <a:gd name="T26" fmla="*/ 164 w 243"/>
              <a:gd name="T27" fmla="*/ 137 h 300"/>
              <a:gd name="T28" fmla="*/ 166 w 243"/>
              <a:gd name="T29" fmla="*/ 149 h 300"/>
              <a:gd name="T30" fmla="*/ 180 w 243"/>
              <a:gd name="T31" fmla="*/ 156 h 300"/>
              <a:gd name="T32" fmla="*/ 202 w 243"/>
              <a:gd name="T33" fmla="*/ 151 h 300"/>
              <a:gd name="T34" fmla="*/ 221 w 243"/>
              <a:gd name="T35" fmla="*/ 135 h 300"/>
              <a:gd name="T36" fmla="*/ 238 w 243"/>
              <a:gd name="T37" fmla="*/ 130 h 300"/>
              <a:gd name="T38" fmla="*/ 243 w 243"/>
              <a:gd name="T39" fmla="*/ 135 h 300"/>
              <a:gd name="T40" fmla="*/ 240 w 243"/>
              <a:gd name="T41" fmla="*/ 135 h 300"/>
              <a:gd name="T42" fmla="*/ 228 w 243"/>
              <a:gd name="T43" fmla="*/ 149 h 300"/>
              <a:gd name="T44" fmla="*/ 228 w 243"/>
              <a:gd name="T45" fmla="*/ 161 h 300"/>
              <a:gd name="T46" fmla="*/ 209 w 243"/>
              <a:gd name="T47" fmla="*/ 168 h 300"/>
              <a:gd name="T48" fmla="*/ 207 w 243"/>
              <a:gd name="T49" fmla="*/ 175 h 300"/>
              <a:gd name="T50" fmla="*/ 190 w 243"/>
              <a:gd name="T51" fmla="*/ 190 h 300"/>
              <a:gd name="T52" fmla="*/ 180 w 243"/>
              <a:gd name="T53" fmla="*/ 216 h 300"/>
              <a:gd name="T54" fmla="*/ 171 w 243"/>
              <a:gd name="T55" fmla="*/ 250 h 300"/>
              <a:gd name="T56" fmla="*/ 152 w 243"/>
              <a:gd name="T57" fmla="*/ 269 h 300"/>
              <a:gd name="T58" fmla="*/ 125 w 243"/>
              <a:gd name="T59" fmla="*/ 276 h 300"/>
              <a:gd name="T60" fmla="*/ 106 w 243"/>
              <a:gd name="T61" fmla="*/ 300 h 300"/>
              <a:gd name="T62" fmla="*/ 106 w 243"/>
              <a:gd name="T63" fmla="*/ 300 h 300"/>
              <a:gd name="T64" fmla="*/ 104 w 243"/>
              <a:gd name="T65" fmla="*/ 300 h 300"/>
              <a:gd name="T66" fmla="*/ 82 w 243"/>
              <a:gd name="T67" fmla="*/ 283 h 300"/>
              <a:gd name="T68" fmla="*/ 80 w 243"/>
              <a:gd name="T69" fmla="*/ 281 h 300"/>
              <a:gd name="T70" fmla="*/ 77 w 243"/>
              <a:gd name="T71" fmla="*/ 279 h 300"/>
              <a:gd name="T72" fmla="*/ 75 w 243"/>
              <a:gd name="T73" fmla="*/ 274 h 300"/>
              <a:gd name="T74" fmla="*/ 70 w 243"/>
              <a:gd name="T75" fmla="*/ 274 h 300"/>
              <a:gd name="T76" fmla="*/ 63 w 243"/>
              <a:gd name="T77" fmla="*/ 274 h 300"/>
              <a:gd name="T78" fmla="*/ 60 w 243"/>
              <a:gd name="T79" fmla="*/ 271 h 300"/>
              <a:gd name="T80" fmla="*/ 43 w 243"/>
              <a:gd name="T81" fmla="*/ 262 h 300"/>
              <a:gd name="T82" fmla="*/ 41 w 243"/>
              <a:gd name="T83" fmla="*/ 255 h 300"/>
              <a:gd name="T84" fmla="*/ 46 w 243"/>
              <a:gd name="T85" fmla="*/ 245 h 300"/>
              <a:gd name="T86" fmla="*/ 31 w 243"/>
              <a:gd name="T87" fmla="*/ 235 h 300"/>
              <a:gd name="T88" fmla="*/ 24 w 243"/>
              <a:gd name="T89" fmla="*/ 219 h 300"/>
              <a:gd name="T90" fmla="*/ 0 w 243"/>
              <a:gd name="T91" fmla="*/ 149 h 300"/>
              <a:gd name="T92" fmla="*/ 0 w 243"/>
              <a:gd name="T93" fmla="*/ 144 h 300"/>
              <a:gd name="T94" fmla="*/ 0 w 243"/>
              <a:gd name="T95" fmla="*/ 14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3" h="300">
                <a:moveTo>
                  <a:pt x="0" y="144"/>
                </a:moveTo>
                <a:lnTo>
                  <a:pt x="22" y="130"/>
                </a:lnTo>
                <a:lnTo>
                  <a:pt x="34" y="127"/>
                </a:lnTo>
                <a:lnTo>
                  <a:pt x="53" y="53"/>
                </a:lnTo>
                <a:lnTo>
                  <a:pt x="51" y="36"/>
                </a:lnTo>
                <a:lnTo>
                  <a:pt x="53" y="17"/>
                </a:lnTo>
                <a:lnTo>
                  <a:pt x="65" y="7"/>
                </a:lnTo>
                <a:lnTo>
                  <a:pt x="89" y="0"/>
                </a:lnTo>
                <a:lnTo>
                  <a:pt x="111" y="10"/>
                </a:lnTo>
                <a:lnTo>
                  <a:pt x="161" y="62"/>
                </a:lnTo>
                <a:lnTo>
                  <a:pt x="168" y="74"/>
                </a:lnTo>
                <a:lnTo>
                  <a:pt x="171" y="89"/>
                </a:lnTo>
                <a:lnTo>
                  <a:pt x="171" y="108"/>
                </a:lnTo>
                <a:lnTo>
                  <a:pt x="164" y="137"/>
                </a:lnTo>
                <a:lnTo>
                  <a:pt x="166" y="149"/>
                </a:lnTo>
                <a:lnTo>
                  <a:pt x="180" y="156"/>
                </a:lnTo>
                <a:lnTo>
                  <a:pt x="202" y="151"/>
                </a:lnTo>
                <a:lnTo>
                  <a:pt x="221" y="135"/>
                </a:lnTo>
                <a:lnTo>
                  <a:pt x="238" y="130"/>
                </a:lnTo>
                <a:lnTo>
                  <a:pt x="243" y="135"/>
                </a:lnTo>
                <a:lnTo>
                  <a:pt x="240" y="135"/>
                </a:lnTo>
                <a:lnTo>
                  <a:pt x="228" y="149"/>
                </a:lnTo>
                <a:lnTo>
                  <a:pt x="228" y="161"/>
                </a:lnTo>
                <a:lnTo>
                  <a:pt x="209" y="168"/>
                </a:lnTo>
                <a:lnTo>
                  <a:pt x="207" y="175"/>
                </a:lnTo>
                <a:lnTo>
                  <a:pt x="190" y="190"/>
                </a:lnTo>
                <a:lnTo>
                  <a:pt x="180" y="216"/>
                </a:lnTo>
                <a:lnTo>
                  <a:pt x="171" y="250"/>
                </a:lnTo>
                <a:lnTo>
                  <a:pt x="152" y="269"/>
                </a:lnTo>
                <a:lnTo>
                  <a:pt x="125" y="276"/>
                </a:lnTo>
                <a:lnTo>
                  <a:pt x="106" y="300"/>
                </a:lnTo>
                <a:lnTo>
                  <a:pt x="106" y="300"/>
                </a:lnTo>
                <a:lnTo>
                  <a:pt x="104" y="300"/>
                </a:lnTo>
                <a:lnTo>
                  <a:pt x="82" y="283"/>
                </a:lnTo>
                <a:lnTo>
                  <a:pt x="80" y="281"/>
                </a:lnTo>
                <a:lnTo>
                  <a:pt x="77" y="279"/>
                </a:lnTo>
                <a:lnTo>
                  <a:pt x="75" y="274"/>
                </a:lnTo>
                <a:lnTo>
                  <a:pt x="70" y="274"/>
                </a:lnTo>
                <a:lnTo>
                  <a:pt x="63" y="274"/>
                </a:lnTo>
                <a:lnTo>
                  <a:pt x="60" y="271"/>
                </a:lnTo>
                <a:lnTo>
                  <a:pt x="43" y="262"/>
                </a:lnTo>
                <a:lnTo>
                  <a:pt x="41" y="255"/>
                </a:lnTo>
                <a:lnTo>
                  <a:pt x="46" y="245"/>
                </a:lnTo>
                <a:lnTo>
                  <a:pt x="31" y="235"/>
                </a:lnTo>
                <a:lnTo>
                  <a:pt x="24" y="219"/>
                </a:lnTo>
                <a:lnTo>
                  <a:pt x="0" y="149"/>
                </a:lnTo>
                <a:lnTo>
                  <a:pt x="0" y="144"/>
                </a:lnTo>
                <a:lnTo>
                  <a:pt x="0" y="144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Freeform 9">
            <a:extLst>
              <a:ext uri="{FF2B5EF4-FFF2-40B4-BE49-F238E27FC236}">
                <a16:creationId xmlns:a16="http://schemas.microsoft.com/office/drawing/2014/main" id="{E6617FE3-B29F-4FCE-BC69-7B56B4A6523E}"/>
              </a:ext>
            </a:extLst>
          </p:cNvPr>
          <p:cNvSpPr>
            <a:spLocks/>
          </p:cNvSpPr>
          <p:nvPr/>
        </p:nvSpPr>
        <p:spPr bwMode="auto">
          <a:xfrm>
            <a:off x="5424010" y="4924653"/>
            <a:ext cx="272850" cy="411023"/>
          </a:xfrm>
          <a:custGeom>
            <a:avLst/>
            <a:gdLst>
              <a:gd name="T0" fmla="*/ 64 w 65"/>
              <a:gd name="T1" fmla="*/ 9 h 98"/>
              <a:gd name="T2" fmla="*/ 65 w 65"/>
              <a:gd name="T3" fmla="*/ 13 h 98"/>
              <a:gd name="T4" fmla="*/ 63 w 65"/>
              <a:gd name="T5" fmla="*/ 14 h 98"/>
              <a:gd name="T6" fmla="*/ 63 w 65"/>
              <a:gd name="T7" fmla="*/ 21 h 98"/>
              <a:gd name="T8" fmla="*/ 61 w 65"/>
              <a:gd name="T9" fmla="*/ 25 h 98"/>
              <a:gd name="T10" fmla="*/ 62 w 65"/>
              <a:gd name="T11" fmla="*/ 30 h 98"/>
              <a:gd name="T12" fmla="*/ 59 w 65"/>
              <a:gd name="T13" fmla="*/ 37 h 98"/>
              <a:gd name="T14" fmla="*/ 53 w 65"/>
              <a:gd name="T15" fmla="*/ 40 h 98"/>
              <a:gd name="T16" fmla="*/ 56 w 65"/>
              <a:gd name="T17" fmla="*/ 50 h 98"/>
              <a:gd name="T18" fmla="*/ 55 w 65"/>
              <a:gd name="T19" fmla="*/ 60 h 98"/>
              <a:gd name="T20" fmla="*/ 46 w 65"/>
              <a:gd name="T21" fmla="*/ 85 h 98"/>
              <a:gd name="T22" fmla="*/ 48 w 65"/>
              <a:gd name="T23" fmla="*/ 90 h 98"/>
              <a:gd name="T24" fmla="*/ 42 w 65"/>
              <a:gd name="T25" fmla="*/ 93 h 98"/>
              <a:gd name="T26" fmla="*/ 35 w 65"/>
              <a:gd name="T27" fmla="*/ 96 h 98"/>
              <a:gd name="T28" fmla="*/ 28 w 65"/>
              <a:gd name="T29" fmla="*/ 98 h 98"/>
              <a:gd name="T30" fmla="*/ 22 w 65"/>
              <a:gd name="T31" fmla="*/ 97 h 98"/>
              <a:gd name="T32" fmla="*/ 16 w 65"/>
              <a:gd name="T33" fmla="*/ 94 h 98"/>
              <a:gd name="T34" fmla="*/ 16 w 65"/>
              <a:gd name="T35" fmla="*/ 94 h 98"/>
              <a:gd name="T36" fmla="*/ 11 w 65"/>
              <a:gd name="T37" fmla="*/ 84 h 98"/>
              <a:gd name="T38" fmla="*/ 9 w 65"/>
              <a:gd name="T39" fmla="*/ 81 h 98"/>
              <a:gd name="T40" fmla="*/ 6 w 65"/>
              <a:gd name="T41" fmla="*/ 79 h 98"/>
              <a:gd name="T42" fmla="*/ 4 w 65"/>
              <a:gd name="T43" fmla="*/ 76 h 98"/>
              <a:gd name="T44" fmla="*/ 2 w 65"/>
              <a:gd name="T45" fmla="*/ 73 h 98"/>
              <a:gd name="T46" fmla="*/ 1 w 65"/>
              <a:gd name="T47" fmla="*/ 70 h 98"/>
              <a:gd name="T48" fmla="*/ 0 w 65"/>
              <a:gd name="T49" fmla="*/ 69 h 98"/>
              <a:gd name="T50" fmla="*/ 0 w 65"/>
              <a:gd name="T51" fmla="*/ 69 h 98"/>
              <a:gd name="T52" fmla="*/ 8 w 65"/>
              <a:gd name="T53" fmla="*/ 59 h 98"/>
              <a:gd name="T54" fmla="*/ 19 w 65"/>
              <a:gd name="T55" fmla="*/ 56 h 98"/>
              <a:gd name="T56" fmla="*/ 27 w 65"/>
              <a:gd name="T57" fmla="*/ 48 h 98"/>
              <a:gd name="T58" fmla="*/ 31 w 65"/>
              <a:gd name="T59" fmla="*/ 34 h 98"/>
              <a:gd name="T60" fmla="*/ 35 w 65"/>
              <a:gd name="T61" fmla="*/ 23 h 98"/>
              <a:gd name="T62" fmla="*/ 42 w 65"/>
              <a:gd name="T63" fmla="*/ 17 h 98"/>
              <a:gd name="T64" fmla="*/ 43 w 65"/>
              <a:gd name="T65" fmla="*/ 14 h 98"/>
              <a:gd name="T66" fmla="*/ 51 w 65"/>
              <a:gd name="T67" fmla="*/ 11 h 98"/>
              <a:gd name="T68" fmla="*/ 51 w 65"/>
              <a:gd name="T69" fmla="*/ 6 h 98"/>
              <a:gd name="T70" fmla="*/ 56 w 65"/>
              <a:gd name="T71" fmla="*/ 0 h 98"/>
              <a:gd name="T72" fmla="*/ 57 w 65"/>
              <a:gd name="T73" fmla="*/ 0 h 98"/>
              <a:gd name="T74" fmla="*/ 64 w 65"/>
              <a:gd name="T75" fmla="*/ 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5" h="98">
                <a:moveTo>
                  <a:pt x="64" y="9"/>
                </a:moveTo>
                <a:cubicBezTo>
                  <a:pt x="65" y="13"/>
                  <a:pt x="65" y="13"/>
                  <a:pt x="65" y="13"/>
                </a:cubicBezTo>
                <a:cubicBezTo>
                  <a:pt x="65" y="13"/>
                  <a:pt x="63" y="14"/>
                  <a:pt x="63" y="14"/>
                </a:cubicBezTo>
                <a:cubicBezTo>
                  <a:pt x="63" y="21"/>
                  <a:pt x="63" y="21"/>
                  <a:pt x="63" y="21"/>
                </a:cubicBezTo>
                <a:cubicBezTo>
                  <a:pt x="61" y="25"/>
                  <a:pt x="61" y="25"/>
                  <a:pt x="61" y="25"/>
                </a:cubicBezTo>
                <a:cubicBezTo>
                  <a:pt x="62" y="30"/>
                  <a:pt x="62" y="30"/>
                  <a:pt x="62" y="30"/>
                </a:cubicBezTo>
                <a:cubicBezTo>
                  <a:pt x="59" y="37"/>
                  <a:pt x="59" y="37"/>
                  <a:pt x="59" y="37"/>
                </a:cubicBezTo>
                <a:cubicBezTo>
                  <a:pt x="53" y="40"/>
                  <a:pt x="53" y="40"/>
                  <a:pt x="53" y="40"/>
                </a:cubicBezTo>
                <a:cubicBezTo>
                  <a:pt x="56" y="50"/>
                  <a:pt x="56" y="50"/>
                  <a:pt x="56" y="50"/>
                </a:cubicBezTo>
                <a:cubicBezTo>
                  <a:pt x="55" y="60"/>
                  <a:pt x="55" y="60"/>
                  <a:pt x="55" y="60"/>
                </a:cubicBezTo>
                <a:cubicBezTo>
                  <a:pt x="52" y="68"/>
                  <a:pt x="49" y="76"/>
                  <a:pt x="46" y="85"/>
                </a:cubicBezTo>
                <a:cubicBezTo>
                  <a:pt x="48" y="90"/>
                  <a:pt x="48" y="90"/>
                  <a:pt x="48" y="90"/>
                </a:cubicBezTo>
                <a:cubicBezTo>
                  <a:pt x="42" y="93"/>
                  <a:pt x="42" y="93"/>
                  <a:pt x="42" y="93"/>
                </a:cubicBezTo>
                <a:cubicBezTo>
                  <a:pt x="35" y="96"/>
                  <a:pt x="35" y="96"/>
                  <a:pt x="35" y="96"/>
                </a:cubicBezTo>
                <a:cubicBezTo>
                  <a:pt x="28" y="98"/>
                  <a:pt x="28" y="98"/>
                  <a:pt x="28" y="98"/>
                </a:cubicBezTo>
                <a:cubicBezTo>
                  <a:pt x="22" y="97"/>
                  <a:pt x="22" y="97"/>
                  <a:pt x="22" y="97"/>
                </a:cubicBezTo>
                <a:cubicBezTo>
                  <a:pt x="16" y="94"/>
                  <a:pt x="16" y="94"/>
                  <a:pt x="16" y="94"/>
                </a:cubicBezTo>
                <a:cubicBezTo>
                  <a:pt x="16" y="94"/>
                  <a:pt x="16" y="94"/>
                  <a:pt x="16" y="94"/>
                </a:cubicBezTo>
                <a:cubicBezTo>
                  <a:pt x="11" y="84"/>
                  <a:pt x="11" y="84"/>
                  <a:pt x="11" y="84"/>
                </a:cubicBezTo>
                <a:cubicBezTo>
                  <a:pt x="9" y="81"/>
                  <a:pt x="9" y="81"/>
                  <a:pt x="9" y="81"/>
                </a:cubicBezTo>
                <a:cubicBezTo>
                  <a:pt x="6" y="79"/>
                  <a:pt x="6" y="79"/>
                  <a:pt x="6" y="79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3"/>
                  <a:pt x="2" y="73"/>
                  <a:pt x="2" y="73"/>
                </a:cubicBezTo>
                <a:cubicBezTo>
                  <a:pt x="1" y="70"/>
                  <a:pt x="1" y="70"/>
                  <a:pt x="1" y="70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8" y="59"/>
                  <a:pt x="8" y="59"/>
                  <a:pt x="8" y="59"/>
                </a:cubicBezTo>
                <a:cubicBezTo>
                  <a:pt x="19" y="56"/>
                  <a:pt x="19" y="56"/>
                  <a:pt x="19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31" y="34"/>
                  <a:pt x="31" y="34"/>
                  <a:pt x="31" y="34"/>
                </a:cubicBezTo>
                <a:cubicBezTo>
                  <a:pt x="35" y="23"/>
                  <a:pt x="35" y="23"/>
                  <a:pt x="35" y="23"/>
                </a:cubicBezTo>
                <a:cubicBezTo>
                  <a:pt x="42" y="17"/>
                  <a:pt x="42" y="17"/>
                  <a:pt x="42" y="17"/>
                </a:cubicBezTo>
                <a:cubicBezTo>
                  <a:pt x="43" y="14"/>
                  <a:pt x="43" y="14"/>
                  <a:pt x="43" y="14"/>
                </a:cubicBezTo>
                <a:cubicBezTo>
                  <a:pt x="51" y="11"/>
                  <a:pt x="51" y="11"/>
                  <a:pt x="51" y="11"/>
                </a:cubicBezTo>
                <a:cubicBezTo>
                  <a:pt x="51" y="6"/>
                  <a:pt x="51" y="6"/>
                  <a:pt x="51" y="6"/>
                </a:cubicBezTo>
                <a:cubicBezTo>
                  <a:pt x="56" y="0"/>
                  <a:pt x="56" y="0"/>
                  <a:pt x="56" y="0"/>
                </a:cubicBezTo>
                <a:cubicBezTo>
                  <a:pt x="57" y="0"/>
                  <a:pt x="57" y="0"/>
                  <a:pt x="57" y="0"/>
                </a:cubicBezTo>
                <a:lnTo>
                  <a:pt x="64" y="9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Freeform 10">
            <a:extLst>
              <a:ext uri="{FF2B5EF4-FFF2-40B4-BE49-F238E27FC236}">
                <a16:creationId xmlns:a16="http://schemas.microsoft.com/office/drawing/2014/main" id="{B7FE90E3-95F3-493E-8D5E-B5D8DF2C325D}"/>
              </a:ext>
            </a:extLst>
          </p:cNvPr>
          <p:cNvSpPr>
            <a:spLocks/>
          </p:cNvSpPr>
          <p:nvPr/>
        </p:nvSpPr>
        <p:spPr bwMode="auto">
          <a:xfrm>
            <a:off x="5763324" y="4957886"/>
            <a:ext cx="508970" cy="395282"/>
          </a:xfrm>
          <a:custGeom>
            <a:avLst/>
            <a:gdLst>
              <a:gd name="T0" fmla="*/ 19 w 121"/>
              <a:gd name="T1" fmla="*/ 25 h 94"/>
              <a:gd name="T2" fmla="*/ 21 w 121"/>
              <a:gd name="T3" fmla="*/ 27 h 94"/>
              <a:gd name="T4" fmla="*/ 25 w 121"/>
              <a:gd name="T5" fmla="*/ 27 h 94"/>
              <a:gd name="T6" fmla="*/ 28 w 121"/>
              <a:gd name="T7" fmla="*/ 27 h 94"/>
              <a:gd name="T8" fmla="*/ 31 w 121"/>
              <a:gd name="T9" fmla="*/ 25 h 94"/>
              <a:gd name="T10" fmla="*/ 33 w 121"/>
              <a:gd name="T11" fmla="*/ 24 h 94"/>
              <a:gd name="T12" fmla="*/ 55 w 121"/>
              <a:gd name="T13" fmla="*/ 11 h 94"/>
              <a:gd name="T14" fmla="*/ 62 w 121"/>
              <a:gd name="T15" fmla="*/ 8 h 94"/>
              <a:gd name="T16" fmla="*/ 97 w 121"/>
              <a:gd name="T17" fmla="*/ 0 h 94"/>
              <a:gd name="T18" fmla="*/ 103 w 121"/>
              <a:gd name="T19" fmla="*/ 0 h 94"/>
              <a:gd name="T20" fmla="*/ 110 w 121"/>
              <a:gd name="T21" fmla="*/ 2 h 94"/>
              <a:gd name="T22" fmla="*/ 117 w 121"/>
              <a:gd name="T23" fmla="*/ 7 h 94"/>
              <a:gd name="T24" fmla="*/ 119 w 121"/>
              <a:gd name="T25" fmla="*/ 11 h 94"/>
              <a:gd name="T26" fmla="*/ 119 w 121"/>
              <a:gd name="T27" fmla="*/ 17 h 94"/>
              <a:gd name="T28" fmla="*/ 118 w 121"/>
              <a:gd name="T29" fmla="*/ 25 h 94"/>
              <a:gd name="T30" fmla="*/ 121 w 121"/>
              <a:gd name="T31" fmla="*/ 40 h 94"/>
              <a:gd name="T32" fmla="*/ 119 w 121"/>
              <a:gd name="T33" fmla="*/ 46 h 94"/>
              <a:gd name="T34" fmla="*/ 110 w 121"/>
              <a:gd name="T35" fmla="*/ 60 h 94"/>
              <a:gd name="T36" fmla="*/ 109 w 121"/>
              <a:gd name="T37" fmla="*/ 66 h 94"/>
              <a:gd name="T38" fmla="*/ 110 w 121"/>
              <a:gd name="T39" fmla="*/ 70 h 94"/>
              <a:gd name="T40" fmla="*/ 110 w 121"/>
              <a:gd name="T41" fmla="*/ 70 h 94"/>
              <a:gd name="T42" fmla="*/ 96 w 121"/>
              <a:gd name="T43" fmla="*/ 86 h 94"/>
              <a:gd name="T44" fmla="*/ 90 w 121"/>
              <a:gd name="T45" fmla="*/ 85 h 94"/>
              <a:gd name="T46" fmla="*/ 83 w 121"/>
              <a:gd name="T47" fmla="*/ 79 h 94"/>
              <a:gd name="T48" fmla="*/ 76 w 121"/>
              <a:gd name="T49" fmla="*/ 83 h 94"/>
              <a:gd name="T50" fmla="*/ 64 w 121"/>
              <a:gd name="T51" fmla="*/ 87 h 94"/>
              <a:gd name="T52" fmla="*/ 52 w 121"/>
              <a:gd name="T53" fmla="*/ 93 h 94"/>
              <a:gd name="T54" fmla="*/ 48 w 121"/>
              <a:gd name="T55" fmla="*/ 94 h 94"/>
              <a:gd name="T56" fmla="*/ 45 w 121"/>
              <a:gd name="T57" fmla="*/ 89 h 94"/>
              <a:gd name="T58" fmla="*/ 46 w 121"/>
              <a:gd name="T59" fmla="*/ 87 h 94"/>
              <a:gd name="T60" fmla="*/ 46 w 121"/>
              <a:gd name="T61" fmla="*/ 83 h 94"/>
              <a:gd name="T62" fmla="*/ 40 w 121"/>
              <a:gd name="T63" fmla="*/ 76 h 94"/>
              <a:gd name="T64" fmla="*/ 16 w 121"/>
              <a:gd name="T65" fmla="*/ 64 h 94"/>
              <a:gd name="T66" fmla="*/ 11 w 121"/>
              <a:gd name="T67" fmla="*/ 50 h 94"/>
              <a:gd name="T68" fmla="*/ 5 w 121"/>
              <a:gd name="T69" fmla="*/ 48 h 94"/>
              <a:gd name="T70" fmla="*/ 0 w 121"/>
              <a:gd name="T71" fmla="*/ 45 h 94"/>
              <a:gd name="T72" fmla="*/ 7 w 121"/>
              <a:gd name="T73" fmla="*/ 36 h 94"/>
              <a:gd name="T74" fmla="*/ 16 w 121"/>
              <a:gd name="T75" fmla="*/ 29 h 94"/>
              <a:gd name="T76" fmla="*/ 19 w 121"/>
              <a:gd name="T77" fmla="*/ 25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1" h="94">
                <a:moveTo>
                  <a:pt x="19" y="25"/>
                </a:moveTo>
                <a:cubicBezTo>
                  <a:pt x="21" y="27"/>
                  <a:pt x="21" y="27"/>
                  <a:pt x="21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31" y="25"/>
                  <a:pt x="31" y="25"/>
                  <a:pt x="31" y="25"/>
                </a:cubicBezTo>
                <a:cubicBezTo>
                  <a:pt x="33" y="24"/>
                  <a:pt x="33" y="24"/>
                  <a:pt x="33" y="24"/>
                </a:cubicBezTo>
                <a:cubicBezTo>
                  <a:pt x="55" y="11"/>
                  <a:pt x="55" y="11"/>
                  <a:pt x="55" y="11"/>
                </a:cubicBezTo>
                <a:cubicBezTo>
                  <a:pt x="62" y="8"/>
                  <a:pt x="62" y="8"/>
                  <a:pt x="62" y="8"/>
                </a:cubicBezTo>
                <a:cubicBezTo>
                  <a:pt x="97" y="0"/>
                  <a:pt x="97" y="0"/>
                  <a:pt x="97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10" y="2"/>
                  <a:pt x="110" y="2"/>
                  <a:pt x="110" y="2"/>
                </a:cubicBezTo>
                <a:cubicBezTo>
                  <a:pt x="117" y="7"/>
                  <a:pt x="117" y="7"/>
                  <a:pt x="117" y="7"/>
                </a:cubicBezTo>
                <a:cubicBezTo>
                  <a:pt x="119" y="11"/>
                  <a:pt x="119" y="11"/>
                  <a:pt x="119" y="11"/>
                </a:cubicBezTo>
                <a:cubicBezTo>
                  <a:pt x="119" y="17"/>
                  <a:pt x="119" y="17"/>
                  <a:pt x="119" y="17"/>
                </a:cubicBezTo>
                <a:cubicBezTo>
                  <a:pt x="118" y="25"/>
                  <a:pt x="118" y="25"/>
                  <a:pt x="118" y="25"/>
                </a:cubicBezTo>
                <a:cubicBezTo>
                  <a:pt x="121" y="40"/>
                  <a:pt x="121" y="40"/>
                  <a:pt x="121" y="40"/>
                </a:cubicBezTo>
                <a:cubicBezTo>
                  <a:pt x="119" y="46"/>
                  <a:pt x="119" y="46"/>
                  <a:pt x="119" y="46"/>
                </a:cubicBezTo>
                <a:cubicBezTo>
                  <a:pt x="110" y="60"/>
                  <a:pt x="110" y="60"/>
                  <a:pt x="110" y="60"/>
                </a:cubicBezTo>
                <a:cubicBezTo>
                  <a:pt x="109" y="66"/>
                  <a:pt x="109" y="66"/>
                  <a:pt x="109" y="66"/>
                </a:cubicBezTo>
                <a:cubicBezTo>
                  <a:pt x="110" y="70"/>
                  <a:pt x="110" y="70"/>
                  <a:pt x="110" y="70"/>
                </a:cubicBezTo>
                <a:cubicBezTo>
                  <a:pt x="110" y="70"/>
                  <a:pt x="110" y="70"/>
                  <a:pt x="110" y="70"/>
                </a:cubicBezTo>
                <a:cubicBezTo>
                  <a:pt x="105" y="75"/>
                  <a:pt x="101" y="81"/>
                  <a:pt x="96" y="86"/>
                </a:cubicBezTo>
                <a:cubicBezTo>
                  <a:pt x="90" y="85"/>
                  <a:pt x="90" y="85"/>
                  <a:pt x="90" y="85"/>
                </a:cubicBezTo>
                <a:cubicBezTo>
                  <a:pt x="83" y="79"/>
                  <a:pt x="83" y="79"/>
                  <a:pt x="83" y="79"/>
                </a:cubicBezTo>
                <a:cubicBezTo>
                  <a:pt x="76" y="83"/>
                  <a:pt x="76" y="83"/>
                  <a:pt x="76" y="83"/>
                </a:cubicBezTo>
                <a:cubicBezTo>
                  <a:pt x="64" y="87"/>
                  <a:pt x="64" y="87"/>
                  <a:pt x="64" y="87"/>
                </a:cubicBezTo>
                <a:cubicBezTo>
                  <a:pt x="52" y="93"/>
                  <a:pt x="52" y="93"/>
                  <a:pt x="52" y="93"/>
                </a:cubicBezTo>
                <a:cubicBezTo>
                  <a:pt x="48" y="94"/>
                  <a:pt x="48" y="94"/>
                  <a:pt x="48" y="94"/>
                </a:cubicBezTo>
                <a:cubicBezTo>
                  <a:pt x="45" y="89"/>
                  <a:pt x="45" y="89"/>
                  <a:pt x="45" y="89"/>
                </a:cubicBezTo>
                <a:cubicBezTo>
                  <a:pt x="46" y="87"/>
                  <a:pt x="46" y="87"/>
                  <a:pt x="46" y="87"/>
                </a:cubicBezTo>
                <a:cubicBezTo>
                  <a:pt x="46" y="83"/>
                  <a:pt x="46" y="83"/>
                  <a:pt x="46" y="83"/>
                </a:cubicBezTo>
                <a:cubicBezTo>
                  <a:pt x="44" y="81"/>
                  <a:pt x="42" y="78"/>
                  <a:pt x="40" y="76"/>
                </a:cubicBezTo>
                <a:cubicBezTo>
                  <a:pt x="32" y="72"/>
                  <a:pt x="24" y="68"/>
                  <a:pt x="16" y="64"/>
                </a:cubicBezTo>
                <a:cubicBezTo>
                  <a:pt x="14" y="60"/>
                  <a:pt x="12" y="55"/>
                  <a:pt x="11" y="50"/>
                </a:cubicBezTo>
                <a:cubicBezTo>
                  <a:pt x="5" y="48"/>
                  <a:pt x="5" y="48"/>
                  <a:pt x="5" y="48"/>
                </a:cubicBezTo>
                <a:cubicBezTo>
                  <a:pt x="0" y="45"/>
                  <a:pt x="0" y="45"/>
                  <a:pt x="0" y="45"/>
                </a:cubicBezTo>
                <a:cubicBezTo>
                  <a:pt x="7" y="36"/>
                  <a:pt x="7" y="36"/>
                  <a:pt x="7" y="36"/>
                </a:cubicBezTo>
                <a:cubicBezTo>
                  <a:pt x="16" y="29"/>
                  <a:pt x="16" y="29"/>
                  <a:pt x="16" y="29"/>
                </a:cubicBezTo>
                <a:lnTo>
                  <a:pt x="19" y="25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11">
            <a:extLst>
              <a:ext uri="{FF2B5EF4-FFF2-40B4-BE49-F238E27FC236}">
                <a16:creationId xmlns:a16="http://schemas.microsoft.com/office/drawing/2014/main" id="{75D6960C-C1CC-4242-B85E-D70004314F6C}"/>
              </a:ext>
            </a:extLst>
          </p:cNvPr>
          <p:cNvSpPr>
            <a:spLocks/>
          </p:cNvSpPr>
          <p:nvPr/>
        </p:nvSpPr>
        <p:spPr bwMode="auto">
          <a:xfrm>
            <a:off x="5490475" y="4978874"/>
            <a:ext cx="503723" cy="818549"/>
          </a:xfrm>
          <a:custGeom>
            <a:avLst/>
            <a:gdLst>
              <a:gd name="T0" fmla="*/ 54 w 120"/>
              <a:gd name="T1" fmla="*/ 7 h 195"/>
              <a:gd name="T2" fmla="*/ 70 w 120"/>
              <a:gd name="T3" fmla="*/ 9 h 195"/>
              <a:gd name="T4" fmla="*/ 84 w 120"/>
              <a:gd name="T5" fmla="*/ 20 h 195"/>
              <a:gd name="T6" fmla="*/ 72 w 120"/>
              <a:gd name="T7" fmla="*/ 31 h 195"/>
              <a:gd name="T8" fmla="*/ 70 w 120"/>
              <a:gd name="T9" fmla="*/ 43 h 195"/>
              <a:gd name="T10" fmla="*/ 81 w 120"/>
              <a:gd name="T11" fmla="*/ 59 h 195"/>
              <a:gd name="T12" fmla="*/ 111 w 120"/>
              <a:gd name="T13" fmla="*/ 78 h 195"/>
              <a:gd name="T14" fmla="*/ 110 w 120"/>
              <a:gd name="T15" fmla="*/ 84 h 195"/>
              <a:gd name="T16" fmla="*/ 117 w 120"/>
              <a:gd name="T17" fmla="*/ 88 h 195"/>
              <a:gd name="T18" fmla="*/ 112 w 120"/>
              <a:gd name="T19" fmla="*/ 103 h 195"/>
              <a:gd name="T20" fmla="*/ 64 w 120"/>
              <a:gd name="T21" fmla="*/ 103 h 195"/>
              <a:gd name="T22" fmla="*/ 72 w 120"/>
              <a:gd name="T23" fmla="*/ 124 h 195"/>
              <a:gd name="T24" fmla="*/ 104 w 120"/>
              <a:gd name="T25" fmla="*/ 125 h 195"/>
              <a:gd name="T26" fmla="*/ 111 w 120"/>
              <a:gd name="T27" fmla="*/ 142 h 195"/>
              <a:gd name="T28" fmla="*/ 111 w 120"/>
              <a:gd name="T29" fmla="*/ 163 h 195"/>
              <a:gd name="T30" fmla="*/ 116 w 120"/>
              <a:gd name="T31" fmla="*/ 178 h 195"/>
              <a:gd name="T32" fmla="*/ 114 w 120"/>
              <a:gd name="T33" fmla="*/ 195 h 195"/>
              <a:gd name="T34" fmla="*/ 112 w 120"/>
              <a:gd name="T35" fmla="*/ 194 h 195"/>
              <a:gd name="T36" fmla="*/ 99 w 120"/>
              <a:gd name="T37" fmla="*/ 189 h 195"/>
              <a:gd name="T38" fmla="*/ 87 w 120"/>
              <a:gd name="T39" fmla="*/ 183 h 195"/>
              <a:gd name="T40" fmla="*/ 84 w 120"/>
              <a:gd name="T41" fmla="*/ 176 h 195"/>
              <a:gd name="T42" fmla="*/ 86 w 120"/>
              <a:gd name="T43" fmla="*/ 167 h 195"/>
              <a:gd name="T44" fmla="*/ 79 w 120"/>
              <a:gd name="T45" fmla="*/ 162 h 195"/>
              <a:gd name="T46" fmla="*/ 75 w 120"/>
              <a:gd name="T47" fmla="*/ 157 h 195"/>
              <a:gd name="T48" fmla="*/ 71 w 120"/>
              <a:gd name="T49" fmla="*/ 147 h 195"/>
              <a:gd name="T50" fmla="*/ 64 w 120"/>
              <a:gd name="T51" fmla="*/ 141 h 195"/>
              <a:gd name="T52" fmla="*/ 65 w 120"/>
              <a:gd name="T53" fmla="*/ 133 h 195"/>
              <a:gd name="T54" fmla="*/ 59 w 120"/>
              <a:gd name="T55" fmla="*/ 127 h 195"/>
              <a:gd name="T56" fmla="*/ 53 w 120"/>
              <a:gd name="T57" fmla="*/ 126 h 195"/>
              <a:gd name="T58" fmla="*/ 54 w 120"/>
              <a:gd name="T59" fmla="*/ 120 h 195"/>
              <a:gd name="T60" fmla="*/ 51 w 120"/>
              <a:gd name="T61" fmla="*/ 117 h 195"/>
              <a:gd name="T62" fmla="*/ 46 w 120"/>
              <a:gd name="T63" fmla="*/ 120 h 195"/>
              <a:gd name="T64" fmla="*/ 10 w 120"/>
              <a:gd name="T65" fmla="*/ 113 h 195"/>
              <a:gd name="T66" fmla="*/ 6 w 120"/>
              <a:gd name="T67" fmla="*/ 92 h 195"/>
              <a:gd name="T68" fmla="*/ 2 w 120"/>
              <a:gd name="T69" fmla="*/ 85 h 195"/>
              <a:gd name="T70" fmla="*/ 0 w 120"/>
              <a:gd name="T71" fmla="*/ 81 h 195"/>
              <a:gd name="T72" fmla="*/ 12 w 120"/>
              <a:gd name="T73" fmla="*/ 85 h 195"/>
              <a:gd name="T74" fmla="*/ 26 w 120"/>
              <a:gd name="T75" fmla="*/ 80 h 195"/>
              <a:gd name="T76" fmla="*/ 30 w 120"/>
              <a:gd name="T77" fmla="*/ 72 h 195"/>
              <a:gd name="T78" fmla="*/ 40 w 120"/>
              <a:gd name="T79" fmla="*/ 37 h 195"/>
              <a:gd name="T80" fmla="*/ 43 w 120"/>
              <a:gd name="T81" fmla="*/ 24 h 195"/>
              <a:gd name="T82" fmla="*/ 45 w 120"/>
              <a:gd name="T83" fmla="*/ 12 h 195"/>
              <a:gd name="T84" fmla="*/ 47 w 120"/>
              <a:gd name="T85" fmla="*/ 1 h 195"/>
              <a:gd name="T86" fmla="*/ 51 w 120"/>
              <a:gd name="T87" fmla="*/ 3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0" h="195">
                <a:moveTo>
                  <a:pt x="51" y="3"/>
                </a:moveTo>
                <a:cubicBezTo>
                  <a:pt x="54" y="7"/>
                  <a:pt x="54" y="7"/>
                  <a:pt x="54" y="7"/>
                </a:cubicBezTo>
                <a:cubicBezTo>
                  <a:pt x="58" y="8"/>
                  <a:pt x="58" y="8"/>
                  <a:pt x="58" y="8"/>
                </a:cubicBezTo>
                <a:cubicBezTo>
                  <a:pt x="70" y="9"/>
                  <a:pt x="70" y="9"/>
                  <a:pt x="70" y="9"/>
                </a:cubicBezTo>
                <a:cubicBezTo>
                  <a:pt x="75" y="12"/>
                  <a:pt x="75" y="12"/>
                  <a:pt x="75" y="12"/>
                </a:cubicBezTo>
                <a:cubicBezTo>
                  <a:pt x="84" y="20"/>
                  <a:pt x="84" y="20"/>
                  <a:pt x="84" y="20"/>
                </a:cubicBezTo>
                <a:cubicBezTo>
                  <a:pt x="81" y="24"/>
                  <a:pt x="81" y="24"/>
                  <a:pt x="81" y="24"/>
                </a:cubicBezTo>
                <a:cubicBezTo>
                  <a:pt x="72" y="31"/>
                  <a:pt x="72" y="31"/>
                  <a:pt x="72" y="31"/>
                </a:cubicBezTo>
                <a:cubicBezTo>
                  <a:pt x="65" y="40"/>
                  <a:pt x="65" y="40"/>
                  <a:pt x="65" y="40"/>
                </a:cubicBezTo>
                <a:cubicBezTo>
                  <a:pt x="70" y="43"/>
                  <a:pt x="70" y="43"/>
                  <a:pt x="70" y="43"/>
                </a:cubicBezTo>
                <a:cubicBezTo>
                  <a:pt x="76" y="45"/>
                  <a:pt x="76" y="45"/>
                  <a:pt x="76" y="45"/>
                </a:cubicBezTo>
                <a:cubicBezTo>
                  <a:pt x="77" y="50"/>
                  <a:pt x="79" y="55"/>
                  <a:pt x="81" y="59"/>
                </a:cubicBezTo>
                <a:cubicBezTo>
                  <a:pt x="89" y="63"/>
                  <a:pt x="97" y="67"/>
                  <a:pt x="105" y="71"/>
                </a:cubicBezTo>
                <a:cubicBezTo>
                  <a:pt x="107" y="73"/>
                  <a:pt x="109" y="76"/>
                  <a:pt x="111" y="78"/>
                </a:cubicBezTo>
                <a:cubicBezTo>
                  <a:pt x="111" y="82"/>
                  <a:pt x="111" y="82"/>
                  <a:pt x="111" y="82"/>
                </a:cubicBezTo>
                <a:cubicBezTo>
                  <a:pt x="110" y="84"/>
                  <a:pt x="110" y="84"/>
                  <a:pt x="110" y="84"/>
                </a:cubicBezTo>
                <a:cubicBezTo>
                  <a:pt x="113" y="89"/>
                  <a:pt x="113" y="89"/>
                  <a:pt x="113" y="89"/>
                </a:cubicBezTo>
                <a:cubicBezTo>
                  <a:pt x="117" y="88"/>
                  <a:pt x="117" y="88"/>
                  <a:pt x="117" y="88"/>
                </a:cubicBezTo>
                <a:cubicBezTo>
                  <a:pt x="120" y="98"/>
                  <a:pt x="120" y="98"/>
                  <a:pt x="120" y="98"/>
                </a:cubicBezTo>
                <a:cubicBezTo>
                  <a:pt x="112" y="103"/>
                  <a:pt x="112" y="103"/>
                  <a:pt x="112" y="103"/>
                </a:cubicBezTo>
                <a:cubicBezTo>
                  <a:pt x="101" y="103"/>
                  <a:pt x="90" y="103"/>
                  <a:pt x="78" y="104"/>
                </a:cubicBezTo>
                <a:cubicBezTo>
                  <a:pt x="64" y="103"/>
                  <a:pt x="64" y="103"/>
                  <a:pt x="64" y="103"/>
                </a:cubicBezTo>
                <a:cubicBezTo>
                  <a:pt x="53" y="111"/>
                  <a:pt x="53" y="111"/>
                  <a:pt x="53" y="111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95" y="122"/>
                  <a:pt x="95" y="122"/>
                  <a:pt x="95" y="122"/>
                </a:cubicBezTo>
                <a:cubicBezTo>
                  <a:pt x="104" y="125"/>
                  <a:pt x="104" y="125"/>
                  <a:pt x="104" y="125"/>
                </a:cubicBezTo>
                <a:cubicBezTo>
                  <a:pt x="111" y="130"/>
                  <a:pt x="111" y="130"/>
                  <a:pt x="111" y="130"/>
                </a:cubicBezTo>
                <a:cubicBezTo>
                  <a:pt x="111" y="142"/>
                  <a:pt x="111" y="142"/>
                  <a:pt x="111" y="142"/>
                </a:cubicBezTo>
                <a:cubicBezTo>
                  <a:pt x="106" y="152"/>
                  <a:pt x="106" y="152"/>
                  <a:pt x="106" y="152"/>
                </a:cubicBezTo>
                <a:cubicBezTo>
                  <a:pt x="111" y="163"/>
                  <a:pt x="111" y="163"/>
                  <a:pt x="111" y="163"/>
                </a:cubicBezTo>
                <a:cubicBezTo>
                  <a:pt x="118" y="173"/>
                  <a:pt x="118" y="173"/>
                  <a:pt x="118" y="173"/>
                </a:cubicBezTo>
                <a:cubicBezTo>
                  <a:pt x="116" y="178"/>
                  <a:pt x="116" y="178"/>
                  <a:pt x="116" y="178"/>
                </a:cubicBezTo>
                <a:cubicBezTo>
                  <a:pt x="112" y="182"/>
                  <a:pt x="112" y="182"/>
                  <a:pt x="112" y="182"/>
                </a:cubicBezTo>
                <a:cubicBezTo>
                  <a:pt x="113" y="186"/>
                  <a:pt x="113" y="190"/>
                  <a:pt x="114" y="195"/>
                </a:cubicBezTo>
                <a:cubicBezTo>
                  <a:pt x="114" y="195"/>
                  <a:pt x="114" y="195"/>
                  <a:pt x="114" y="195"/>
                </a:cubicBezTo>
                <a:cubicBezTo>
                  <a:pt x="112" y="194"/>
                  <a:pt x="112" y="194"/>
                  <a:pt x="112" y="194"/>
                </a:cubicBezTo>
                <a:cubicBezTo>
                  <a:pt x="107" y="191"/>
                  <a:pt x="107" y="191"/>
                  <a:pt x="107" y="191"/>
                </a:cubicBezTo>
                <a:cubicBezTo>
                  <a:pt x="99" y="189"/>
                  <a:pt x="99" y="189"/>
                  <a:pt x="99" y="189"/>
                </a:cubicBezTo>
                <a:cubicBezTo>
                  <a:pt x="93" y="186"/>
                  <a:pt x="93" y="186"/>
                  <a:pt x="93" y="186"/>
                </a:cubicBezTo>
                <a:cubicBezTo>
                  <a:pt x="87" y="183"/>
                  <a:pt x="87" y="183"/>
                  <a:pt x="87" y="183"/>
                </a:cubicBezTo>
                <a:cubicBezTo>
                  <a:pt x="84" y="179"/>
                  <a:pt x="84" y="179"/>
                  <a:pt x="84" y="179"/>
                </a:cubicBezTo>
                <a:cubicBezTo>
                  <a:pt x="84" y="176"/>
                  <a:pt x="84" y="176"/>
                  <a:pt x="84" y="176"/>
                </a:cubicBezTo>
                <a:cubicBezTo>
                  <a:pt x="84" y="174"/>
                  <a:pt x="85" y="172"/>
                  <a:pt x="86" y="170"/>
                </a:cubicBezTo>
                <a:cubicBezTo>
                  <a:pt x="86" y="167"/>
                  <a:pt x="86" y="167"/>
                  <a:pt x="86" y="167"/>
                </a:cubicBezTo>
                <a:cubicBezTo>
                  <a:pt x="85" y="164"/>
                  <a:pt x="85" y="164"/>
                  <a:pt x="85" y="164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6" y="160"/>
                  <a:pt x="76" y="160"/>
                  <a:pt x="76" y="160"/>
                </a:cubicBezTo>
                <a:cubicBezTo>
                  <a:pt x="75" y="157"/>
                  <a:pt x="75" y="157"/>
                  <a:pt x="75" y="157"/>
                </a:cubicBezTo>
                <a:cubicBezTo>
                  <a:pt x="73" y="150"/>
                  <a:pt x="73" y="150"/>
                  <a:pt x="73" y="150"/>
                </a:cubicBezTo>
                <a:cubicBezTo>
                  <a:pt x="71" y="147"/>
                  <a:pt x="71" y="147"/>
                  <a:pt x="71" y="147"/>
                </a:cubicBezTo>
                <a:cubicBezTo>
                  <a:pt x="69" y="145"/>
                  <a:pt x="69" y="145"/>
                  <a:pt x="69" y="145"/>
                </a:cubicBezTo>
                <a:cubicBezTo>
                  <a:pt x="67" y="144"/>
                  <a:pt x="66" y="143"/>
                  <a:pt x="64" y="141"/>
                </a:cubicBezTo>
                <a:cubicBezTo>
                  <a:pt x="62" y="138"/>
                  <a:pt x="62" y="138"/>
                  <a:pt x="62" y="138"/>
                </a:cubicBezTo>
                <a:cubicBezTo>
                  <a:pt x="65" y="133"/>
                  <a:pt x="65" y="133"/>
                  <a:pt x="65" y="133"/>
                </a:cubicBezTo>
                <a:cubicBezTo>
                  <a:pt x="63" y="130"/>
                  <a:pt x="63" y="130"/>
                  <a:pt x="63" y="130"/>
                </a:cubicBezTo>
                <a:cubicBezTo>
                  <a:pt x="59" y="127"/>
                  <a:pt x="59" y="127"/>
                  <a:pt x="59" y="127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53" y="126"/>
                  <a:pt x="53" y="126"/>
                  <a:pt x="53" y="126"/>
                </a:cubicBezTo>
                <a:cubicBezTo>
                  <a:pt x="53" y="123"/>
                  <a:pt x="53" y="123"/>
                  <a:pt x="53" y="123"/>
                </a:cubicBezTo>
                <a:cubicBezTo>
                  <a:pt x="54" y="120"/>
                  <a:pt x="54" y="120"/>
                  <a:pt x="54" y="120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51" y="117"/>
                  <a:pt x="51" y="117"/>
                  <a:pt x="51" y="117"/>
                </a:cubicBezTo>
                <a:cubicBezTo>
                  <a:pt x="48" y="118"/>
                  <a:pt x="48" y="118"/>
                  <a:pt x="48" y="118"/>
                </a:cubicBezTo>
                <a:cubicBezTo>
                  <a:pt x="47" y="119"/>
                  <a:pt x="46" y="119"/>
                  <a:pt x="46" y="120"/>
                </a:cubicBezTo>
                <a:cubicBezTo>
                  <a:pt x="17" y="111"/>
                  <a:pt x="17" y="111"/>
                  <a:pt x="17" y="111"/>
                </a:cubicBezTo>
                <a:cubicBezTo>
                  <a:pt x="10" y="113"/>
                  <a:pt x="10" y="113"/>
                  <a:pt x="10" y="113"/>
                </a:cubicBezTo>
                <a:cubicBezTo>
                  <a:pt x="9" y="108"/>
                  <a:pt x="9" y="108"/>
                  <a:pt x="9" y="108"/>
                </a:cubicBezTo>
                <a:cubicBezTo>
                  <a:pt x="6" y="92"/>
                  <a:pt x="6" y="92"/>
                  <a:pt x="6" y="92"/>
                </a:cubicBezTo>
                <a:cubicBezTo>
                  <a:pt x="4" y="88"/>
                  <a:pt x="4" y="88"/>
                  <a:pt x="4" y="88"/>
                </a:cubicBezTo>
                <a:cubicBezTo>
                  <a:pt x="2" y="85"/>
                  <a:pt x="2" y="85"/>
                  <a:pt x="2" y="85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6" y="84"/>
                  <a:pt x="6" y="84"/>
                  <a:pt x="6" y="84"/>
                </a:cubicBezTo>
                <a:cubicBezTo>
                  <a:pt x="12" y="85"/>
                  <a:pt x="12" y="85"/>
                  <a:pt x="12" y="85"/>
                </a:cubicBezTo>
                <a:cubicBezTo>
                  <a:pt x="19" y="83"/>
                  <a:pt x="19" y="83"/>
                  <a:pt x="19" y="83"/>
                </a:cubicBezTo>
                <a:cubicBezTo>
                  <a:pt x="26" y="80"/>
                  <a:pt x="26" y="80"/>
                  <a:pt x="26" y="80"/>
                </a:cubicBezTo>
                <a:cubicBezTo>
                  <a:pt x="32" y="77"/>
                  <a:pt x="32" y="77"/>
                  <a:pt x="32" y="77"/>
                </a:cubicBezTo>
                <a:cubicBezTo>
                  <a:pt x="30" y="72"/>
                  <a:pt x="30" y="72"/>
                  <a:pt x="30" y="72"/>
                </a:cubicBezTo>
                <a:cubicBezTo>
                  <a:pt x="33" y="63"/>
                  <a:pt x="36" y="55"/>
                  <a:pt x="39" y="47"/>
                </a:cubicBezTo>
                <a:cubicBezTo>
                  <a:pt x="40" y="37"/>
                  <a:pt x="40" y="37"/>
                  <a:pt x="40" y="37"/>
                </a:cubicBezTo>
                <a:cubicBezTo>
                  <a:pt x="37" y="27"/>
                  <a:pt x="37" y="27"/>
                  <a:pt x="37" y="27"/>
                </a:cubicBezTo>
                <a:cubicBezTo>
                  <a:pt x="43" y="24"/>
                  <a:pt x="43" y="24"/>
                  <a:pt x="43" y="24"/>
                </a:cubicBezTo>
                <a:cubicBezTo>
                  <a:pt x="46" y="17"/>
                  <a:pt x="46" y="17"/>
                  <a:pt x="46" y="17"/>
                </a:cubicBezTo>
                <a:cubicBezTo>
                  <a:pt x="45" y="12"/>
                  <a:pt x="45" y="12"/>
                  <a:pt x="45" y="12"/>
                </a:cubicBezTo>
                <a:cubicBezTo>
                  <a:pt x="47" y="8"/>
                  <a:pt x="47" y="8"/>
                  <a:pt x="47" y="8"/>
                </a:cubicBezTo>
                <a:cubicBezTo>
                  <a:pt x="47" y="1"/>
                  <a:pt x="47" y="1"/>
                  <a:pt x="47" y="1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0"/>
                  <a:pt x="51" y="3"/>
                  <a:pt x="51" y="3"/>
                </a:cubicBez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12">
            <a:extLst>
              <a:ext uri="{FF2B5EF4-FFF2-40B4-BE49-F238E27FC236}">
                <a16:creationId xmlns:a16="http://schemas.microsoft.com/office/drawing/2014/main" id="{F553C827-CD72-4FAD-ADA9-FEB4FF4B49A1}"/>
              </a:ext>
            </a:extLst>
          </p:cNvPr>
          <p:cNvSpPr>
            <a:spLocks/>
          </p:cNvSpPr>
          <p:nvPr/>
        </p:nvSpPr>
        <p:spPr bwMode="auto">
          <a:xfrm>
            <a:off x="5889254" y="5251724"/>
            <a:ext cx="491480" cy="584178"/>
          </a:xfrm>
          <a:custGeom>
            <a:avLst/>
            <a:gdLst>
              <a:gd name="T0" fmla="*/ 81 w 117"/>
              <a:gd name="T1" fmla="*/ 1 h 139"/>
              <a:gd name="T2" fmla="*/ 96 w 117"/>
              <a:gd name="T3" fmla="*/ 5 h 139"/>
              <a:gd name="T4" fmla="*/ 102 w 117"/>
              <a:gd name="T5" fmla="*/ 9 h 139"/>
              <a:gd name="T6" fmla="*/ 107 w 117"/>
              <a:gd name="T7" fmla="*/ 15 h 139"/>
              <a:gd name="T8" fmla="*/ 113 w 117"/>
              <a:gd name="T9" fmla="*/ 20 h 139"/>
              <a:gd name="T10" fmla="*/ 117 w 117"/>
              <a:gd name="T11" fmla="*/ 21 h 139"/>
              <a:gd name="T12" fmla="*/ 100 w 117"/>
              <a:gd name="T13" fmla="*/ 41 h 139"/>
              <a:gd name="T14" fmla="*/ 98 w 117"/>
              <a:gd name="T15" fmla="*/ 46 h 139"/>
              <a:gd name="T16" fmla="*/ 95 w 117"/>
              <a:gd name="T17" fmla="*/ 58 h 139"/>
              <a:gd name="T18" fmla="*/ 83 w 117"/>
              <a:gd name="T19" fmla="*/ 85 h 139"/>
              <a:gd name="T20" fmla="*/ 72 w 117"/>
              <a:gd name="T21" fmla="*/ 98 h 139"/>
              <a:gd name="T22" fmla="*/ 69 w 117"/>
              <a:gd name="T23" fmla="*/ 110 h 139"/>
              <a:gd name="T24" fmla="*/ 68 w 117"/>
              <a:gd name="T25" fmla="*/ 113 h 139"/>
              <a:gd name="T26" fmla="*/ 69 w 117"/>
              <a:gd name="T27" fmla="*/ 116 h 139"/>
              <a:gd name="T28" fmla="*/ 78 w 117"/>
              <a:gd name="T29" fmla="*/ 123 h 139"/>
              <a:gd name="T30" fmla="*/ 86 w 117"/>
              <a:gd name="T31" fmla="*/ 131 h 139"/>
              <a:gd name="T32" fmla="*/ 81 w 117"/>
              <a:gd name="T33" fmla="*/ 139 h 139"/>
              <a:gd name="T34" fmla="*/ 81 w 117"/>
              <a:gd name="T35" fmla="*/ 139 h 139"/>
              <a:gd name="T36" fmla="*/ 81 w 117"/>
              <a:gd name="T37" fmla="*/ 139 h 139"/>
              <a:gd name="T38" fmla="*/ 67 w 117"/>
              <a:gd name="T39" fmla="*/ 134 h 139"/>
              <a:gd name="T40" fmla="*/ 43 w 117"/>
              <a:gd name="T41" fmla="*/ 134 h 139"/>
              <a:gd name="T42" fmla="*/ 28 w 117"/>
              <a:gd name="T43" fmla="*/ 130 h 139"/>
              <a:gd name="T44" fmla="*/ 21 w 117"/>
              <a:gd name="T45" fmla="*/ 130 h 139"/>
              <a:gd name="T46" fmla="*/ 19 w 117"/>
              <a:gd name="T47" fmla="*/ 130 h 139"/>
              <a:gd name="T48" fmla="*/ 19 w 117"/>
              <a:gd name="T49" fmla="*/ 130 h 139"/>
              <a:gd name="T50" fmla="*/ 17 w 117"/>
              <a:gd name="T51" fmla="*/ 117 h 139"/>
              <a:gd name="T52" fmla="*/ 21 w 117"/>
              <a:gd name="T53" fmla="*/ 113 h 139"/>
              <a:gd name="T54" fmla="*/ 23 w 117"/>
              <a:gd name="T55" fmla="*/ 108 h 139"/>
              <a:gd name="T56" fmla="*/ 16 w 117"/>
              <a:gd name="T57" fmla="*/ 98 h 139"/>
              <a:gd name="T58" fmla="*/ 11 w 117"/>
              <a:gd name="T59" fmla="*/ 87 h 139"/>
              <a:gd name="T60" fmla="*/ 16 w 117"/>
              <a:gd name="T61" fmla="*/ 77 h 139"/>
              <a:gd name="T62" fmla="*/ 16 w 117"/>
              <a:gd name="T63" fmla="*/ 65 h 139"/>
              <a:gd name="T64" fmla="*/ 9 w 117"/>
              <a:gd name="T65" fmla="*/ 60 h 139"/>
              <a:gd name="T66" fmla="*/ 0 w 117"/>
              <a:gd name="T67" fmla="*/ 57 h 139"/>
              <a:gd name="T68" fmla="*/ 12 w 117"/>
              <a:gd name="T69" fmla="*/ 50 h 139"/>
              <a:gd name="T70" fmla="*/ 17 w 117"/>
              <a:gd name="T71" fmla="*/ 38 h 139"/>
              <a:gd name="T72" fmla="*/ 25 w 117"/>
              <a:gd name="T73" fmla="*/ 33 h 139"/>
              <a:gd name="T74" fmla="*/ 22 w 117"/>
              <a:gd name="T75" fmla="*/ 23 h 139"/>
              <a:gd name="T76" fmla="*/ 34 w 117"/>
              <a:gd name="T77" fmla="*/ 17 h 139"/>
              <a:gd name="T78" fmla="*/ 46 w 117"/>
              <a:gd name="T79" fmla="*/ 13 h 139"/>
              <a:gd name="T80" fmla="*/ 53 w 117"/>
              <a:gd name="T81" fmla="*/ 9 h 139"/>
              <a:gd name="T82" fmla="*/ 60 w 117"/>
              <a:gd name="T83" fmla="*/ 15 h 139"/>
              <a:gd name="T84" fmla="*/ 66 w 117"/>
              <a:gd name="T85" fmla="*/ 16 h 139"/>
              <a:gd name="T86" fmla="*/ 80 w 117"/>
              <a:gd name="T87" fmla="*/ 0 h 139"/>
              <a:gd name="T88" fmla="*/ 80 w 117"/>
              <a:gd name="T89" fmla="*/ 0 h 139"/>
              <a:gd name="T90" fmla="*/ 81 w 117"/>
              <a:gd name="T91" fmla="*/ 1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7" h="139">
                <a:moveTo>
                  <a:pt x="81" y="1"/>
                </a:moveTo>
                <a:cubicBezTo>
                  <a:pt x="96" y="5"/>
                  <a:pt x="96" y="5"/>
                  <a:pt x="96" y="5"/>
                </a:cubicBezTo>
                <a:cubicBezTo>
                  <a:pt x="102" y="9"/>
                  <a:pt x="102" y="9"/>
                  <a:pt x="102" y="9"/>
                </a:cubicBezTo>
                <a:cubicBezTo>
                  <a:pt x="107" y="15"/>
                  <a:pt x="107" y="15"/>
                  <a:pt x="107" y="15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7" y="21"/>
                  <a:pt x="117" y="21"/>
                  <a:pt x="117" y="21"/>
                </a:cubicBezTo>
                <a:cubicBezTo>
                  <a:pt x="112" y="28"/>
                  <a:pt x="106" y="35"/>
                  <a:pt x="100" y="41"/>
                </a:cubicBezTo>
                <a:cubicBezTo>
                  <a:pt x="98" y="46"/>
                  <a:pt x="98" y="46"/>
                  <a:pt x="98" y="46"/>
                </a:cubicBezTo>
                <a:cubicBezTo>
                  <a:pt x="97" y="50"/>
                  <a:pt x="96" y="54"/>
                  <a:pt x="95" y="58"/>
                </a:cubicBezTo>
                <a:cubicBezTo>
                  <a:pt x="92" y="67"/>
                  <a:pt x="87" y="76"/>
                  <a:pt x="83" y="85"/>
                </a:cubicBezTo>
                <a:cubicBezTo>
                  <a:pt x="79" y="89"/>
                  <a:pt x="76" y="94"/>
                  <a:pt x="72" y="98"/>
                </a:cubicBezTo>
                <a:cubicBezTo>
                  <a:pt x="71" y="102"/>
                  <a:pt x="70" y="106"/>
                  <a:pt x="69" y="110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78" y="123"/>
                  <a:pt x="78" y="123"/>
                  <a:pt x="78" y="123"/>
                </a:cubicBezTo>
                <a:cubicBezTo>
                  <a:pt x="86" y="131"/>
                  <a:pt x="86" y="131"/>
                  <a:pt x="86" y="131"/>
                </a:cubicBezTo>
                <a:cubicBezTo>
                  <a:pt x="81" y="139"/>
                  <a:pt x="81" y="139"/>
                  <a:pt x="81" y="139"/>
                </a:cubicBezTo>
                <a:cubicBezTo>
                  <a:pt x="81" y="139"/>
                  <a:pt x="81" y="139"/>
                  <a:pt x="81" y="139"/>
                </a:cubicBezTo>
                <a:cubicBezTo>
                  <a:pt x="81" y="139"/>
                  <a:pt x="81" y="139"/>
                  <a:pt x="81" y="139"/>
                </a:cubicBezTo>
                <a:cubicBezTo>
                  <a:pt x="67" y="134"/>
                  <a:pt x="67" y="134"/>
                  <a:pt x="67" y="134"/>
                </a:cubicBezTo>
                <a:cubicBezTo>
                  <a:pt x="43" y="134"/>
                  <a:pt x="43" y="134"/>
                  <a:pt x="43" y="134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21" y="130"/>
                  <a:pt x="21" y="130"/>
                  <a:pt x="21" y="130"/>
                </a:cubicBezTo>
                <a:cubicBezTo>
                  <a:pt x="19" y="130"/>
                  <a:pt x="19" y="130"/>
                  <a:pt x="19" y="130"/>
                </a:cubicBezTo>
                <a:cubicBezTo>
                  <a:pt x="19" y="130"/>
                  <a:pt x="19" y="130"/>
                  <a:pt x="19" y="130"/>
                </a:cubicBezTo>
                <a:cubicBezTo>
                  <a:pt x="18" y="125"/>
                  <a:pt x="18" y="121"/>
                  <a:pt x="17" y="117"/>
                </a:cubicBezTo>
                <a:cubicBezTo>
                  <a:pt x="21" y="113"/>
                  <a:pt x="21" y="113"/>
                  <a:pt x="21" y="113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16" y="98"/>
                  <a:pt x="16" y="98"/>
                  <a:pt x="16" y="98"/>
                </a:cubicBezTo>
                <a:cubicBezTo>
                  <a:pt x="11" y="87"/>
                  <a:pt x="11" y="87"/>
                  <a:pt x="11" y="87"/>
                </a:cubicBezTo>
                <a:cubicBezTo>
                  <a:pt x="16" y="77"/>
                  <a:pt x="16" y="77"/>
                  <a:pt x="16" y="77"/>
                </a:cubicBezTo>
                <a:cubicBezTo>
                  <a:pt x="16" y="65"/>
                  <a:pt x="16" y="65"/>
                  <a:pt x="16" y="65"/>
                </a:cubicBezTo>
                <a:cubicBezTo>
                  <a:pt x="9" y="60"/>
                  <a:pt x="9" y="60"/>
                  <a:pt x="9" y="60"/>
                </a:cubicBezTo>
                <a:cubicBezTo>
                  <a:pt x="0" y="57"/>
                  <a:pt x="0" y="57"/>
                  <a:pt x="0" y="57"/>
                </a:cubicBezTo>
                <a:cubicBezTo>
                  <a:pt x="12" y="50"/>
                  <a:pt x="12" y="50"/>
                  <a:pt x="12" y="50"/>
                </a:cubicBezTo>
                <a:cubicBezTo>
                  <a:pt x="17" y="38"/>
                  <a:pt x="17" y="38"/>
                  <a:pt x="17" y="38"/>
                </a:cubicBezTo>
                <a:cubicBezTo>
                  <a:pt x="25" y="33"/>
                  <a:pt x="25" y="33"/>
                  <a:pt x="25" y="33"/>
                </a:cubicBezTo>
                <a:cubicBezTo>
                  <a:pt x="22" y="23"/>
                  <a:pt x="22" y="23"/>
                  <a:pt x="22" y="23"/>
                </a:cubicBezTo>
                <a:cubicBezTo>
                  <a:pt x="34" y="17"/>
                  <a:pt x="34" y="17"/>
                  <a:pt x="34" y="17"/>
                </a:cubicBezTo>
                <a:cubicBezTo>
                  <a:pt x="46" y="13"/>
                  <a:pt x="46" y="13"/>
                  <a:pt x="46" y="13"/>
                </a:cubicBezTo>
                <a:cubicBezTo>
                  <a:pt x="53" y="9"/>
                  <a:pt x="53" y="9"/>
                  <a:pt x="53" y="9"/>
                </a:cubicBezTo>
                <a:cubicBezTo>
                  <a:pt x="60" y="15"/>
                  <a:pt x="60" y="15"/>
                  <a:pt x="60" y="15"/>
                </a:cubicBezTo>
                <a:cubicBezTo>
                  <a:pt x="66" y="16"/>
                  <a:pt x="66" y="16"/>
                  <a:pt x="66" y="16"/>
                </a:cubicBezTo>
                <a:cubicBezTo>
                  <a:pt x="71" y="11"/>
                  <a:pt x="75" y="5"/>
                  <a:pt x="80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0"/>
                  <a:pt x="81" y="1"/>
                  <a:pt x="81" y="1"/>
                </a:cubicBez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13">
            <a:extLst>
              <a:ext uri="{FF2B5EF4-FFF2-40B4-BE49-F238E27FC236}">
                <a16:creationId xmlns:a16="http://schemas.microsoft.com/office/drawing/2014/main" id="{DFA1BAAE-4DA9-4669-9298-1D4CED0D5A73}"/>
              </a:ext>
            </a:extLst>
          </p:cNvPr>
          <p:cNvSpPr>
            <a:spLocks/>
          </p:cNvSpPr>
          <p:nvPr/>
        </p:nvSpPr>
        <p:spPr bwMode="auto">
          <a:xfrm>
            <a:off x="6176096" y="5339176"/>
            <a:ext cx="477488" cy="592924"/>
          </a:xfrm>
          <a:custGeom>
            <a:avLst/>
            <a:gdLst>
              <a:gd name="T0" fmla="*/ 19 w 114"/>
              <a:gd name="T1" fmla="*/ 121 h 141"/>
              <a:gd name="T2" fmla="*/ 13 w 114"/>
              <a:gd name="T3" fmla="*/ 118 h 141"/>
              <a:gd name="T4" fmla="*/ 13 w 114"/>
              <a:gd name="T5" fmla="*/ 118 h 141"/>
              <a:gd name="T6" fmla="*/ 13 w 114"/>
              <a:gd name="T7" fmla="*/ 118 h 141"/>
              <a:gd name="T8" fmla="*/ 18 w 114"/>
              <a:gd name="T9" fmla="*/ 110 h 141"/>
              <a:gd name="T10" fmla="*/ 10 w 114"/>
              <a:gd name="T11" fmla="*/ 102 h 141"/>
              <a:gd name="T12" fmla="*/ 1 w 114"/>
              <a:gd name="T13" fmla="*/ 95 h 141"/>
              <a:gd name="T14" fmla="*/ 0 w 114"/>
              <a:gd name="T15" fmla="*/ 92 h 141"/>
              <a:gd name="T16" fmla="*/ 1 w 114"/>
              <a:gd name="T17" fmla="*/ 89 h 141"/>
              <a:gd name="T18" fmla="*/ 4 w 114"/>
              <a:gd name="T19" fmla="*/ 77 h 141"/>
              <a:gd name="T20" fmla="*/ 15 w 114"/>
              <a:gd name="T21" fmla="*/ 64 h 141"/>
              <a:gd name="T22" fmla="*/ 27 w 114"/>
              <a:gd name="T23" fmla="*/ 37 h 141"/>
              <a:gd name="T24" fmla="*/ 30 w 114"/>
              <a:gd name="T25" fmla="*/ 25 h 141"/>
              <a:gd name="T26" fmla="*/ 32 w 114"/>
              <a:gd name="T27" fmla="*/ 20 h 141"/>
              <a:gd name="T28" fmla="*/ 49 w 114"/>
              <a:gd name="T29" fmla="*/ 0 h 141"/>
              <a:gd name="T30" fmla="*/ 65 w 114"/>
              <a:gd name="T31" fmla="*/ 8 h 141"/>
              <a:gd name="T32" fmla="*/ 70 w 114"/>
              <a:gd name="T33" fmla="*/ 13 h 141"/>
              <a:gd name="T34" fmla="*/ 72 w 114"/>
              <a:gd name="T35" fmla="*/ 15 h 141"/>
              <a:gd name="T36" fmla="*/ 72 w 114"/>
              <a:gd name="T37" fmla="*/ 18 h 141"/>
              <a:gd name="T38" fmla="*/ 72 w 114"/>
              <a:gd name="T39" fmla="*/ 20 h 141"/>
              <a:gd name="T40" fmla="*/ 64 w 114"/>
              <a:gd name="T41" fmla="*/ 31 h 141"/>
              <a:gd name="T42" fmla="*/ 62 w 114"/>
              <a:gd name="T43" fmla="*/ 39 h 141"/>
              <a:gd name="T44" fmla="*/ 64 w 114"/>
              <a:gd name="T45" fmla="*/ 48 h 141"/>
              <a:gd name="T46" fmla="*/ 79 w 114"/>
              <a:gd name="T47" fmla="*/ 63 h 141"/>
              <a:gd name="T48" fmla="*/ 84 w 114"/>
              <a:gd name="T49" fmla="*/ 74 h 141"/>
              <a:gd name="T50" fmla="*/ 98 w 114"/>
              <a:gd name="T51" fmla="*/ 111 h 141"/>
              <a:gd name="T52" fmla="*/ 114 w 114"/>
              <a:gd name="T53" fmla="*/ 140 h 141"/>
              <a:gd name="T54" fmla="*/ 111 w 114"/>
              <a:gd name="T55" fmla="*/ 141 h 141"/>
              <a:gd name="T56" fmla="*/ 96 w 114"/>
              <a:gd name="T57" fmla="*/ 137 h 141"/>
              <a:gd name="T58" fmla="*/ 78 w 114"/>
              <a:gd name="T59" fmla="*/ 129 h 141"/>
              <a:gd name="T60" fmla="*/ 19 w 114"/>
              <a:gd name="T61" fmla="*/ 12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14" h="141">
                <a:moveTo>
                  <a:pt x="19" y="121"/>
                </a:moveTo>
                <a:cubicBezTo>
                  <a:pt x="13" y="118"/>
                  <a:pt x="13" y="118"/>
                  <a:pt x="13" y="118"/>
                </a:cubicBezTo>
                <a:cubicBezTo>
                  <a:pt x="13" y="118"/>
                  <a:pt x="13" y="118"/>
                  <a:pt x="13" y="118"/>
                </a:cubicBezTo>
                <a:cubicBezTo>
                  <a:pt x="13" y="118"/>
                  <a:pt x="13" y="118"/>
                  <a:pt x="13" y="118"/>
                </a:cubicBezTo>
                <a:cubicBezTo>
                  <a:pt x="18" y="110"/>
                  <a:pt x="18" y="110"/>
                  <a:pt x="18" y="110"/>
                </a:cubicBezTo>
                <a:cubicBezTo>
                  <a:pt x="10" y="102"/>
                  <a:pt x="10" y="102"/>
                  <a:pt x="10" y="102"/>
                </a:cubicBezTo>
                <a:cubicBezTo>
                  <a:pt x="1" y="95"/>
                  <a:pt x="1" y="95"/>
                  <a:pt x="1" y="95"/>
                </a:cubicBezTo>
                <a:cubicBezTo>
                  <a:pt x="0" y="92"/>
                  <a:pt x="0" y="92"/>
                  <a:pt x="0" y="92"/>
                </a:cubicBezTo>
                <a:cubicBezTo>
                  <a:pt x="1" y="89"/>
                  <a:pt x="1" y="89"/>
                  <a:pt x="1" y="89"/>
                </a:cubicBezTo>
                <a:cubicBezTo>
                  <a:pt x="2" y="85"/>
                  <a:pt x="3" y="81"/>
                  <a:pt x="4" y="77"/>
                </a:cubicBezTo>
                <a:cubicBezTo>
                  <a:pt x="8" y="73"/>
                  <a:pt x="11" y="68"/>
                  <a:pt x="15" y="64"/>
                </a:cubicBezTo>
                <a:cubicBezTo>
                  <a:pt x="19" y="55"/>
                  <a:pt x="24" y="46"/>
                  <a:pt x="27" y="37"/>
                </a:cubicBezTo>
                <a:cubicBezTo>
                  <a:pt x="28" y="33"/>
                  <a:pt x="29" y="29"/>
                  <a:pt x="30" y="25"/>
                </a:cubicBezTo>
                <a:cubicBezTo>
                  <a:pt x="32" y="20"/>
                  <a:pt x="32" y="20"/>
                  <a:pt x="32" y="20"/>
                </a:cubicBezTo>
                <a:cubicBezTo>
                  <a:pt x="38" y="14"/>
                  <a:pt x="44" y="7"/>
                  <a:pt x="49" y="0"/>
                </a:cubicBezTo>
                <a:cubicBezTo>
                  <a:pt x="65" y="8"/>
                  <a:pt x="65" y="8"/>
                  <a:pt x="65" y="8"/>
                </a:cubicBezTo>
                <a:cubicBezTo>
                  <a:pt x="70" y="13"/>
                  <a:pt x="70" y="13"/>
                  <a:pt x="70" y="13"/>
                </a:cubicBezTo>
                <a:cubicBezTo>
                  <a:pt x="72" y="15"/>
                  <a:pt x="72" y="15"/>
                  <a:pt x="72" y="15"/>
                </a:cubicBezTo>
                <a:cubicBezTo>
                  <a:pt x="72" y="18"/>
                  <a:pt x="72" y="18"/>
                  <a:pt x="72" y="18"/>
                </a:cubicBezTo>
                <a:cubicBezTo>
                  <a:pt x="72" y="20"/>
                  <a:pt x="72" y="20"/>
                  <a:pt x="72" y="20"/>
                </a:cubicBezTo>
                <a:cubicBezTo>
                  <a:pt x="69" y="24"/>
                  <a:pt x="66" y="27"/>
                  <a:pt x="64" y="31"/>
                </a:cubicBezTo>
                <a:cubicBezTo>
                  <a:pt x="62" y="39"/>
                  <a:pt x="62" y="39"/>
                  <a:pt x="62" y="39"/>
                </a:cubicBezTo>
                <a:cubicBezTo>
                  <a:pt x="64" y="48"/>
                  <a:pt x="64" y="48"/>
                  <a:pt x="64" y="48"/>
                </a:cubicBezTo>
                <a:cubicBezTo>
                  <a:pt x="68" y="54"/>
                  <a:pt x="75" y="57"/>
                  <a:pt x="79" y="63"/>
                </a:cubicBezTo>
                <a:cubicBezTo>
                  <a:pt x="84" y="74"/>
                  <a:pt x="84" y="74"/>
                  <a:pt x="84" y="74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114" y="140"/>
                  <a:pt x="114" y="140"/>
                  <a:pt x="114" y="140"/>
                </a:cubicBezTo>
                <a:cubicBezTo>
                  <a:pt x="111" y="141"/>
                  <a:pt x="111" y="141"/>
                  <a:pt x="111" y="141"/>
                </a:cubicBezTo>
                <a:cubicBezTo>
                  <a:pt x="96" y="137"/>
                  <a:pt x="96" y="137"/>
                  <a:pt x="96" y="137"/>
                </a:cubicBezTo>
                <a:cubicBezTo>
                  <a:pt x="78" y="129"/>
                  <a:pt x="78" y="129"/>
                  <a:pt x="78" y="129"/>
                </a:cubicBezTo>
                <a:lnTo>
                  <a:pt x="19" y="121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14">
            <a:extLst>
              <a:ext uri="{FF2B5EF4-FFF2-40B4-BE49-F238E27FC236}">
                <a16:creationId xmlns:a16="http://schemas.microsoft.com/office/drawing/2014/main" id="{9296CE7B-0547-4A84-8DC2-91C9A2D3520C}"/>
              </a:ext>
            </a:extLst>
          </p:cNvPr>
          <p:cNvSpPr>
            <a:spLocks/>
          </p:cNvSpPr>
          <p:nvPr/>
        </p:nvSpPr>
        <p:spPr bwMode="auto">
          <a:xfrm>
            <a:off x="8124525" y="3810517"/>
            <a:ext cx="566688" cy="411025"/>
          </a:xfrm>
          <a:custGeom>
            <a:avLst/>
            <a:gdLst>
              <a:gd name="T0" fmla="*/ 11 w 135"/>
              <a:gd name="T1" fmla="*/ 45 h 98"/>
              <a:gd name="T2" fmla="*/ 13 w 135"/>
              <a:gd name="T3" fmla="*/ 43 h 98"/>
              <a:gd name="T4" fmla="*/ 15 w 135"/>
              <a:gd name="T5" fmla="*/ 41 h 98"/>
              <a:gd name="T6" fmla="*/ 20 w 135"/>
              <a:gd name="T7" fmla="*/ 39 h 98"/>
              <a:gd name="T8" fmla="*/ 22 w 135"/>
              <a:gd name="T9" fmla="*/ 36 h 98"/>
              <a:gd name="T10" fmla="*/ 1 w 135"/>
              <a:gd name="T11" fmla="*/ 33 h 98"/>
              <a:gd name="T12" fmla="*/ 1 w 135"/>
              <a:gd name="T13" fmla="*/ 32 h 98"/>
              <a:gd name="T14" fmla="*/ 0 w 135"/>
              <a:gd name="T15" fmla="*/ 31 h 98"/>
              <a:gd name="T16" fmla="*/ 6 w 135"/>
              <a:gd name="T17" fmla="*/ 27 h 98"/>
              <a:gd name="T18" fmla="*/ 14 w 135"/>
              <a:gd name="T19" fmla="*/ 17 h 98"/>
              <a:gd name="T20" fmla="*/ 22 w 135"/>
              <a:gd name="T21" fmla="*/ 0 h 98"/>
              <a:gd name="T22" fmla="*/ 53 w 135"/>
              <a:gd name="T23" fmla="*/ 21 h 98"/>
              <a:gd name="T24" fmla="*/ 61 w 135"/>
              <a:gd name="T25" fmla="*/ 33 h 98"/>
              <a:gd name="T26" fmla="*/ 68 w 135"/>
              <a:gd name="T27" fmla="*/ 32 h 98"/>
              <a:gd name="T28" fmla="*/ 75 w 135"/>
              <a:gd name="T29" fmla="*/ 28 h 98"/>
              <a:gd name="T30" fmla="*/ 88 w 135"/>
              <a:gd name="T31" fmla="*/ 27 h 98"/>
              <a:gd name="T32" fmla="*/ 102 w 135"/>
              <a:gd name="T33" fmla="*/ 29 h 98"/>
              <a:gd name="T34" fmla="*/ 117 w 135"/>
              <a:gd name="T35" fmla="*/ 27 h 98"/>
              <a:gd name="T36" fmla="*/ 133 w 135"/>
              <a:gd name="T37" fmla="*/ 26 h 98"/>
              <a:gd name="T38" fmla="*/ 132 w 135"/>
              <a:gd name="T39" fmla="*/ 50 h 98"/>
              <a:gd name="T40" fmla="*/ 135 w 135"/>
              <a:gd name="T41" fmla="*/ 74 h 98"/>
              <a:gd name="T42" fmla="*/ 131 w 135"/>
              <a:gd name="T43" fmla="*/ 82 h 98"/>
              <a:gd name="T44" fmla="*/ 125 w 135"/>
              <a:gd name="T45" fmla="*/ 88 h 98"/>
              <a:gd name="T46" fmla="*/ 117 w 135"/>
              <a:gd name="T47" fmla="*/ 92 h 98"/>
              <a:gd name="T48" fmla="*/ 110 w 135"/>
              <a:gd name="T49" fmla="*/ 96 h 98"/>
              <a:gd name="T50" fmla="*/ 108 w 135"/>
              <a:gd name="T51" fmla="*/ 95 h 98"/>
              <a:gd name="T52" fmla="*/ 105 w 135"/>
              <a:gd name="T53" fmla="*/ 95 h 98"/>
              <a:gd name="T54" fmla="*/ 102 w 135"/>
              <a:gd name="T55" fmla="*/ 96 h 98"/>
              <a:gd name="T56" fmla="*/ 97 w 135"/>
              <a:gd name="T57" fmla="*/ 98 h 98"/>
              <a:gd name="T58" fmla="*/ 94 w 135"/>
              <a:gd name="T59" fmla="*/ 92 h 98"/>
              <a:gd name="T60" fmla="*/ 94 w 135"/>
              <a:gd name="T61" fmla="*/ 91 h 98"/>
              <a:gd name="T62" fmla="*/ 92 w 135"/>
              <a:gd name="T63" fmla="*/ 83 h 98"/>
              <a:gd name="T64" fmla="*/ 92 w 135"/>
              <a:gd name="T65" fmla="*/ 79 h 98"/>
              <a:gd name="T66" fmla="*/ 89 w 135"/>
              <a:gd name="T67" fmla="*/ 77 h 98"/>
              <a:gd name="T68" fmla="*/ 84 w 135"/>
              <a:gd name="T69" fmla="*/ 77 h 98"/>
              <a:gd name="T70" fmla="*/ 79 w 135"/>
              <a:gd name="T71" fmla="*/ 75 h 98"/>
              <a:gd name="T72" fmla="*/ 77 w 135"/>
              <a:gd name="T73" fmla="*/ 71 h 98"/>
              <a:gd name="T74" fmla="*/ 76 w 135"/>
              <a:gd name="T75" fmla="*/ 62 h 98"/>
              <a:gd name="T76" fmla="*/ 73 w 135"/>
              <a:gd name="T77" fmla="*/ 63 h 98"/>
              <a:gd name="T78" fmla="*/ 65 w 135"/>
              <a:gd name="T79" fmla="*/ 72 h 98"/>
              <a:gd name="T80" fmla="*/ 61 w 135"/>
              <a:gd name="T81" fmla="*/ 70 h 98"/>
              <a:gd name="T82" fmla="*/ 59 w 135"/>
              <a:gd name="T83" fmla="*/ 71 h 98"/>
              <a:gd name="T84" fmla="*/ 57 w 135"/>
              <a:gd name="T85" fmla="*/ 73 h 98"/>
              <a:gd name="T86" fmla="*/ 53 w 135"/>
              <a:gd name="T87" fmla="*/ 72 h 98"/>
              <a:gd name="T88" fmla="*/ 52 w 135"/>
              <a:gd name="T89" fmla="*/ 71 h 98"/>
              <a:gd name="T90" fmla="*/ 50 w 135"/>
              <a:gd name="T91" fmla="*/ 67 h 98"/>
              <a:gd name="T92" fmla="*/ 48 w 135"/>
              <a:gd name="T93" fmla="*/ 65 h 98"/>
              <a:gd name="T94" fmla="*/ 41 w 135"/>
              <a:gd name="T95" fmla="*/ 64 h 98"/>
              <a:gd name="T96" fmla="*/ 36 w 135"/>
              <a:gd name="T97" fmla="*/ 67 h 98"/>
              <a:gd name="T98" fmla="*/ 32 w 135"/>
              <a:gd name="T99" fmla="*/ 71 h 98"/>
              <a:gd name="T100" fmla="*/ 27 w 135"/>
              <a:gd name="T101" fmla="*/ 72 h 98"/>
              <a:gd name="T102" fmla="*/ 27 w 135"/>
              <a:gd name="T103" fmla="*/ 71 h 98"/>
              <a:gd name="T104" fmla="*/ 20 w 135"/>
              <a:gd name="T105" fmla="*/ 61 h 98"/>
              <a:gd name="T106" fmla="*/ 15 w 135"/>
              <a:gd name="T107" fmla="*/ 50 h 98"/>
              <a:gd name="T108" fmla="*/ 13 w 135"/>
              <a:gd name="T109" fmla="*/ 48 h 98"/>
              <a:gd name="T110" fmla="*/ 12 w 135"/>
              <a:gd name="T111" fmla="*/ 47 h 98"/>
              <a:gd name="T112" fmla="*/ 11 w 135"/>
              <a:gd name="T113" fmla="*/ 45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5" h="98">
                <a:moveTo>
                  <a:pt x="11" y="45"/>
                </a:moveTo>
                <a:cubicBezTo>
                  <a:pt x="13" y="43"/>
                  <a:pt x="13" y="43"/>
                  <a:pt x="13" y="43"/>
                </a:cubicBezTo>
                <a:cubicBezTo>
                  <a:pt x="15" y="41"/>
                  <a:pt x="15" y="41"/>
                  <a:pt x="15" y="41"/>
                </a:cubicBezTo>
                <a:cubicBezTo>
                  <a:pt x="20" y="39"/>
                  <a:pt x="20" y="39"/>
                  <a:pt x="20" y="39"/>
                </a:cubicBezTo>
                <a:cubicBezTo>
                  <a:pt x="22" y="36"/>
                  <a:pt x="22" y="36"/>
                  <a:pt x="22" y="36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32"/>
                  <a:pt x="1" y="32"/>
                  <a:pt x="1" y="32"/>
                </a:cubicBezTo>
                <a:cubicBezTo>
                  <a:pt x="0" y="31"/>
                  <a:pt x="0" y="31"/>
                  <a:pt x="0" y="31"/>
                </a:cubicBezTo>
                <a:cubicBezTo>
                  <a:pt x="6" y="27"/>
                  <a:pt x="6" y="27"/>
                  <a:pt x="6" y="27"/>
                </a:cubicBezTo>
                <a:cubicBezTo>
                  <a:pt x="14" y="17"/>
                  <a:pt x="14" y="17"/>
                  <a:pt x="14" y="17"/>
                </a:cubicBezTo>
                <a:cubicBezTo>
                  <a:pt x="17" y="12"/>
                  <a:pt x="20" y="6"/>
                  <a:pt x="22" y="0"/>
                </a:cubicBezTo>
                <a:cubicBezTo>
                  <a:pt x="32" y="7"/>
                  <a:pt x="43" y="14"/>
                  <a:pt x="53" y="21"/>
                </a:cubicBezTo>
                <a:cubicBezTo>
                  <a:pt x="56" y="25"/>
                  <a:pt x="58" y="29"/>
                  <a:pt x="61" y="33"/>
                </a:cubicBezTo>
                <a:cubicBezTo>
                  <a:pt x="68" y="32"/>
                  <a:pt x="68" y="32"/>
                  <a:pt x="68" y="32"/>
                </a:cubicBezTo>
                <a:cubicBezTo>
                  <a:pt x="75" y="28"/>
                  <a:pt x="75" y="28"/>
                  <a:pt x="75" y="28"/>
                </a:cubicBezTo>
                <a:cubicBezTo>
                  <a:pt x="88" y="27"/>
                  <a:pt x="88" y="27"/>
                  <a:pt x="88" y="27"/>
                </a:cubicBezTo>
                <a:cubicBezTo>
                  <a:pt x="102" y="29"/>
                  <a:pt x="102" y="29"/>
                  <a:pt x="102" y="29"/>
                </a:cubicBezTo>
                <a:cubicBezTo>
                  <a:pt x="117" y="27"/>
                  <a:pt x="117" y="27"/>
                  <a:pt x="117" y="27"/>
                </a:cubicBezTo>
                <a:cubicBezTo>
                  <a:pt x="133" y="26"/>
                  <a:pt x="133" y="26"/>
                  <a:pt x="133" y="26"/>
                </a:cubicBezTo>
                <a:cubicBezTo>
                  <a:pt x="132" y="50"/>
                  <a:pt x="132" y="50"/>
                  <a:pt x="132" y="50"/>
                </a:cubicBezTo>
                <a:cubicBezTo>
                  <a:pt x="135" y="74"/>
                  <a:pt x="135" y="74"/>
                  <a:pt x="135" y="74"/>
                </a:cubicBezTo>
                <a:cubicBezTo>
                  <a:pt x="131" y="82"/>
                  <a:pt x="131" y="82"/>
                  <a:pt x="131" y="82"/>
                </a:cubicBezTo>
                <a:cubicBezTo>
                  <a:pt x="125" y="88"/>
                  <a:pt x="125" y="88"/>
                  <a:pt x="125" y="88"/>
                </a:cubicBezTo>
                <a:cubicBezTo>
                  <a:pt x="117" y="92"/>
                  <a:pt x="117" y="92"/>
                  <a:pt x="117" y="92"/>
                </a:cubicBezTo>
                <a:cubicBezTo>
                  <a:pt x="110" y="96"/>
                  <a:pt x="110" y="96"/>
                  <a:pt x="110" y="96"/>
                </a:cubicBezTo>
                <a:cubicBezTo>
                  <a:pt x="108" y="95"/>
                  <a:pt x="108" y="95"/>
                  <a:pt x="108" y="95"/>
                </a:cubicBezTo>
                <a:cubicBezTo>
                  <a:pt x="105" y="95"/>
                  <a:pt x="105" y="95"/>
                  <a:pt x="105" y="95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97" y="98"/>
                  <a:pt x="97" y="98"/>
                  <a:pt x="97" y="98"/>
                </a:cubicBezTo>
                <a:cubicBezTo>
                  <a:pt x="94" y="92"/>
                  <a:pt x="94" y="92"/>
                  <a:pt x="94" y="92"/>
                </a:cubicBezTo>
                <a:cubicBezTo>
                  <a:pt x="94" y="91"/>
                  <a:pt x="94" y="91"/>
                  <a:pt x="94" y="91"/>
                </a:cubicBezTo>
                <a:cubicBezTo>
                  <a:pt x="92" y="83"/>
                  <a:pt x="92" y="83"/>
                  <a:pt x="92" y="83"/>
                </a:cubicBezTo>
                <a:cubicBezTo>
                  <a:pt x="92" y="79"/>
                  <a:pt x="92" y="79"/>
                  <a:pt x="92" y="79"/>
                </a:cubicBezTo>
                <a:cubicBezTo>
                  <a:pt x="89" y="77"/>
                  <a:pt x="89" y="77"/>
                  <a:pt x="89" y="77"/>
                </a:cubicBezTo>
                <a:cubicBezTo>
                  <a:pt x="87" y="77"/>
                  <a:pt x="85" y="77"/>
                  <a:pt x="84" y="77"/>
                </a:cubicBezTo>
                <a:cubicBezTo>
                  <a:pt x="79" y="75"/>
                  <a:pt x="79" y="75"/>
                  <a:pt x="79" y="75"/>
                </a:cubicBezTo>
                <a:cubicBezTo>
                  <a:pt x="77" y="71"/>
                  <a:pt x="77" y="71"/>
                  <a:pt x="77" y="71"/>
                </a:cubicBezTo>
                <a:cubicBezTo>
                  <a:pt x="76" y="62"/>
                  <a:pt x="76" y="62"/>
                  <a:pt x="76" y="62"/>
                </a:cubicBezTo>
                <a:cubicBezTo>
                  <a:pt x="73" y="63"/>
                  <a:pt x="73" y="63"/>
                  <a:pt x="73" y="63"/>
                </a:cubicBezTo>
                <a:cubicBezTo>
                  <a:pt x="65" y="72"/>
                  <a:pt x="65" y="72"/>
                  <a:pt x="65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9" y="71"/>
                  <a:pt x="59" y="71"/>
                  <a:pt x="59" y="71"/>
                </a:cubicBezTo>
                <a:cubicBezTo>
                  <a:pt x="57" y="73"/>
                  <a:pt x="57" y="73"/>
                  <a:pt x="57" y="73"/>
                </a:cubicBezTo>
                <a:cubicBezTo>
                  <a:pt x="53" y="72"/>
                  <a:pt x="53" y="72"/>
                  <a:pt x="53" y="72"/>
                </a:cubicBezTo>
                <a:cubicBezTo>
                  <a:pt x="52" y="71"/>
                  <a:pt x="52" y="71"/>
                  <a:pt x="52" y="71"/>
                </a:cubicBezTo>
                <a:cubicBezTo>
                  <a:pt x="50" y="67"/>
                  <a:pt x="50" y="67"/>
                  <a:pt x="50" y="67"/>
                </a:cubicBezTo>
                <a:cubicBezTo>
                  <a:pt x="48" y="65"/>
                  <a:pt x="48" y="65"/>
                  <a:pt x="48" y="65"/>
                </a:cubicBezTo>
                <a:cubicBezTo>
                  <a:pt x="41" y="64"/>
                  <a:pt x="41" y="64"/>
                  <a:pt x="41" y="64"/>
                </a:cubicBezTo>
                <a:cubicBezTo>
                  <a:pt x="36" y="67"/>
                  <a:pt x="36" y="67"/>
                  <a:pt x="36" y="67"/>
                </a:cubicBezTo>
                <a:cubicBezTo>
                  <a:pt x="32" y="71"/>
                  <a:pt x="32" y="71"/>
                  <a:pt x="32" y="71"/>
                </a:cubicBezTo>
                <a:cubicBezTo>
                  <a:pt x="27" y="72"/>
                  <a:pt x="27" y="72"/>
                  <a:pt x="27" y="72"/>
                </a:cubicBezTo>
                <a:cubicBezTo>
                  <a:pt x="27" y="71"/>
                  <a:pt x="27" y="71"/>
                  <a:pt x="27" y="71"/>
                </a:cubicBezTo>
                <a:cubicBezTo>
                  <a:pt x="20" y="61"/>
                  <a:pt x="20" y="61"/>
                  <a:pt x="20" y="61"/>
                </a:cubicBezTo>
                <a:cubicBezTo>
                  <a:pt x="15" y="50"/>
                  <a:pt x="15" y="50"/>
                  <a:pt x="15" y="50"/>
                </a:cubicBezTo>
                <a:cubicBezTo>
                  <a:pt x="13" y="48"/>
                  <a:pt x="13" y="48"/>
                  <a:pt x="13" y="48"/>
                </a:cubicBezTo>
                <a:cubicBezTo>
                  <a:pt x="12" y="47"/>
                  <a:pt x="12" y="47"/>
                  <a:pt x="12" y="47"/>
                </a:cubicBezTo>
                <a:lnTo>
                  <a:pt x="11" y="45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16">
            <a:extLst>
              <a:ext uri="{FF2B5EF4-FFF2-40B4-BE49-F238E27FC236}">
                <a16:creationId xmlns:a16="http://schemas.microsoft.com/office/drawing/2014/main" id="{4A027B0F-8622-4375-AD52-7497D5CDC2B0}"/>
              </a:ext>
            </a:extLst>
          </p:cNvPr>
          <p:cNvSpPr>
            <a:spLocks/>
          </p:cNvSpPr>
          <p:nvPr/>
        </p:nvSpPr>
        <p:spPr bwMode="auto">
          <a:xfrm>
            <a:off x="6940426" y="5431875"/>
            <a:ext cx="533458" cy="482734"/>
          </a:xfrm>
          <a:custGeom>
            <a:avLst/>
            <a:gdLst>
              <a:gd name="T0" fmla="*/ 125 w 127"/>
              <a:gd name="T1" fmla="*/ 12 h 115"/>
              <a:gd name="T2" fmla="*/ 127 w 127"/>
              <a:gd name="T3" fmla="*/ 20 h 115"/>
              <a:gd name="T4" fmla="*/ 126 w 127"/>
              <a:gd name="T5" fmla="*/ 20 h 115"/>
              <a:gd name="T6" fmla="*/ 119 w 127"/>
              <a:gd name="T7" fmla="*/ 28 h 115"/>
              <a:gd name="T8" fmla="*/ 110 w 127"/>
              <a:gd name="T9" fmla="*/ 42 h 115"/>
              <a:gd name="T10" fmla="*/ 109 w 127"/>
              <a:gd name="T11" fmla="*/ 43 h 115"/>
              <a:gd name="T12" fmla="*/ 104 w 127"/>
              <a:gd name="T13" fmla="*/ 46 h 115"/>
              <a:gd name="T14" fmla="*/ 103 w 127"/>
              <a:gd name="T15" fmla="*/ 47 h 115"/>
              <a:gd name="T16" fmla="*/ 102 w 127"/>
              <a:gd name="T17" fmla="*/ 48 h 115"/>
              <a:gd name="T18" fmla="*/ 99 w 127"/>
              <a:gd name="T19" fmla="*/ 53 h 115"/>
              <a:gd name="T20" fmla="*/ 94 w 127"/>
              <a:gd name="T21" fmla="*/ 63 h 115"/>
              <a:gd name="T22" fmla="*/ 92 w 127"/>
              <a:gd name="T23" fmla="*/ 65 h 115"/>
              <a:gd name="T24" fmla="*/ 74 w 127"/>
              <a:gd name="T25" fmla="*/ 74 h 115"/>
              <a:gd name="T26" fmla="*/ 69 w 127"/>
              <a:gd name="T27" fmla="*/ 78 h 115"/>
              <a:gd name="T28" fmla="*/ 68 w 127"/>
              <a:gd name="T29" fmla="*/ 80 h 115"/>
              <a:gd name="T30" fmla="*/ 65 w 127"/>
              <a:gd name="T31" fmla="*/ 83 h 115"/>
              <a:gd name="T32" fmla="*/ 57 w 127"/>
              <a:gd name="T33" fmla="*/ 100 h 115"/>
              <a:gd name="T34" fmla="*/ 49 w 127"/>
              <a:gd name="T35" fmla="*/ 108 h 115"/>
              <a:gd name="T36" fmla="*/ 47 w 127"/>
              <a:gd name="T37" fmla="*/ 110 h 115"/>
              <a:gd name="T38" fmla="*/ 43 w 127"/>
              <a:gd name="T39" fmla="*/ 113 h 115"/>
              <a:gd name="T40" fmla="*/ 37 w 127"/>
              <a:gd name="T41" fmla="*/ 115 h 115"/>
              <a:gd name="T42" fmla="*/ 37 w 127"/>
              <a:gd name="T43" fmla="*/ 115 h 115"/>
              <a:gd name="T44" fmla="*/ 32 w 127"/>
              <a:gd name="T45" fmla="*/ 115 h 115"/>
              <a:gd name="T46" fmla="*/ 25 w 127"/>
              <a:gd name="T47" fmla="*/ 100 h 115"/>
              <a:gd name="T48" fmla="*/ 23 w 127"/>
              <a:gd name="T49" fmla="*/ 97 h 115"/>
              <a:gd name="T50" fmla="*/ 23 w 127"/>
              <a:gd name="T51" fmla="*/ 96 h 115"/>
              <a:gd name="T52" fmla="*/ 22 w 127"/>
              <a:gd name="T53" fmla="*/ 92 h 115"/>
              <a:gd name="T54" fmla="*/ 21 w 127"/>
              <a:gd name="T55" fmla="*/ 88 h 115"/>
              <a:gd name="T56" fmla="*/ 23 w 127"/>
              <a:gd name="T57" fmla="*/ 80 h 115"/>
              <a:gd name="T58" fmla="*/ 23 w 127"/>
              <a:gd name="T59" fmla="*/ 79 h 115"/>
              <a:gd name="T60" fmla="*/ 23 w 127"/>
              <a:gd name="T61" fmla="*/ 78 h 115"/>
              <a:gd name="T62" fmla="*/ 27 w 127"/>
              <a:gd name="T63" fmla="*/ 68 h 115"/>
              <a:gd name="T64" fmla="*/ 28 w 127"/>
              <a:gd name="T65" fmla="*/ 58 h 115"/>
              <a:gd name="T66" fmla="*/ 27 w 127"/>
              <a:gd name="T67" fmla="*/ 52 h 115"/>
              <a:gd name="T68" fmla="*/ 27 w 127"/>
              <a:gd name="T69" fmla="*/ 52 h 115"/>
              <a:gd name="T70" fmla="*/ 26 w 127"/>
              <a:gd name="T71" fmla="*/ 49 h 115"/>
              <a:gd name="T72" fmla="*/ 23 w 127"/>
              <a:gd name="T73" fmla="*/ 38 h 115"/>
              <a:gd name="T74" fmla="*/ 16 w 127"/>
              <a:gd name="T75" fmla="*/ 33 h 115"/>
              <a:gd name="T76" fmla="*/ 8 w 127"/>
              <a:gd name="T77" fmla="*/ 29 h 115"/>
              <a:gd name="T78" fmla="*/ 2 w 127"/>
              <a:gd name="T79" fmla="*/ 22 h 115"/>
              <a:gd name="T80" fmla="*/ 0 w 127"/>
              <a:gd name="T81" fmla="*/ 13 h 115"/>
              <a:gd name="T82" fmla="*/ 7 w 127"/>
              <a:gd name="T83" fmla="*/ 6 h 115"/>
              <a:gd name="T84" fmla="*/ 16 w 127"/>
              <a:gd name="T85" fmla="*/ 7 h 115"/>
              <a:gd name="T86" fmla="*/ 32 w 127"/>
              <a:gd name="T87" fmla="*/ 15 h 115"/>
              <a:gd name="T88" fmla="*/ 35 w 127"/>
              <a:gd name="T89" fmla="*/ 14 h 115"/>
              <a:gd name="T90" fmla="*/ 48 w 127"/>
              <a:gd name="T91" fmla="*/ 6 h 115"/>
              <a:gd name="T92" fmla="*/ 50 w 127"/>
              <a:gd name="T93" fmla="*/ 6 h 115"/>
              <a:gd name="T94" fmla="*/ 54 w 127"/>
              <a:gd name="T95" fmla="*/ 6 h 115"/>
              <a:gd name="T96" fmla="*/ 55 w 127"/>
              <a:gd name="T97" fmla="*/ 5 h 115"/>
              <a:gd name="T98" fmla="*/ 55 w 127"/>
              <a:gd name="T99" fmla="*/ 5 h 115"/>
              <a:gd name="T100" fmla="*/ 55 w 127"/>
              <a:gd name="T101" fmla="*/ 5 h 115"/>
              <a:gd name="T102" fmla="*/ 56 w 127"/>
              <a:gd name="T103" fmla="*/ 5 h 115"/>
              <a:gd name="T104" fmla="*/ 55 w 127"/>
              <a:gd name="T105" fmla="*/ 2 h 115"/>
              <a:gd name="T106" fmla="*/ 63 w 127"/>
              <a:gd name="T107" fmla="*/ 3 h 115"/>
              <a:gd name="T108" fmla="*/ 66 w 127"/>
              <a:gd name="T109" fmla="*/ 27 h 115"/>
              <a:gd name="T110" fmla="*/ 77 w 127"/>
              <a:gd name="T111" fmla="*/ 33 h 115"/>
              <a:gd name="T112" fmla="*/ 85 w 127"/>
              <a:gd name="T113" fmla="*/ 23 h 115"/>
              <a:gd name="T114" fmla="*/ 94 w 127"/>
              <a:gd name="T115" fmla="*/ 13 h 115"/>
              <a:gd name="T116" fmla="*/ 115 w 127"/>
              <a:gd name="T117" fmla="*/ 0 h 115"/>
              <a:gd name="T118" fmla="*/ 125 w 127"/>
              <a:gd name="T119" fmla="*/ 12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7" h="115">
                <a:moveTo>
                  <a:pt x="125" y="12"/>
                </a:moveTo>
                <a:cubicBezTo>
                  <a:pt x="127" y="20"/>
                  <a:pt x="127" y="20"/>
                  <a:pt x="127" y="20"/>
                </a:cubicBezTo>
                <a:cubicBezTo>
                  <a:pt x="126" y="20"/>
                  <a:pt x="126" y="20"/>
                  <a:pt x="126" y="20"/>
                </a:cubicBezTo>
                <a:cubicBezTo>
                  <a:pt x="119" y="28"/>
                  <a:pt x="119" y="28"/>
                  <a:pt x="119" y="28"/>
                </a:cubicBezTo>
                <a:cubicBezTo>
                  <a:pt x="110" y="42"/>
                  <a:pt x="110" y="42"/>
                  <a:pt x="110" y="42"/>
                </a:cubicBezTo>
                <a:cubicBezTo>
                  <a:pt x="109" y="43"/>
                  <a:pt x="109" y="43"/>
                  <a:pt x="109" y="43"/>
                </a:cubicBezTo>
                <a:cubicBezTo>
                  <a:pt x="108" y="44"/>
                  <a:pt x="106" y="45"/>
                  <a:pt x="104" y="46"/>
                </a:cubicBezTo>
                <a:cubicBezTo>
                  <a:pt x="103" y="47"/>
                  <a:pt x="103" y="47"/>
                  <a:pt x="103" y="47"/>
                </a:cubicBezTo>
                <a:cubicBezTo>
                  <a:pt x="102" y="48"/>
                  <a:pt x="102" y="48"/>
                  <a:pt x="102" y="48"/>
                </a:cubicBezTo>
                <a:cubicBezTo>
                  <a:pt x="101" y="49"/>
                  <a:pt x="100" y="51"/>
                  <a:pt x="99" y="53"/>
                </a:cubicBezTo>
                <a:cubicBezTo>
                  <a:pt x="97" y="56"/>
                  <a:pt x="96" y="60"/>
                  <a:pt x="94" y="63"/>
                </a:cubicBezTo>
                <a:cubicBezTo>
                  <a:pt x="92" y="65"/>
                  <a:pt x="92" y="65"/>
                  <a:pt x="92" y="65"/>
                </a:cubicBezTo>
                <a:cubicBezTo>
                  <a:pt x="74" y="74"/>
                  <a:pt x="74" y="74"/>
                  <a:pt x="74" y="74"/>
                </a:cubicBezTo>
                <a:cubicBezTo>
                  <a:pt x="73" y="76"/>
                  <a:pt x="71" y="77"/>
                  <a:pt x="69" y="78"/>
                </a:cubicBezTo>
                <a:cubicBezTo>
                  <a:pt x="68" y="80"/>
                  <a:pt x="68" y="80"/>
                  <a:pt x="68" y="80"/>
                </a:cubicBezTo>
                <a:cubicBezTo>
                  <a:pt x="65" y="83"/>
                  <a:pt x="65" y="83"/>
                  <a:pt x="65" y="83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55" y="102"/>
                  <a:pt x="52" y="106"/>
                  <a:pt x="49" y="108"/>
                </a:cubicBezTo>
                <a:cubicBezTo>
                  <a:pt x="49" y="108"/>
                  <a:pt x="47" y="110"/>
                  <a:pt x="47" y="110"/>
                </a:cubicBezTo>
                <a:cubicBezTo>
                  <a:pt x="43" y="113"/>
                  <a:pt x="43" y="113"/>
                  <a:pt x="43" y="113"/>
                </a:cubicBezTo>
                <a:cubicBezTo>
                  <a:pt x="37" y="115"/>
                  <a:pt x="37" y="115"/>
                  <a:pt x="37" y="115"/>
                </a:cubicBezTo>
                <a:cubicBezTo>
                  <a:pt x="37" y="115"/>
                  <a:pt x="37" y="115"/>
                  <a:pt x="37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0" y="110"/>
                  <a:pt x="27" y="105"/>
                  <a:pt x="25" y="100"/>
                </a:cubicBezTo>
                <a:cubicBezTo>
                  <a:pt x="24" y="99"/>
                  <a:pt x="24" y="98"/>
                  <a:pt x="23" y="97"/>
                </a:cubicBezTo>
                <a:cubicBezTo>
                  <a:pt x="23" y="96"/>
                  <a:pt x="23" y="96"/>
                  <a:pt x="23" y="96"/>
                </a:cubicBezTo>
                <a:cubicBezTo>
                  <a:pt x="22" y="92"/>
                  <a:pt x="22" y="92"/>
                  <a:pt x="22" y="92"/>
                </a:cubicBezTo>
                <a:cubicBezTo>
                  <a:pt x="21" y="88"/>
                  <a:pt x="21" y="88"/>
                  <a:pt x="21" y="88"/>
                </a:cubicBezTo>
                <a:cubicBezTo>
                  <a:pt x="22" y="86"/>
                  <a:pt x="22" y="83"/>
                  <a:pt x="23" y="80"/>
                </a:cubicBezTo>
                <a:cubicBezTo>
                  <a:pt x="23" y="79"/>
                  <a:pt x="23" y="79"/>
                  <a:pt x="23" y="79"/>
                </a:cubicBezTo>
                <a:cubicBezTo>
                  <a:pt x="23" y="78"/>
                  <a:pt x="23" y="78"/>
                  <a:pt x="23" y="78"/>
                </a:cubicBezTo>
                <a:cubicBezTo>
                  <a:pt x="27" y="68"/>
                  <a:pt x="27" y="68"/>
                  <a:pt x="27" y="68"/>
                </a:cubicBezTo>
                <a:cubicBezTo>
                  <a:pt x="27" y="65"/>
                  <a:pt x="27" y="61"/>
                  <a:pt x="28" y="58"/>
                </a:cubicBezTo>
                <a:cubicBezTo>
                  <a:pt x="27" y="56"/>
                  <a:pt x="27" y="54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26" y="49"/>
                  <a:pt x="26" y="49"/>
                  <a:pt x="26" y="49"/>
                </a:cubicBezTo>
                <a:cubicBezTo>
                  <a:pt x="23" y="38"/>
                  <a:pt x="23" y="38"/>
                  <a:pt x="23" y="38"/>
                </a:cubicBezTo>
                <a:cubicBezTo>
                  <a:pt x="16" y="33"/>
                  <a:pt x="16" y="33"/>
                  <a:pt x="16" y="33"/>
                </a:cubicBezTo>
                <a:cubicBezTo>
                  <a:pt x="8" y="29"/>
                  <a:pt x="8" y="29"/>
                  <a:pt x="8" y="29"/>
                </a:cubicBezTo>
                <a:cubicBezTo>
                  <a:pt x="2" y="22"/>
                  <a:pt x="2" y="22"/>
                  <a:pt x="2" y="22"/>
                </a:cubicBezTo>
                <a:cubicBezTo>
                  <a:pt x="0" y="13"/>
                  <a:pt x="0" y="13"/>
                  <a:pt x="0" y="13"/>
                </a:cubicBezTo>
                <a:cubicBezTo>
                  <a:pt x="7" y="6"/>
                  <a:pt x="7" y="6"/>
                  <a:pt x="7" y="6"/>
                </a:cubicBezTo>
                <a:cubicBezTo>
                  <a:pt x="16" y="7"/>
                  <a:pt x="16" y="7"/>
                  <a:pt x="16" y="7"/>
                </a:cubicBezTo>
                <a:cubicBezTo>
                  <a:pt x="32" y="15"/>
                  <a:pt x="32" y="15"/>
                  <a:pt x="32" y="15"/>
                </a:cubicBezTo>
                <a:cubicBezTo>
                  <a:pt x="35" y="14"/>
                  <a:pt x="35" y="14"/>
                  <a:pt x="35" y="14"/>
                </a:cubicBezTo>
                <a:cubicBezTo>
                  <a:pt x="48" y="6"/>
                  <a:pt x="48" y="6"/>
                  <a:pt x="48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54" y="6"/>
                  <a:pt x="54" y="6"/>
                  <a:pt x="54" y="6"/>
                </a:cubicBezTo>
                <a:cubicBezTo>
                  <a:pt x="55" y="5"/>
                  <a:pt x="55" y="5"/>
                  <a:pt x="55" y="5"/>
                </a:cubicBezTo>
                <a:cubicBezTo>
                  <a:pt x="55" y="5"/>
                  <a:pt x="55" y="5"/>
                  <a:pt x="55" y="5"/>
                </a:cubicBezTo>
                <a:cubicBezTo>
                  <a:pt x="55" y="5"/>
                  <a:pt x="55" y="5"/>
                  <a:pt x="55" y="5"/>
                </a:cubicBezTo>
                <a:cubicBezTo>
                  <a:pt x="56" y="5"/>
                  <a:pt x="56" y="5"/>
                  <a:pt x="56" y="5"/>
                </a:cubicBezTo>
                <a:cubicBezTo>
                  <a:pt x="55" y="2"/>
                  <a:pt x="55" y="2"/>
                  <a:pt x="55" y="2"/>
                </a:cubicBezTo>
                <a:cubicBezTo>
                  <a:pt x="63" y="3"/>
                  <a:pt x="63" y="3"/>
                  <a:pt x="63" y="3"/>
                </a:cubicBezTo>
                <a:cubicBezTo>
                  <a:pt x="66" y="27"/>
                  <a:pt x="66" y="27"/>
                  <a:pt x="66" y="27"/>
                </a:cubicBezTo>
                <a:cubicBezTo>
                  <a:pt x="77" y="33"/>
                  <a:pt x="77" y="33"/>
                  <a:pt x="77" y="33"/>
                </a:cubicBezTo>
                <a:cubicBezTo>
                  <a:pt x="85" y="23"/>
                  <a:pt x="85" y="23"/>
                  <a:pt x="85" y="23"/>
                </a:cubicBezTo>
                <a:cubicBezTo>
                  <a:pt x="94" y="13"/>
                  <a:pt x="94" y="13"/>
                  <a:pt x="94" y="13"/>
                </a:cubicBezTo>
                <a:cubicBezTo>
                  <a:pt x="101" y="8"/>
                  <a:pt x="108" y="4"/>
                  <a:pt x="115" y="0"/>
                </a:cubicBezTo>
                <a:lnTo>
                  <a:pt x="125" y="12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0">
            <a:extLst>
              <a:ext uri="{FF2B5EF4-FFF2-40B4-BE49-F238E27FC236}">
                <a16:creationId xmlns:a16="http://schemas.microsoft.com/office/drawing/2014/main" id="{B0CB0490-ED1F-418B-901C-F9D8B69F908D}"/>
              </a:ext>
            </a:extLst>
          </p:cNvPr>
          <p:cNvSpPr>
            <a:spLocks/>
          </p:cNvSpPr>
          <p:nvPr/>
        </p:nvSpPr>
        <p:spPr bwMode="auto">
          <a:xfrm>
            <a:off x="7216775" y="4520626"/>
            <a:ext cx="788816" cy="704863"/>
          </a:xfrm>
          <a:custGeom>
            <a:avLst/>
            <a:gdLst>
              <a:gd name="T0" fmla="*/ 171 w 188"/>
              <a:gd name="T1" fmla="*/ 23 h 168"/>
              <a:gd name="T2" fmla="*/ 155 w 188"/>
              <a:gd name="T3" fmla="*/ 6 h 168"/>
              <a:gd name="T4" fmla="*/ 139 w 188"/>
              <a:gd name="T5" fmla="*/ 18 h 168"/>
              <a:gd name="T6" fmla="*/ 124 w 188"/>
              <a:gd name="T7" fmla="*/ 14 h 168"/>
              <a:gd name="T8" fmla="*/ 98 w 188"/>
              <a:gd name="T9" fmla="*/ 0 h 168"/>
              <a:gd name="T10" fmla="*/ 83 w 188"/>
              <a:gd name="T11" fmla="*/ 12 h 168"/>
              <a:gd name="T12" fmla="*/ 57 w 188"/>
              <a:gd name="T13" fmla="*/ 29 h 168"/>
              <a:gd name="T14" fmla="*/ 52 w 188"/>
              <a:gd name="T15" fmla="*/ 38 h 168"/>
              <a:gd name="T16" fmla="*/ 69 w 188"/>
              <a:gd name="T17" fmla="*/ 58 h 168"/>
              <a:gd name="T18" fmla="*/ 63 w 188"/>
              <a:gd name="T19" fmla="*/ 79 h 168"/>
              <a:gd name="T20" fmla="*/ 47 w 188"/>
              <a:gd name="T21" fmla="*/ 81 h 168"/>
              <a:gd name="T22" fmla="*/ 26 w 188"/>
              <a:gd name="T23" fmla="*/ 97 h 168"/>
              <a:gd name="T24" fmla="*/ 7 w 188"/>
              <a:gd name="T25" fmla="*/ 107 h 168"/>
              <a:gd name="T26" fmla="*/ 13 w 188"/>
              <a:gd name="T27" fmla="*/ 121 h 168"/>
              <a:gd name="T28" fmla="*/ 0 w 188"/>
              <a:gd name="T29" fmla="*/ 132 h 168"/>
              <a:gd name="T30" fmla="*/ 25 w 188"/>
              <a:gd name="T31" fmla="*/ 132 h 168"/>
              <a:gd name="T32" fmla="*/ 33 w 188"/>
              <a:gd name="T33" fmla="*/ 140 h 168"/>
              <a:gd name="T34" fmla="*/ 25 w 188"/>
              <a:gd name="T35" fmla="*/ 155 h 168"/>
              <a:gd name="T36" fmla="*/ 46 w 188"/>
              <a:gd name="T37" fmla="*/ 160 h 168"/>
              <a:gd name="T38" fmla="*/ 45 w 188"/>
              <a:gd name="T39" fmla="*/ 138 h 168"/>
              <a:gd name="T40" fmla="*/ 58 w 188"/>
              <a:gd name="T41" fmla="*/ 139 h 168"/>
              <a:gd name="T42" fmla="*/ 68 w 188"/>
              <a:gd name="T43" fmla="*/ 146 h 168"/>
              <a:gd name="T44" fmla="*/ 76 w 188"/>
              <a:gd name="T45" fmla="*/ 157 h 168"/>
              <a:gd name="T46" fmla="*/ 88 w 188"/>
              <a:gd name="T47" fmla="*/ 168 h 168"/>
              <a:gd name="T48" fmla="*/ 99 w 188"/>
              <a:gd name="T49" fmla="*/ 162 h 168"/>
              <a:gd name="T50" fmla="*/ 109 w 188"/>
              <a:gd name="T51" fmla="*/ 157 h 168"/>
              <a:gd name="T52" fmla="*/ 111 w 188"/>
              <a:gd name="T53" fmla="*/ 138 h 168"/>
              <a:gd name="T54" fmla="*/ 113 w 188"/>
              <a:gd name="T55" fmla="*/ 130 h 168"/>
              <a:gd name="T56" fmla="*/ 123 w 188"/>
              <a:gd name="T57" fmla="*/ 128 h 168"/>
              <a:gd name="T58" fmla="*/ 123 w 188"/>
              <a:gd name="T59" fmla="*/ 111 h 168"/>
              <a:gd name="T60" fmla="*/ 123 w 188"/>
              <a:gd name="T61" fmla="*/ 100 h 168"/>
              <a:gd name="T62" fmla="*/ 110 w 188"/>
              <a:gd name="T63" fmla="*/ 108 h 168"/>
              <a:gd name="T64" fmla="*/ 102 w 188"/>
              <a:gd name="T65" fmla="*/ 103 h 168"/>
              <a:gd name="T66" fmla="*/ 118 w 188"/>
              <a:gd name="T67" fmla="*/ 96 h 168"/>
              <a:gd name="T68" fmla="*/ 115 w 188"/>
              <a:gd name="T69" fmla="*/ 89 h 168"/>
              <a:gd name="T70" fmla="*/ 110 w 188"/>
              <a:gd name="T71" fmla="*/ 80 h 168"/>
              <a:gd name="T72" fmla="*/ 128 w 188"/>
              <a:gd name="T73" fmla="*/ 77 h 168"/>
              <a:gd name="T74" fmla="*/ 139 w 188"/>
              <a:gd name="T75" fmla="*/ 68 h 168"/>
              <a:gd name="T76" fmla="*/ 159 w 188"/>
              <a:gd name="T77" fmla="*/ 63 h 168"/>
              <a:gd name="T78" fmla="*/ 188 w 188"/>
              <a:gd name="T79" fmla="*/ 44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8" h="168">
                <a:moveTo>
                  <a:pt x="184" y="31"/>
                </a:moveTo>
                <a:cubicBezTo>
                  <a:pt x="171" y="23"/>
                  <a:pt x="171" y="23"/>
                  <a:pt x="171" y="23"/>
                </a:cubicBezTo>
                <a:cubicBezTo>
                  <a:pt x="164" y="8"/>
                  <a:pt x="164" y="8"/>
                  <a:pt x="164" y="8"/>
                </a:cubicBezTo>
                <a:cubicBezTo>
                  <a:pt x="155" y="6"/>
                  <a:pt x="155" y="6"/>
                  <a:pt x="155" y="6"/>
                </a:cubicBezTo>
                <a:cubicBezTo>
                  <a:pt x="147" y="7"/>
                  <a:pt x="147" y="7"/>
                  <a:pt x="147" y="7"/>
                </a:cubicBezTo>
                <a:cubicBezTo>
                  <a:pt x="144" y="11"/>
                  <a:pt x="142" y="14"/>
                  <a:pt x="139" y="18"/>
                </a:cubicBezTo>
                <a:cubicBezTo>
                  <a:pt x="138" y="17"/>
                  <a:pt x="138" y="17"/>
                  <a:pt x="138" y="17"/>
                </a:cubicBezTo>
                <a:cubicBezTo>
                  <a:pt x="124" y="14"/>
                  <a:pt x="124" y="14"/>
                  <a:pt x="124" y="14"/>
                </a:cubicBezTo>
                <a:cubicBezTo>
                  <a:pt x="109" y="5"/>
                  <a:pt x="109" y="5"/>
                  <a:pt x="109" y="5"/>
                </a:cubicBezTo>
                <a:cubicBezTo>
                  <a:pt x="98" y="0"/>
                  <a:pt x="98" y="0"/>
                  <a:pt x="98" y="0"/>
                </a:cubicBezTo>
                <a:cubicBezTo>
                  <a:pt x="86" y="2"/>
                  <a:pt x="86" y="2"/>
                  <a:pt x="86" y="2"/>
                </a:cubicBezTo>
                <a:cubicBezTo>
                  <a:pt x="83" y="12"/>
                  <a:pt x="83" y="12"/>
                  <a:pt x="83" y="12"/>
                </a:cubicBezTo>
                <a:cubicBezTo>
                  <a:pt x="78" y="20"/>
                  <a:pt x="78" y="20"/>
                  <a:pt x="78" y="20"/>
                </a:cubicBezTo>
                <a:cubicBezTo>
                  <a:pt x="71" y="23"/>
                  <a:pt x="64" y="26"/>
                  <a:pt x="57" y="29"/>
                </a:cubicBezTo>
                <a:cubicBezTo>
                  <a:pt x="54" y="33"/>
                  <a:pt x="54" y="33"/>
                  <a:pt x="54" y="33"/>
                </a:cubicBezTo>
                <a:cubicBezTo>
                  <a:pt x="52" y="38"/>
                  <a:pt x="52" y="38"/>
                  <a:pt x="52" y="38"/>
                </a:cubicBezTo>
                <a:cubicBezTo>
                  <a:pt x="55" y="44"/>
                  <a:pt x="55" y="44"/>
                  <a:pt x="55" y="44"/>
                </a:cubicBezTo>
                <a:cubicBezTo>
                  <a:pt x="60" y="49"/>
                  <a:pt x="64" y="53"/>
                  <a:pt x="69" y="58"/>
                </a:cubicBezTo>
                <a:cubicBezTo>
                  <a:pt x="72" y="71"/>
                  <a:pt x="72" y="71"/>
                  <a:pt x="72" y="71"/>
                </a:cubicBezTo>
                <a:cubicBezTo>
                  <a:pt x="63" y="79"/>
                  <a:pt x="63" y="79"/>
                  <a:pt x="63" y="79"/>
                </a:cubicBezTo>
                <a:cubicBezTo>
                  <a:pt x="54" y="85"/>
                  <a:pt x="54" y="85"/>
                  <a:pt x="54" y="85"/>
                </a:cubicBezTo>
                <a:cubicBezTo>
                  <a:pt x="47" y="81"/>
                  <a:pt x="47" y="81"/>
                  <a:pt x="47" y="81"/>
                </a:cubicBezTo>
                <a:cubicBezTo>
                  <a:pt x="40" y="75"/>
                  <a:pt x="40" y="75"/>
                  <a:pt x="40" y="75"/>
                </a:cubicBezTo>
                <a:cubicBezTo>
                  <a:pt x="36" y="83"/>
                  <a:pt x="31" y="90"/>
                  <a:pt x="26" y="97"/>
                </a:cubicBezTo>
                <a:cubicBezTo>
                  <a:pt x="14" y="99"/>
                  <a:pt x="14" y="99"/>
                  <a:pt x="14" y="99"/>
                </a:cubicBezTo>
                <a:cubicBezTo>
                  <a:pt x="7" y="107"/>
                  <a:pt x="7" y="107"/>
                  <a:pt x="7" y="107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13" y="121"/>
                  <a:pt x="13" y="121"/>
                  <a:pt x="13" y="121"/>
                </a:cubicBezTo>
                <a:cubicBezTo>
                  <a:pt x="8" y="128"/>
                  <a:pt x="8" y="128"/>
                  <a:pt x="8" y="128"/>
                </a:cubicBezTo>
                <a:cubicBezTo>
                  <a:pt x="0" y="132"/>
                  <a:pt x="0" y="132"/>
                  <a:pt x="0" y="132"/>
                </a:cubicBezTo>
                <a:cubicBezTo>
                  <a:pt x="5" y="133"/>
                  <a:pt x="9" y="134"/>
                  <a:pt x="13" y="135"/>
                </a:cubicBezTo>
                <a:cubicBezTo>
                  <a:pt x="17" y="134"/>
                  <a:pt x="21" y="133"/>
                  <a:pt x="25" y="132"/>
                </a:cubicBezTo>
                <a:cubicBezTo>
                  <a:pt x="29" y="135"/>
                  <a:pt x="29" y="135"/>
                  <a:pt x="29" y="135"/>
                </a:cubicBezTo>
                <a:cubicBezTo>
                  <a:pt x="33" y="140"/>
                  <a:pt x="33" y="140"/>
                  <a:pt x="33" y="140"/>
                </a:cubicBezTo>
                <a:cubicBezTo>
                  <a:pt x="30" y="148"/>
                  <a:pt x="30" y="148"/>
                  <a:pt x="30" y="148"/>
                </a:cubicBezTo>
                <a:cubicBezTo>
                  <a:pt x="25" y="155"/>
                  <a:pt x="25" y="155"/>
                  <a:pt x="25" y="155"/>
                </a:cubicBezTo>
                <a:cubicBezTo>
                  <a:pt x="36" y="159"/>
                  <a:pt x="36" y="159"/>
                  <a:pt x="36" y="159"/>
                </a:cubicBezTo>
                <a:cubicBezTo>
                  <a:pt x="46" y="160"/>
                  <a:pt x="46" y="160"/>
                  <a:pt x="46" y="160"/>
                </a:cubicBezTo>
                <a:cubicBezTo>
                  <a:pt x="49" y="149"/>
                  <a:pt x="49" y="149"/>
                  <a:pt x="49" y="149"/>
                </a:cubicBezTo>
                <a:cubicBezTo>
                  <a:pt x="45" y="138"/>
                  <a:pt x="45" y="138"/>
                  <a:pt x="45" y="138"/>
                </a:cubicBezTo>
                <a:cubicBezTo>
                  <a:pt x="51" y="135"/>
                  <a:pt x="51" y="135"/>
                  <a:pt x="51" y="135"/>
                </a:cubicBezTo>
                <a:cubicBezTo>
                  <a:pt x="58" y="139"/>
                  <a:pt x="58" y="139"/>
                  <a:pt x="58" y="139"/>
                </a:cubicBezTo>
                <a:cubicBezTo>
                  <a:pt x="61" y="140"/>
                  <a:pt x="63" y="141"/>
                  <a:pt x="66" y="142"/>
                </a:cubicBezTo>
                <a:cubicBezTo>
                  <a:pt x="68" y="146"/>
                  <a:pt x="68" y="146"/>
                  <a:pt x="68" y="146"/>
                </a:cubicBezTo>
                <a:cubicBezTo>
                  <a:pt x="68" y="150"/>
                  <a:pt x="68" y="150"/>
                  <a:pt x="68" y="150"/>
                </a:cubicBezTo>
                <a:cubicBezTo>
                  <a:pt x="76" y="157"/>
                  <a:pt x="76" y="157"/>
                  <a:pt x="76" y="157"/>
                </a:cubicBezTo>
                <a:cubicBezTo>
                  <a:pt x="85" y="161"/>
                  <a:pt x="85" y="161"/>
                  <a:pt x="85" y="161"/>
                </a:cubicBezTo>
                <a:cubicBezTo>
                  <a:pt x="88" y="168"/>
                  <a:pt x="88" y="168"/>
                  <a:pt x="88" y="168"/>
                </a:cubicBezTo>
                <a:cubicBezTo>
                  <a:pt x="95" y="166"/>
                  <a:pt x="95" y="166"/>
                  <a:pt x="95" y="166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103" y="162"/>
                  <a:pt x="106" y="162"/>
                  <a:pt x="109" y="161"/>
                </a:cubicBezTo>
                <a:cubicBezTo>
                  <a:pt x="109" y="157"/>
                  <a:pt x="109" y="157"/>
                  <a:pt x="109" y="157"/>
                </a:cubicBezTo>
                <a:cubicBezTo>
                  <a:pt x="106" y="147"/>
                  <a:pt x="106" y="147"/>
                  <a:pt x="106" y="147"/>
                </a:cubicBezTo>
                <a:cubicBezTo>
                  <a:pt x="111" y="138"/>
                  <a:pt x="111" y="138"/>
                  <a:pt x="111" y="138"/>
                </a:cubicBezTo>
                <a:cubicBezTo>
                  <a:pt x="113" y="134"/>
                  <a:pt x="113" y="134"/>
                  <a:pt x="113" y="134"/>
                </a:cubicBezTo>
                <a:cubicBezTo>
                  <a:pt x="113" y="130"/>
                  <a:pt x="113" y="130"/>
                  <a:pt x="113" y="130"/>
                </a:cubicBezTo>
                <a:cubicBezTo>
                  <a:pt x="119" y="129"/>
                  <a:pt x="119" y="129"/>
                  <a:pt x="119" y="129"/>
                </a:cubicBezTo>
                <a:cubicBezTo>
                  <a:pt x="123" y="128"/>
                  <a:pt x="123" y="128"/>
                  <a:pt x="123" y="128"/>
                </a:cubicBezTo>
                <a:cubicBezTo>
                  <a:pt x="122" y="124"/>
                  <a:pt x="121" y="119"/>
                  <a:pt x="120" y="115"/>
                </a:cubicBezTo>
                <a:cubicBezTo>
                  <a:pt x="123" y="111"/>
                  <a:pt x="123" y="111"/>
                  <a:pt x="123" y="111"/>
                </a:cubicBezTo>
                <a:cubicBezTo>
                  <a:pt x="125" y="108"/>
                  <a:pt x="125" y="108"/>
                  <a:pt x="125" y="108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15" y="103"/>
                  <a:pt x="115" y="103"/>
                  <a:pt x="115" y="103"/>
                </a:cubicBezTo>
                <a:cubicBezTo>
                  <a:pt x="110" y="108"/>
                  <a:pt x="110" y="108"/>
                  <a:pt x="110" y="108"/>
                </a:cubicBezTo>
                <a:cubicBezTo>
                  <a:pt x="104" y="108"/>
                  <a:pt x="104" y="108"/>
                  <a:pt x="104" y="108"/>
                </a:cubicBezTo>
                <a:cubicBezTo>
                  <a:pt x="102" y="103"/>
                  <a:pt x="102" y="103"/>
                  <a:pt x="102" y="103"/>
                </a:cubicBezTo>
                <a:cubicBezTo>
                  <a:pt x="107" y="98"/>
                  <a:pt x="107" y="98"/>
                  <a:pt x="107" y="98"/>
                </a:cubicBezTo>
                <a:cubicBezTo>
                  <a:pt x="118" y="96"/>
                  <a:pt x="118" y="96"/>
                  <a:pt x="118" y="96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115" y="89"/>
                  <a:pt x="115" y="89"/>
                  <a:pt x="115" y="89"/>
                </a:cubicBezTo>
                <a:cubicBezTo>
                  <a:pt x="105" y="87"/>
                  <a:pt x="105" y="87"/>
                  <a:pt x="105" y="87"/>
                </a:cubicBezTo>
                <a:cubicBezTo>
                  <a:pt x="110" y="80"/>
                  <a:pt x="110" y="80"/>
                  <a:pt x="110" y="80"/>
                </a:cubicBezTo>
                <a:cubicBezTo>
                  <a:pt x="122" y="79"/>
                  <a:pt x="122" y="79"/>
                  <a:pt x="122" y="79"/>
                </a:cubicBezTo>
                <a:cubicBezTo>
                  <a:pt x="128" y="77"/>
                  <a:pt x="128" y="77"/>
                  <a:pt x="128" y="77"/>
                </a:cubicBezTo>
                <a:cubicBezTo>
                  <a:pt x="134" y="73"/>
                  <a:pt x="134" y="73"/>
                  <a:pt x="134" y="73"/>
                </a:cubicBezTo>
                <a:cubicBezTo>
                  <a:pt x="139" y="68"/>
                  <a:pt x="139" y="68"/>
                  <a:pt x="139" y="68"/>
                </a:cubicBezTo>
                <a:cubicBezTo>
                  <a:pt x="144" y="66"/>
                  <a:pt x="144" y="66"/>
                  <a:pt x="144" y="66"/>
                </a:cubicBezTo>
                <a:cubicBezTo>
                  <a:pt x="149" y="65"/>
                  <a:pt x="154" y="64"/>
                  <a:pt x="159" y="63"/>
                </a:cubicBezTo>
                <a:cubicBezTo>
                  <a:pt x="166" y="61"/>
                  <a:pt x="174" y="60"/>
                  <a:pt x="181" y="58"/>
                </a:cubicBezTo>
                <a:cubicBezTo>
                  <a:pt x="188" y="44"/>
                  <a:pt x="188" y="44"/>
                  <a:pt x="188" y="44"/>
                </a:cubicBezTo>
                <a:lnTo>
                  <a:pt x="184" y="31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1">
            <a:extLst>
              <a:ext uri="{FF2B5EF4-FFF2-40B4-BE49-F238E27FC236}">
                <a16:creationId xmlns:a16="http://schemas.microsoft.com/office/drawing/2014/main" id="{14663EC6-C9FE-499D-91C0-1A56875433F3}"/>
              </a:ext>
            </a:extLst>
          </p:cNvPr>
          <p:cNvSpPr>
            <a:spLocks noEditPoints="1"/>
          </p:cNvSpPr>
          <p:nvPr/>
        </p:nvSpPr>
        <p:spPr bwMode="auto">
          <a:xfrm>
            <a:off x="6985902" y="4331730"/>
            <a:ext cx="550947" cy="545700"/>
          </a:xfrm>
          <a:custGeom>
            <a:avLst/>
            <a:gdLst>
              <a:gd name="T0" fmla="*/ 81 w 131"/>
              <a:gd name="T1" fmla="*/ 96 h 130"/>
              <a:gd name="T2" fmla="*/ 79 w 131"/>
              <a:gd name="T3" fmla="*/ 92 h 130"/>
              <a:gd name="T4" fmla="*/ 71 w 131"/>
              <a:gd name="T5" fmla="*/ 85 h 130"/>
              <a:gd name="T6" fmla="*/ 62 w 131"/>
              <a:gd name="T7" fmla="*/ 80 h 130"/>
              <a:gd name="T8" fmla="*/ 52 w 131"/>
              <a:gd name="T9" fmla="*/ 79 h 130"/>
              <a:gd name="T10" fmla="*/ 41 w 131"/>
              <a:gd name="T11" fmla="*/ 85 h 130"/>
              <a:gd name="T12" fmla="*/ 28 w 131"/>
              <a:gd name="T13" fmla="*/ 86 h 130"/>
              <a:gd name="T14" fmla="*/ 24 w 131"/>
              <a:gd name="T15" fmla="*/ 65 h 130"/>
              <a:gd name="T16" fmla="*/ 14 w 131"/>
              <a:gd name="T17" fmla="*/ 47 h 130"/>
              <a:gd name="T18" fmla="*/ 9 w 131"/>
              <a:gd name="T19" fmla="*/ 42 h 130"/>
              <a:gd name="T20" fmla="*/ 3 w 131"/>
              <a:gd name="T21" fmla="*/ 38 h 130"/>
              <a:gd name="T22" fmla="*/ 0 w 131"/>
              <a:gd name="T23" fmla="*/ 30 h 130"/>
              <a:gd name="T24" fmla="*/ 4 w 131"/>
              <a:gd name="T25" fmla="*/ 20 h 130"/>
              <a:gd name="T26" fmla="*/ 20 w 131"/>
              <a:gd name="T27" fmla="*/ 11 h 130"/>
              <a:gd name="T28" fmla="*/ 28 w 131"/>
              <a:gd name="T29" fmla="*/ 15 h 130"/>
              <a:gd name="T30" fmla="*/ 35 w 131"/>
              <a:gd name="T31" fmla="*/ 20 h 130"/>
              <a:gd name="T32" fmla="*/ 44 w 131"/>
              <a:gd name="T33" fmla="*/ 15 h 130"/>
              <a:gd name="T34" fmla="*/ 50 w 131"/>
              <a:gd name="T35" fmla="*/ 7 h 130"/>
              <a:gd name="T36" fmla="*/ 60 w 131"/>
              <a:gd name="T37" fmla="*/ 2 h 130"/>
              <a:gd name="T38" fmla="*/ 71 w 131"/>
              <a:gd name="T39" fmla="*/ 0 h 130"/>
              <a:gd name="T40" fmla="*/ 80 w 131"/>
              <a:gd name="T41" fmla="*/ 6 h 130"/>
              <a:gd name="T42" fmla="*/ 91 w 131"/>
              <a:gd name="T43" fmla="*/ 3 h 130"/>
              <a:gd name="T44" fmla="*/ 104 w 131"/>
              <a:gd name="T45" fmla="*/ 10 h 130"/>
              <a:gd name="T46" fmla="*/ 111 w 131"/>
              <a:gd name="T47" fmla="*/ 24 h 130"/>
              <a:gd name="T48" fmla="*/ 120 w 131"/>
              <a:gd name="T49" fmla="*/ 33 h 130"/>
              <a:gd name="T50" fmla="*/ 131 w 131"/>
              <a:gd name="T51" fmla="*/ 38 h 130"/>
              <a:gd name="T52" fmla="*/ 129 w 131"/>
              <a:gd name="T53" fmla="*/ 47 h 130"/>
              <a:gd name="T54" fmla="*/ 124 w 131"/>
              <a:gd name="T55" fmla="*/ 54 h 130"/>
              <a:gd name="T56" fmla="*/ 112 w 131"/>
              <a:gd name="T57" fmla="*/ 74 h 130"/>
              <a:gd name="T58" fmla="*/ 109 w 131"/>
              <a:gd name="T59" fmla="*/ 78 h 130"/>
              <a:gd name="T60" fmla="*/ 107 w 131"/>
              <a:gd name="T61" fmla="*/ 83 h 130"/>
              <a:gd name="T62" fmla="*/ 110 w 131"/>
              <a:gd name="T63" fmla="*/ 89 h 130"/>
              <a:gd name="T64" fmla="*/ 124 w 131"/>
              <a:gd name="T65" fmla="*/ 103 h 130"/>
              <a:gd name="T66" fmla="*/ 127 w 131"/>
              <a:gd name="T67" fmla="*/ 116 h 130"/>
              <a:gd name="T68" fmla="*/ 118 w 131"/>
              <a:gd name="T69" fmla="*/ 124 h 130"/>
              <a:gd name="T70" fmla="*/ 109 w 131"/>
              <a:gd name="T71" fmla="*/ 130 h 130"/>
              <a:gd name="T72" fmla="*/ 102 w 131"/>
              <a:gd name="T73" fmla="*/ 126 h 130"/>
              <a:gd name="T74" fmla="*/ 95 w 131"/>
              <a:gd name="T75" fmla="*/ 120 h 130"/>
              <a:gd name="T76" fmla="*/ 93 w 131"/>
              <a:gd name="T77" fmla="*/ 110 h 130"/>
              <a:gd name="T78" fmla="*/ 89 w 131"/>
              <a:gd name="T79" fmla="*/ 106 h 130"/>
              <a:gd name="T80" fmla="*/ 85 w 131"/>
              <a:gd name="T81" fmla="*/ 102 h 130"/>
              <a:gd name="T82" fmla="*/ 81 w 131"/>
              <a:gd name="T83" fmla="*/ 96 h 130"/>
              <a:gd name="T84" fmla="*/ 87 w 131"/>
              <a:gd name="T85" fmla="*/ 71 h 130"/>
              <a:gd name="T86" fmla="*/ 89 w 131"/>
              <a:gd name="T87" fmla="*/ 62 h 130"/>
              <a:gd name="T88" fmla="*/ 82 w 131"/>
              <a:gd name="T89" fmla="*/ 59 h 130"/>
              <a:gd name="T90" fmla="*/ 74 w 131"/>
              <a:gd name="T91" fmla="*/ 70 h 130"/>
              <a:gd name="T92" fmla="*/ 81 w 131"/>
              <a:gd name="T93" fmla="*/ 74 h 130"/>
              <a:gd name="T94" fmla="*/ 87 w 131"/>
              <a:gd name="T95" fmla="*/ 71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1" h="130">
                <a:moveTo>
                  <a:pt x="81" y="96"/>
                </a:moveTo>
                <a:cubicBezTo>
                  <a:pt x="79" y="92"/>
                  <a:pt x="79" y="92"/>
                  <a:pt x="79" y="92"/>
                </a:cubicBezTo>
                <a:cubicBezTo>
                  <a:pt x="76" y="90"/>
                  <a:pt x="74" y="87"/>
                  <a:pt x="71" y="85"/>
                </a:cubicBezTo>
                <a:cubicBezTo>
                  <a:pt x="62" y="80"/>
                  <a:pt x="62" y="80"/>
                  <a:pt x="62" y="80"/>
                </a:cubicBezTo>
                <a:cubicBezTo>
                  <a:pt x="52" y="79"/>
                  <a:pt x="52" y="79"/>
                  <a:pt x="52" y="79"/>
                </a:cubicBezTo>
                <a:cubicBezTo>
                  <a:pt x="48" y="81"/>
                  <a:pt x="44" y="83"/>
                  <a:pt x="41" y="85"/>
                </a:cubicBezTo>
                <a:cubicBezTo>
                  <a:pt x="36" y="85"/>
                  <a:pt x="32" y="86"/>
                  <a:pt x="28" y="86"/>
                </a:cubicBezTo>
                <a:cubicBezTo>
                  <a:pt x="24" y="65"/>
                  <a:pt x="24" y="65"/>
                  <a:pt x="24" y="65"/>
                </a:cubicBezTo>
                <a:cubicBezTo>
                  <a:pt x="14" y="47"/>
                  <a:pt x="14" y="47"/>
                  <a:pt x="14" y="47"/>
                </a:cubicBezTo>
                <a:cubicBezTo>
                  <a:pt x="9" y="42"/>
                  <a:pt x="9" y="42"/>
                  <a:pt x="9" y="42"/>
                </a:cubicBezTo>
                <a:cubicBezTo>
                  <a:pt x="3" y="38"/>
                  <a:pt x="3" y="38"/>
                  <a:pt x="3" y="38"/>
                </a:cubicBezTo>
                <a:cubicBezTo>
                  <a:pt x="0" y="30"/>
                  <a:pt x="0" y="30"/>
                  <a:pt x="0" y="30"/>
                </a:cubicBezTo>
                <a:cubicBezTo>
                  <a:pt x="4" y="20"/>
                  <a:pt x="4" y="20"/>
                  <a:pt x="4" y="20"/>
                </a:cubicBezTo>
                <a:cubicBezTo>
                  <a:pt x="9" y="17"/>
                  <a:pt x="15" y="14"/>
                  <a:pt x="20" y="11"/>
                </a:cubicBezTo>
                <a:cubicBezTo>
                  <a:pt x="28" y="15"/>
                  <a:pt x="28" y="15"/>
                  <a:pt x="28" y="15"/>
                </a:cubicBezTo>
                <a:cubicBezTo>
                  <a:pt x="35" y="20"/>
                  <a:pt x="35" y="20"/>
                  <a:pt x="35" y="20"/>
                </a:cubicBezTo>
                <a:cubicBezTo>
                  <a:pt x="44" y="15"/>
                  <a:pt x="44" y="15"/>
                  <a:pt x="44" y="15"/>
                </a:cubicBezTo>
                <a:cubicBezTo>
                  <a:pt x="50" y="7"/>
                  <a:pt x="50" y="7"/>
                  <a:pt x="50" y="7"/>
                </a:cubicBezTo>
                <a:cubicBezTo>
                  <a:pt x="60" y="2"/>
                  <a:pt x="60" y="2"/>
                  <a:pt x="60" y="2"/>
                </a:cubicBezTo>
                <a:cubicBezTo>
                  <a:pt x="71" y="0"/>
                  <a:pt x="71" y="0"/>
                  <a:pt x="71" y="0"/>
                </a:cubicBezTo>
                <a:cubicBezTo>
                  <a:pt x="80" y="6"/>
                  <a:pt x="80" y="6"/>
                  <a:pt x="80" y="6"/>
                </a:cubicBezTo>
                <a:cubicBezTo>
                  <a:pt x="91" y="3"/>
                  <a:pt x="91" y="3"/>
                  <a:pt x="91" y="3"/>
                </a:cubicBezTo>
                <a:cubicBezTo>
                  <a:pt x="104" y="10"/>
                  <a:pt x="104" y="10"/>
                  <a:pt x="104" y="10"/>
                </a:cubicBezTo>
                <a:cubicBezTo>
                  <a:pt x="111" y="24"/>
                  <a:pt x="111" y="24"/>
                  <a:pt x="111" y="24"/>
                </a:cubicBezTo>
                <a:cubicBezTo>
                  <a:pt x="120" y="33"/>
                  <a:pt x="120" y="33"/>
                  <a:pt x="120" y="33"/>
                </a:cubicBezTo>
                <a:cubicBezTo>
                  <a:pt x="131" y="38"/>
                  <a:pt x="131" y="38"/>
                  <a:pt x="131" y="38"/>
                </a:cubicBezTo>
                <a:cubicBezTo>
                  <a:pt x="129" y="47"/>
                  <a:pt x="129" y="47"/>
                  <a:pt x="129" y="47"/>
                </a:cubicBezTo>
                <a:cubicBezTo>
                  <a:pt x="124" y="54"/>
                  <a:pt x="124" y="54"/>
                  <a:pt x="124" y="54"/>
                </a:cubicBezTo>
                <a:cubicBezTo>
                  <a:pt x="120" y="60"/>
                  <a:pt x="116" y="67"/>
                  <a:pt x="112" y="74"/>
                </a:cubicBezTo>
                <a:cubicBezTo>
                  <a:pt x="109" y="78"/>
                  <a:pt x="109" y="78"/>
                  <a:pt x="109" y="78"/>
                </a:cubicBezTo>
                <a:cubicBezTo>
                  <a:pt x="107" y="83"/>
                  <a:pt x="107" y="83"/>
                  <a:pt x="107" y="83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15" y="94"/>
                  <a:pt x="119" y="98"/>
                  <a:pt x="124" y="103"/>
                </a:cubicBezTo>
                <a:cubicBezTo>
                  <a:pt x="127" y="116"/>
                  <a:pt x="127" y="116"/>
                  <a:pt x="127" y="116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09" y="130"/>
                  <a:pt x="109" y="130"/>
                  <a:pt x="109" y="130"/>
                </a:cubicBezTo>
                <a:cubicBezTo>
                  <a:pt x="102" y="126"/>
                  <a:pt x="102" y="126"/>
                  <a:pt x="102" y="126"/>
                </a:cubicBezTo>
                <a:cubicBezTo>
                  <a:pt x="95" y="120"/>
                  <a:pt x="95" y="120"/>
                  <a:pt x="95" y="120"/>
                </a:cubicBezTo>
                <a:cubicBezTo>
                  <a:pt x="94" y="117"/>
                  <a:pt x="93" y="114"/>
                  <a:pt x="93" y="110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5" y="102"/>
                  <a:pt x="85" y="102"/>
                  <a:pt x="85" y="102"/>
                </a:cubicBezTo>
                <a:lnTo>
                  <a:pt x="81" y="96"/>
                </a:lnTo>
                <a:close/>
                <a:moveTo>
                  <a:pt x="87" y="71"/>
                </a:moveTo>
                <a:cubicBezTo>
                  <a:pt x="89" y="62"/>
                  <a:pt x="89" y="62"/>
                  <a:pt x="89" y="62"/>
                </a:cubicBezTo>
                <a:cubicBezTo>
                  <a:pt x="82" y="59"/>
                  <a:pt x="82" y="59"/>
                  <a:pt x="82" y="59"/>
                </a:cubicBezTo>
                <a:cubicBezTo>
                  <a:pt x="74" y="70"/>
                  <a:pt x="74" y="70"/>
                  <a:pt x="74" y="70"/>
                </a:cubicBezTo>
                <a:cubicBezTo>
                  <a:pt x="81" y="74"/>
                  <a:pt x="81" y="74"/>
                  <a:pt x="81" y="74"/>
                </a:cubicBezTo>
                <a:lnTo>
                  <a:pt x="87" y="71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4">
            <a:extLst>
              <a:ext uri="{FF2B5EF4-FFF2-40B4-BE49-F238E27FC236}">
                <a16:creationId xmlns:a16="http://schemas.microsoft.com/office/drawing/2014/main" id="{A547FB1C-E309-4E16-828E-776E03381E0D}"/>
              </a:ext>
            </a:extLst>
          </p:cNvPr>
          <p:cNvSpPr>
            <a:spLocks/>
          </p:cNvSpPr>
          <p:nvPr/>
        </p:nvSpPr>
        <p:spPr bwMode="auto">
          <a:xfrm>
            <a:off x="7297231" y="4580095"/>
            <a:ext cx="62966" cy="62966"/>
          </a:xfrm>
          <a:custGeom>
            <a:avLst/>
            <a:gdLst>
              <a:gd name="T0" fmla="*/ 36 w 36"/>
              <a:gd name="T1" fmla="*/ 7 h 36"/>
              <a:gd name="T2" fmla="*/ 31 w 36"/>
              <a:gd name="T3" fmla="*/ 28 h 36"/>
              <a:gd name="T4" fmla="*/ 17 w 36"/>
              <a:gd name="T5" fmla="*/ 36 h 36"/>
              <a:gd name="T6" fmla="*/ 0 w 36"/>
              <a:gd name="T7" fmla="*/ 26 h 36"/>
              <a:gd name="T8" fmla="*/ 19 w 36"/>
              <a:gd name="T9" fmla="*/ 0 h 36"/>
              <a:gd name="T10" fmla="*/ 36 w 36"/>
              <a:gd name="T11" fmla="*/ 7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36">
                <a:moveTo>
                  <a:pt x="36" y="7"/>
                </a:moveTo>
                <a:lnTo>
                  <a:pt x="31" y="28"/>
                </a:lnTo>
                <a:lnTo>
                  <a:pt x="17" y="36"/>
                </a:lnTo>
                <a:lnTo>
                  <a:pt x="0" y="26"/>
                </a:lnTo>
                <a:lnTo>
                  <a:pt x="19" y="0"/>
                </a:lnTo>
                <a:lnTo>
                  <a:pt x="36" y="7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8">
            <a:extLst>
              <a:ext uri="{FF2B5EF4-FFF2-40B4-BE49-F238E27FC236}">
                <a16:creationId xmlns:a16="http://schemas.microsoft.com/office/drawing/2014/main" id="{FB29800F-BAEE-470C-9553-B3649976BFEC}"/>
              </a:ext>
            </a:extLst>
          </p:cNvPr>
          <p:cNvSpPr>
            <a:spLocks/>
          </p:cNvSpPr>
          <p:nvPr/>
        </p:nvSpPr>
        <p:spPr bwMode="auto">
          <a:xfrm>
            <a:off x="7057612" y="3684588"/>
            <a:ext cx="662886" cy="626155"/>
          </a:xfrm>
          <a:custGeom>
            <a:avLst/>
            <a:gdLst>
              <a:gd name="T0" fmla="*/ 158 w 158"/>
              <a:gd name="T1" fmla="*/ 104 h 149"/>
              <a:gd name="T2" fmla="*/ 151 w 158"/>
              <a:gd name="T3" fmla="*/ 105 h 149"/>
              <a:gd name="T4" fmla="*/ 144 w 158"/>
              <a:gd name="T5" fmla="*/ 103 h 149"/>
              <a:gd name="T6" fmla="*/ 141 w 158"/>
              <a:gd name="T7" fmla="*/ 95 h 149"/>
              <a:gd name="T8" fmla="*/ 136 w 158"/>
              <a:gd name="T9" fmla="*/ 89 h 149"/>
              <a:gd name="T10" fmla="*/ 135 w 158"/>
              <a:gd name="T11" fmla="*/ 89 h 149"/>
              <a:gd name="T12" fmla="*/ 130 w 158"/>
              <a:gd name="T13" fmla="*/ 91 h 149"/>
              <a:gd name="T14" fmla="*/ 123 w 158"/>
              <a:gd name="T15" fmla="*/ 90 h 149"/>
              <a:gd name="T16" fmla="*/ 120 w 158"/>
              <a:gd name="T17" fmla="*/ 87 h 149"/>
              <a:gd name="T18" fmla="*/ 117 w 158"/>
              <a:gd name="T19" fmla="*/ 86 h 149"/>
              <a:gd name="T20" fmla="*/ 115 w 158"/>
              <a:gd name="T21" fmla="*/ 90 h 149"/>
              <a:gd name="T22" fmla="*/ 116 w 158"/>
              <a:gd name="T23" fmla="*/ 96 h 149"/>
              <a:gd name="T24" fmla="*/ 85 w 158"/>
              <a:gd name="T25" fmla="*/ 110 h 149"/>
              <a:gd name="T26" fmla="*/ 83 w 158"/>
              <a:gd name="T27" fmla="*/ 121 h 149"/>
              <a:gd name="T28" fmla="*/ 76 w 158"/>
              <a:gd name="T29" fmla="*/ 128 h 149"/>
              <a:gd name="T30" fmla="*/ 72 w 158"/>
              <a:gd name="T31" fmla="*/ 137 h 149"/>
              <a:gd name="T32" fmla="*/ 71 w 158"/>
              <a:gd name="T33" fmla="*/ 149 h 149"/>
              <a:gd name="T34" fmla="*/ 65 w 158"/>
              <a:gd name="T35" fmla="*/ 142 h 149"/>
              <a:gd name="T36" fmla="*/ 58 w 158"/>
              <a:gd name="T37" fmla="*/ 128 h 149"/>
              <a:gd name="T38" fmla="*/ 37 w 158"/>
              <a:gd name="T39" fmla="*/ 111 h 149"/>
              <a:gd name="T40" fmla="*/ 21 w 158"/>
              <a:gd name="T41" fmla="*/ 109 h 149"/>
              <a:gd name="T42" fmla="*/ 15 w 158"/>
              <a:gd name="T43" fmla="*/ 114 h 149"/>
              <a:gd name="T44" fmla="*/ 9 w 158"/>
              <a:gd name="T45" fmla="*/ 115 h 149"/>
              <a:gd name="T46" fmla="*/ 6 w 158"/>
              <a:gd name="T47" fmla="*/ 106 h 149"/>
              <a:gd name="T48" fmla="*/ 0 w 158"/>
              <a:gd name="T49" fmla="*/ 84 h 149"/>
              <a:gd name="T50" fmla="*/ 1 w 158"/>
              <a:gd name="T51" fmla="*/ 71 h 149"/>
              <a:gd name="T52" fmla="*/ 7 w 158"/>
              <a:gd name="T53" fmla="*/ 67 h 149"/>
              <a:gd name="T54" fmla="*/ 9 w 158"/>
              <a:gd name="T55" fmla="*/ 62 h 149"/>
              <a:gd name="T56" fmla="*/ 10 w 158"/>
              <a:gd name="T57" fmla="*/ 56 h 149"/>
              <a:gd name="T58" fmla="*/ 19 w 158"/>
              <a:gd name="T59" fmla="*/ 44 h 149"/>
              <a:gd name="T60" fmla="*/ 20 w 158"/>
              <a:gd name="T61" fmla="*/ 44 h 149"/>
              <a:gd name="T62" fmla="*/ 23 w 158"/>
              <a:gd name="T63" fmla="*/ 44 h 149"/>
              <a:gd name="T64" fmla="*/ 26 w 158"/>
              <a:gd name="T65" fmla="*/ 42 h 149"/>
              <a:gd name="T66" fmla="*/ 36 w 158"/>
              <a:gd name="T67" fmla="*/ 38 h 149"/>
              <a:gd name="T68" fmla="*/ 39 w 158"/>
              <a:gd name="T69" fmla="*/ 36 h 149"/>
              <a:gd name="T70" fmla="*/ 47 w 158"/>
              <a:gd name="T71" fmla="*/ 31 h 149"/>
              <a:gd name="T72" fmla="*/ 50 w 158"/>
              <a:gd name="T73" fmla="*/ 30 h 149"/>
              <a:gd name="T74" fmla="*/ 51 w 158"/>
              <a:gd name="T75" fmla="*/ 30 h 149"/>
              <a:gd name="T76" fmla="*/ 61 w 158"/>
              <a:gd name="T77" fmla="*/ 26 h 149"/>
              <a:gd name="T78" fmla="*/ 64 w 158"/>
              <a:gd name="T79" fmla="*/ 26 h 149"/>
              <a:gd name="T80" fmla="*/ 68 w 158"/>
              <a:gd name="T81" fmla="*/ 26 h 149"/>
              <a:gd name="T82" fmla="*/ 69 w 158"/>
              <a:gd name="T83" fmla="*/ 26 h 149"/>
              <a:gd name="T84" fmla="*/ 80 w 158"/>
              <a:gd name="T85" fmla="*/ 26 h 149"/>
              <a:gd name="T86" fmla="*/ 82 w 158"/>
              <a:gd name="T87" fmla="*/ 25 h 149"/>
              <a:gd name="T88" fmla="*/ 86 w 158"/>
              <a:gd name="T89" fmla="*/ 22 h 149"/>
              <a:gd name="T90" fmla="*/ 97 w 158"/>
              <a:gd name="T91" fmla="*/ 15 h 149"/>
              <a:gd name="T92" fmla="*/ 102 w 158"/>
              <a:gd name="T93" fmla="*/ 12 h 149"/>
              <a:gd name="T94" fmla="*/ 115 w 158"/>
              <a:gd name="T95" fmla="*/ 0 h 149"/>
              <a:gd name="T96" fmla="*/ 117 w 158"/>
              <a:gd name="T97" fmla="*/ 5 h 149"/>
              <a:gd name="T98" fmla="*/ 118 w 158"/>
              <a:gd name="T99" fmla="*/ 11 h 149"/>
              <a:gd name="T100" fmla="*/ 122 w 158"/>
              <a:gd name="T101" fmla="*/ 17 h 149"/>
              <a:gd name="T102" fmla="*/ 127 w 158"/>
              <a:gd name="T103" fmla="*/ 22 h 149"/>
              <a:gd name="T104" fmla="*/ 130 w 158"/>
              <a:gd name="T105" fmla="*/ 37 h 149"/>
              <a:gd name="T106" fmla="*/ 133 w 158"/>
              <a:gd name="T107" fmla="*/ 41 h 149"/>
              <a:gd name="T108" fmla="*/ 137 w 158"/>
              <a:gd name="T109" fmla="*/ 43 h 149"/>
              <a:gd name="T110" fmla="*/ 142 w 158"/>
              <a:gd name="T111" fmla="*/ 51 h 149"/>
              <a:gd name="T112" fmla="*/ 148 w 158"/>
              <a:gd name="T113" fmla="*/ 57 h 149"/>
              <a:gd name="T114" fmla="*/ 156 w 158"/>
              <a:gd name="T115" fmla="*/ 60 h 149"/>
              <a:gd name="T116" fmla="*/ 155 w 158"/>
              <a:gd name="T117" fmla="*/ 81 h 149"/>
              <a:gd name="T118" fmla="*/ 155 w 158"/>
              <a:gd name="T119" fmla="*/ 92 h 149"/>
              <a:gd name="T120" fmla="*/ 157 w 158"/>
              <a:gd name="T121" fmla="*/ 98 h 149"/>
              <a:gd name="T122" fmla="*/ 158 w 158"/>
              <a:gd name="T123" fmla="*/ 104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8" h="149">
                <a:moveTo>
                  <a:pt x="158" y="104"/>
                </a:moveTo>
                <a:cubicBezTo>
                  <a:pt x="151" y="105"/>
                  <a:pt x="151" y="105"/>
                  <a:pt x="151" y="105"/>
                </a:cubicBezTo>
                <a:cubicBezTo>
                  <a:pt x="144" y="103"/>
                  <a:pt x="144" y="103"/>
                  <a:pt x="144" y="103"/>
                </a:cubicBezTo>
                <a:cubicBezTo>
                  <a:pt x="141" y="95"/>
                  <a:pt x="141" y="95"/>
                  <a:pt x="141" y="95"/>
                </a:cubicBezTo>
                <a:cubicBezTo>
                  <a:pt x="139" y="93"/>
                  <a:pt x="138" y="91"/>
                  <a:pt x="136" y="89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30" y="91"/>
                  <a:pt x="130" y="91"/>
                  <a:pt x="130" y="91"/>
                </a:cubicBezTo>
                <a:cubicBezTo>
                  <a:pt x="123" y="90"/>
                  <a:pt x="123" y="90"/>
                  <a:pt x="123" y="90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17" y="86"/>
                  <a:pt x="117" y="86"/>
                  <a:pt x="117" y="86"/>
                </a:cubicBezTo>
                <a:cubicBezTo>
                  <a:pt x="115" y="90"/>
                  <a:pt x="115" y="90"/>
                  <a:pt x="115" y="90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06" y="101"/>
                  <a:pt x="96" y="105"/>
                  <a:pt x="85" y="110"/>
                </a:cubicBezTo>
                <a:cubicBezTo>
                  <a:pt x="83" y="121"/>
                  <a:pt x="83" y="121"/>
                  <a:pt x="83" y="121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2" y="137"/>
                  <a:pt x="72" y="137"/>
                  <a:pt x="72" y="137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65" y="142"/>
                  <a:pt x="65" y="142"/>
                  <a:pt x="65" y="142"/>
                </a:cubicBezTo>
                <a:cubicBezTo>
                  <a:pt x="62" y="137"/>
                  <a:pt x="60" y="133"/>
                  <a:pt x="58" y="128"/>
                </a:cubicBezTo>
                <a:cubicBezTo>
                  <a:pt x="51" y="123"/>
                  <a:pt x="44" y="117"/>
                  <a:pt x="37" y="111"/>
                </a:cubicBezTo>
                <a:cubicBezTo>
                  <a:pt x="21" y="109"/>
                  <a:pt x="21" y="109"/>
                  <a:pt x="21" y="109"/>
                </a:cubicBezTo>
                <a:cubicBezTo>
                  <a:pt x="15" y="114"/>
                  <a:pt x="15" y="114"/>
                  <a:pt x="15" y="114"/>
                </a:cubicBezTo>
                <a:cubicBezTo>
                  <a:pt x="9" y="115"/>
                  <a:pt x="9" y="115"/>
                  <a:pt x="9" y="115"/>
                </a:cubicBezTo>
                <a:cubicBezTo>
                  <a:pt x="6" y="106"/>
                  <a:pt x="6" y="106"/>
                  <a:pt x="6" y="106"/>
                </a:cubicBezTo>
                <a:cubicBezTo>
                  <a:pt x="4" y="99"/>
                  <a:pt x="2" y="91"/>
                  <a:pt x="0" y="84"/>
                </a:cubicBezTo>
                <a:cubicBezTo>
                  <a:pt x="1" y="71"/>
                  <a:pt x="1" y="71"/>
                  <a:pt x="1" y="71"/>
                </a:cubicBezTo>
                <a:cubicBezTo>
                  <a:pt x="3" y="70"/>
                  <a:pt x="5" y="69"/>
                  <a:pt x="7" y="67"/>
                </a:cubicBezTo>
                <a:cubicBezTo>
                  <a:pt x="9" y="62"/>
                  <a:pt x="9" y="62"/>
                  <a:pt x="9" y="62"/>
                </a:cubicBezTo>
                <a:cubicBezTo>
                  <a:pt x="10" y="56"/>
                  <a:pt x="10" y="56"/>
                  <a:pt x="10" y="56"/>
                </a:cubicBezTo>
                <a:cubicBezTo>
                  <a:pt x="19" y="44"/>
                  <a:pt x="19" y="44"/>
                  <a:pt x="19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3" y="44"/>
                  <a:pt x="23" y="44"/>
                  <a:pt x="23" y="44"/>
                </a:cubicBezTo>
                <a:cubicBezTo>
                  <a:pt x="26" y="42"/>
                  <a:pt x="26" y="42"/>
                  <a:pt x="26" y="42"/>
                </a:cubicBezTo>
                <a:cubicBezTo>
                  <a:pt x="29" y="40"/>
                  <a:pt x="33" y="39"/>
                  <a:pt x="36" y="38"/>
                </a:cubicBezTo>
                <a:cubicBezTo>
                  <a:pt x="39" y="36"/>
                  <a:pt x="39" y="36"/>
                  <a:pt x="39" y="36"/>
                </a:cubicBezTo>
                <a:cubicBezTo>
                  <a:pt x="47" y="31"/>
                  <a:pt x="47" y="31"/>
                  <a:pt x="47" y="31"/>
                </a:cubicBezTo>
                <a:cubicBezTo>
                  <a:pt x="50" y="30"/>
                  <a:pt x="50" y="30"/>
                  <a:pt x="50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4" y="28"/>
                  <a:pt x="57" y="27"/>
                  <a:pt x="61" y="26"/>
                </a:cubicBezTo>
                <a:cubicBezTo>
                  <a:pt x="64" y="26"/>
                  <a:pt x="64" y="26"/>
                  <a:pt x="64" y="26"/>
                </a:cubicBezTo>
                <a:cubicBezTo>
                  <a:pt x="68" y="26"/>
                  <a:pt x="68" y="26"/>
                  <a:pt x="68" y="26"/>
                </a:cubicBezTo>
                <a:cubicBezTo>
                  <a:pt x="69" y="26"/>
                  <a:pt x="69" y="26"/>
                  <a:pt x="69" y="26"/>
                </a:cubicBezTo>
                <a:cubicBezTo>
                  <a:pt x="73" y="26"/>
                  <a:pt x="77" y="26"/>
                  <a:pt x="80" y="26"/>
                </a:cubicBezTo>
                <a:cubicBezTo>
                  <a:pt x="82" y="25"/>
                  <a:pt x="82" y="25"/>
                  <a:pt x="82" y="25"/>
                </a:cubicBezTo>
                <a:cubicBezTo>
                  <a:pt x="86" y="22"/>
                  <a:pt x="86" y="22"/>
                  <a:pt x="86" y="22"/>
                </a:cubicBezTo>
                <a:cubicBezTo>
                  <a:pt x="90" y="20"/>
                  <a:pt x="93" y="17"/>
                  <a:pt x="97" y="15"/>
                </a:cubicBezTo>
                <a:cubicBezTo>
                  <a:pt x="102" y="12"/>
                  <a:pt x="102" y="12"/>
                  <a:pt x="102" y="12"/>
                </a:cubicBezTo>
                <a:cubicBezTo>
                  <a:pt x="106" y="8"/>
                  <a:pt x="110" y="4"/>
                  <a:pt x="115" y="0"/>
                </a:cubicBezTo>
                <a:cubicBezTo>
                  <a:pt x="117" y="5"/>
                  <a:pt x="117" y="5"/>
                  <a:pt x="117" y="5"/>
                </a:cubicBezTo>
                <a:cubicBezTo>
                  <a:pt x="118" y="11"/>
                  <a:pt x="118" y="11"/>
                  <a:pt x="118" y="11"/>
                </a:cubicBezTo>
                <a:cubicBezTo>
                  <a:pt x="122" y="17"/>
                  <a:pt x="122" y="17"/>
                  <a:pt x="122" y="17"/>
                </a:cubicBezTo>
                <a:cubicBezTo>
                  <a:pt x="127" y="22"/>
                  <a:pt x="127" y="22"/>
                  <a:pt x="127" y="22"/>
                </a:cubicBezTo>
                <a:cubicBezTo>
                  <a:pt x="128" y="27"/>
                  <a:pt x="129" y="32"/>
                  <a:pt x="130" y="37"/>
                </a:cubicBezTo>
                <a:cubicBezTo>
                  <a:pt x="133" y="41"/>
                  <a:pt x="133" y="41"/>
                  <a:pt x="133" y="41"/>
                </a:cubicBezTo>
                <a:cubicBezTo>
                  <a:pt x="137" y="43"/>
                  <a:pt x="137" y="43"/>
                  <a:pt x="137" y="43"/>
                </a:cubicBezTo>
                <a:cubicBezTo>
                  <a:pt x="142" y="51"/>
                  <a:pt x="142" y="51"/>
                  <a:pt x="142" y="51"/>
                </a:cubicBezTo>
                <a:cubicBezTo>
                  <a:pt x="148" y="57"/>
                  <a:pt x="148" y="57"/>
                  <a:pt x="148" y="57"/>
                </a:cubicBezTo>
                <a:cubicBezTo>
                  <a:pt x="156" y="60"/>
                  <a:pt x="156" y="60"/>
                  <a:pt x="156" y="60"/>
                </a:cubicBezTo>
                <a:cubicBezTo>
                  <a:pt x="156" y="67"/>
                  <a:pt x="155" y="74"/>
                  <a:pt x="155" y="81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57" y="98"/>
                  <a:pt x="157" y="98"/>
                  <a:pt x="157" y="98"/>
                </a:cubicBezTo>
                <a:lnTo>
                  <a:pt x="158" y="104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9">
            <a:extLst>
              <a:ext uri="{FF2B5EF4-FFF2-40B4-BE49-F238E27FC236}">
                <a16:creationId xmlns:a16="http://schemas.microsoft.com/office/drawing/2014/main" id="{72D5794D-16C6-47A2-A42A-9376DD6DF3EB}"/>
              </a:ext>
            </a:extLst>
          </p:cNvPr>
          <p:cNvSpPr>
            <a:spLocks/>
          </p:cNvSpPr>
          <p:nvPr/>
        </p:nvSpPr>
        <p:spPr bwMode="auto">
          <a:xfrm>
            <a:off x="7276242" y="4697280"/>
            <a:ext cx="50723" cy="66463"/>
          </a:xfrm>
          <a:custGeom>
            <a:avLst/>
            <a:gdLst>
              <a:gd name="T0" fmla="*/ 29 w 29"/>
              <a:gd name="T1" fmla="*/ 21 h 38"/>
              <a:gd name="T2" fmla="*/ 14 w 29"/>
              <a:gd name="T3" fmla="*/ 38 h 38"/>
              <a:gd name="T4" fmla="*/ 0 w 29"/>
              <a:gd name="T5" fmla="*/ 29 h 38"/>
              <a:gd name="T6" fmla="*/ 9 w 29"/>
              <a:gd name="T7" fmla="*/ 0 h 38"/>
              <a:gd name="T8" fmla="*/ 9 w 29"/>
              <a:gd name="T9" fmla="*/ 0 h 38"/>
              <a:gd name="T10" fmla="*/ 24 w 29"/>
              <a:gd name="T11" fmla="*/ 12 h 38"/>
              <a:gd name="T12" fmla="*/ 29 w 29"/>
              <a:gd name="T13" fmla="*/ 2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38">
                <a:moveTo>
                  <a:pt x="29" y="21"/>
                </a:moveTo>
                <a:lnTo>
                  <a:pt x="14" y="38"/>
                </a:lnTo>
                <a:lnTo>
                  <a:pt x="0" y="29"/>
                </a:lnTo>
                <a:lnTo>
                  <a:pt x="9" y="0"/>
                </a:lnTo>
                <a:lnTo>
                  <a:pt x="9" y="0"/>
                </a:lnTo>
                <a:lnTo>
                  <a:pt x="24" y="12"/>
                </a:lnTo>
                <a:lnTo>
                  <a:pt x="29" y="21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30">
            <a:extLst>
              <a:ext uri="{FF2B5EF4-FFF2-40B4-BE49-F238E27FC236}">
                <a16:creationId xmlns:a16="http://schemas.microsoft.com/office/drawing/2014/main" id="{CB8C55D5-9B50-4F9B-8B3C-35EFA57E68A8}"/>
              </a:ext>
            </a:extLst>
          </p:cNvPr>
          <p:cNvSpPr>
            <a:spLocks/>
          </p:cNvSpPr>
          <p:nvPr/>
        </p:nvSpPr>
        <p:spPr bwMode="auto">
          <a:xfrm>
            <a:off x="7087346" y="4664047"/>
            <a:ext cx="297336" cy="264105"/>
          </a:xfrm>
          <a:custGeom>
            <a:avLst/>
            <a:gdLst>
              <a:gd name="T0" fmla="*/ 49 w 71"/>
              <a:gd name="T1" fmla="*/ 8 h 63"/>
              <a:gd name="T2" fmla="*/ 45 w 71"/>
              <a:gd name="T3" fmla="*/ 20 h 63"/>
              <a:gd name="T4" fmla="*/ 51 w 71"/>
              <a:gd name="T5" fmla="*/ 24 h 63"/>
              <a:gd name="T6" fmla="*/ 57 w 71"/>
              <a:gd name="T7" fmla="*/ 17 h 63"/>
              <a:gd name="T8" fmla="*/ 61 w 71"/>
              <a:gd name="T9" fmla="*/ 23 h 63"/>
              <a:gd name="T10" fmla="*/ 65 w 71"/>
              <a:gd name="T11" fmla="*/ 27 h 63"/>
              <a:gd name="T12" fmla="*/ 69 w 71"/>
              <a:gd name="T13" fmla="*/ 31 h 63"/>
              <a:gd name="T14" fmla="*/ 71 w 71"/>
              <a:gd name="T15" fmla="*/ 41 h 63"/>
              <a:gd name="T16" fmla="*/ 57 w 71"/>
              <a:gd name="T17" fmla="*/ 63 h 63"/>
              <a:gd name="T18" fmla="*/ 55 w 71"/>
              <a:gd name="T19" fmla="*/ 54 h 63"/>
              <a:gd name="T20" fmla="*/ 52 w 71"/>
              <a:gd name="T21" fmla="*/ 47 h 63"/>
              <a:gd name="T22" fmla="*/ 44 w 71"/>
              <a:gd name="T23" fmla="*/ 46 h 63"/>
              <a:gd name="T24" fmla="*/ 37 w 71"/>
              <a:gd name="T25" fmla="*/ 48 h 63"/>
              <a:gd name="T26" fmla="*/ 29 w 71"/>
              <a:gd name="T27" fmla="*/ 62 h 63"/>
              <a:gd name="T28" fmla="*/ 17 w 71"/>
              <a:gd name="T29" fmla="*/ 63 h 63"/>
              <a:gd name="T30" fmla="*/ 13 w 71"/>
              <a:gd name="T31" fmla="*/ 59 h 63"/>
              <a:gd name="T32" fmla="*/ 8 w 71"/>
              <a:gd name="T33" fmla="*/ 57 h 63"/>
              <a:gd name="T34" fmla="*/ 2 w 71"/>
              <a:gd name="T35" fmla="*/ 55 h 63"/>
              <a:gd name="T36" fmla="*/ 0 w 71"/>
              <a:gd name="T37" fmla="*/ 46 h 63"/>
              <a:gd name="T38" fmla="*/ 4 w 71"/>
              <a:gd name="T39" fmla="*/ 37 h 63"/>
              <a:gd name="T40" fmla="*/ 9 w 71"/>
              <a:gd name="T41" fmla="*/ 28 h 63"/>
              <a:gd name="T42" fmla="*/ 7 w 71"/>
              <a:gd name="T43" fmla="*/ 18 h 63"/>
              <a:gd name="T44" fmla="*/ 4 w 71"/>
              <a:gd name="T45" fmla="*/ 7 h 63"/>
              <a:gd name="T46" fmla="*/ 17 w 71"/>
              <a:gd name="T47" fmla="*/ 6 h 63"/>
              <a:gd name="T48" fmla="*/ 28 w 71"/>
              <a:gd name="T49" fmla="*/ 0 h 63"/>
              <a:gd name="T50" fmla="*/ 38 w 71"/>
              <a:gd name="T51" fmla="*/ 1 h 63"/>
              <a:gd name="T52" fmla="*/ 47 w 71"/>
              <a:gd name="T53" fmla="*/ 6 h 63"/>
              <a:gd name="T54" fmla="*/ 49 w 71"/>
              <a:gd name="T55" fmla="*/ 8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71" h="63">
                <a:moveTo>
                  <a:pt x="49" y="8"/>
                </a:moveTo>
                <a:cubicBezTo>
                  <a:pt x="45" y="20"/>
                  <a:pt x="45" y="20"/>
                  <a:pt x="45" y="20"/>
                </a:cubicBezTo>
                <a:cubicBezTo>
                  <a:pt x="51" y="24"/>
                  <a:pt x="51" y="24"/>
                  <a:pt x="51" y="24"/>
                </a:cubicBezTo>
                <a:cubicBezTo>
                  <a:pt x="57" y="17"/>
                  <a:pt x="57" y="17"/>
                  <a:pt x="57" y="17"/>
                </a:cubicBezTo>
                <a:cubicBezTo>
                  <a:pt x="61" y="23"/>
                  <a:pt x="61" y="23"/>
                  <a:pt x="61" y="23"/>
                </a:cubicBezTo>
                <a:cubicBezTo>
                  <a:pt x="65" y="27"/>
                  <a:pt x="65" y="27"/>
                  <a:pt x="65" y="27"/>
                </a:cubicBezTo>
                <a:cubicBezTo>
                  <a:pt x="69" y="31"/>
                  <a:pt x="69" y="31"/>
                  <a:pt x="69" y="31"/>
                </a:cubicBezTo>
                <a:cubicBezTo>
                  <a:pt x="69" y="35"/>
                  <a:pt x="70" y="38"/>
                  <a:pt x="71" y="41"/>
                </a:cubicBezTo>
                <a:cubicBezTo>
                  <a:pt x="67" y="49"/>
                  <a:pt x="62" y="56"/>
                  <a:pt x="57" y="63"/>
                </a:cubicBezTo>
                <a:cubicBezTo>
                  <a:pt x="55" y="54"/>
                  <a:pt x="55" y="54"/>
                  <a:pt x="55" y="54"/>
                </a:cubicBezTo>
                <a:cubicBezTo>
                  <a:pt x="52" y="47"/>
                  <a:pt x="52" y="47"/>
                  <a:pt x="52" y="47"/>
                </a:cubicBezTo>
                <a:cubicBezTo>
                  <a:pt x="44" y="46"/>
                  <a:pt x="44" y="46"/>
                  <a:pt x="44" y="46"/>
                </a:cubicBezTo>
                <a:cubicBezTo>
                  <a:pt x="37" y="48"/>
                  <a:pt x="37" y="48"/>
                  <a:pt x="37" y="48"/>
                </a:cubicBezTo>
                <a:cubicBezTo>
                  <a:pt x="29" y="62"/>
                  <a:pt x="29" y="62"/>
                  <a:pt x="29" y="62"/>
                </a:cubicBezTo>
                <a:cubicBezTo>
                  <a:pt x="17" y="63"/>
                  <a:pt x="17" y="63"/>
                  <a:pt x="17" y="63"/>
                </a:cubicBezTo>
                <a:cubicBezTo>
                  <a:pt x="13" y="59"/>
                  <a:pt x="13" y="59"/>
                  <a:pt x="13" y="59"/>
                </a:cubicBezTo>
                <a:cubicBezTo>
                  <a:pt x="8" y="57"/>
                  <a:pt x="8" y="57"/>
                  <a:pt x="8" y="57"/>
                </a:cubicBezTo>
                <a:cubicBezTo>
                  <a:pt x="2" y="55"/>
                  <a:pt x="2" y="55"/>
                  <a:pt x="2" y="55"/>
                </a:cubicBezTo>
                <a:cubicBezTo>
                  <a:pt x="0" y="46"/>
                  <a:pt x="0" y="46"/>
                  <a:pt x="0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9" y="28"/>
                  <a:pt x="9" y="28"/>
                  <a:pt x="9" y="28"/>
                </a:cubicBezTo>
                <a:cubicBezTo>
                  <a:pt x="7" y="18"/>
                  <a:pt x="7" y="18"/>
                  <a:pt x="7" y="18"/>
                </a:cubicBezTo>
                <a:cubicBezTo>
                  <a:pt x="4" y="7"/>
                  <a:pt x="4" y="7"/>
                  <a:pt x="4" y="7"/>
                </a:cubicBezTo>
                <a:cubicBezTo>
                  <a:pt x="8" y="7"/>
                  <a:pt x="12" y="6"/>
                  <a:pt x="17" y="6"/>
                </a:cubicBezTo>
                <a:cubicBezTo>
                  <a:pt x="20" y="4"/>
                  <a:pt x="24" y="2"/>
                  <a:pt x="28" y="0"/>
                </a:cubicBezTo>
                <a:cubicBezTo>
                  <a:pt x="38" y="1"/>
                  <a:pt x="38" y="1"/>
                  <a:pt x="38" y="1"/>
                </a:cubicBezTo>
                <a:cubicBezTo>
                  <a:pt x="47" y="6"/>
                  <a:pt x="47" y="6"/>
                  <a:pt x="47" y="6"/>
                </a:cubicBezTo>
                <a:cubicBezTo>
                  <a:pt x="49" y="8"/>
                  <a:pt x="49" y="8"/>
                  <a:pt x="49" y="8"/>
                </a:cubicBez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42">
            <a:extLst>
              <a:ext uri="{FF2B5EF4-FFF2-40B4-BE49-F238E27FC236}">
                <a16:creationId xmlns:a16="http://schemas.microsoft.com/office/drawing/2014/main" id="{FF6BE77E-D80C-4129-AACB-C8B50F089576}"/>
              </a:ext>
            </a:extLst>
          </p:cNvPr>
          <p:cNvSpPr>
            <a:spLocks/>
          </p:cNvSpPr>
          <p:nvPr/>
        </p:nvSpPr>
        <p:spPr bwMode="auto">
          <a:xfrm>
            <a:off x="6905447" y="5075071"/>
            <a:ext cx="517714" cy="494978"/>
          </a:xfrm>
          <a:custGeom>
            <a:avLst/>
            <a:gdLst>
              <a:gd name="T0" fmla="*/ 123 w 123"/>
              <a:gd name="T1" fmla="*/ 85 h 118"/>
              <a:gd name="T2" fmla="*/ 102 w 123"/>
              <a:gd name="T3" fmla="*/ 98 h 118"/>
              <a:gd name="T4" fmla="*/ 93 w 123"/>
              <a:gd name="T5" fmla="*/ 108 h 118"/>
              <a:gd name="T6" fmla="*/ 85 w 123"/>
              <a:gd name="T7" fmla="*/ 118 h 118"/>
              <a:gd name="T8" fmla="*/ 74 w 123"/>
              <a:gd name="T9" fmla="*/ 112 h 118"/>
              <a:gd name="T10" fmla="*/ 71 w 123"/>
              <a:gd name="T11" fmla="*/ 88 h 118"/>
              <a:gd name="T12" fmla="*/ 63 w 123"/>
              <a:gd name="T13" fmla="*/ 87 h 118"/>
              <a:gd name="T14" fmla="*/ 63 w 123"/>
              <a:gd name="T15" fmla="*/ 86 h 118"/>
              <a:gd name="T16" fmla="*/ 61 w 123"/>
              <a:gd name="T17" fmla="*/ 84 h 118"/>
              <a:gd name="T18" fmla="*/ 59 w 123"/>
              <a:gd name="T19" fmla="*/ 83 h 118"/>
              <a:gd name="T20" fmla="*/ 48 w 123"/>
              <a:gd name="T21" fmla="*/ 75 h 118"/>
              <a:gd name="T22" fmla="*/ 41 w 123"/>
              <a:gd name="T23" fmla="*/ 68 h 118"/>
              <a:gd name="T24" fmla="*/ 39 w 123"/>
              <a:gd name="T25" fmla="*/ 65 h 118"/>
              <a:gd name="T26" fmla="*/ 37 w 123"/>
              <a:gd name="T27" fmla="*/ 58 h 118"/>
              <a:gd name="T28" fmla="*/ 35 w 123"/>
              <a:gd name="T29" fmla="*/ 54 h 118"/>
              <a:gd name="T30" fmla="*/ 31 w 123"/>
              <a:gd name="T31" fmla="*/ 50 h 118"/>
              <a:gd name="T32" fmla="*/ 11 w 123"/>
              <a:gd name="T33" fmla="*/ 42 h 118"/>
              <a:gd name="T34" fmla="*/ 3 w 123"/>
              <a:gd name="T35" fmla="*/ 35 h 118"/>
              <a:gd name="T36" fmla="*/ 0 w 123"/>
              <a:gd name="T37" fmla="*/ 29 h 118"/>
              <a:gd name="T38" fmla="*/ 2 w 123"/>
              <a:gd name="T39" fmla="*/ 18 h 118"/>
              <a:gd name="T40" fmla="*/ 2 w 123"/>
              <a:gd name="T41" fmla="*/ 16 h 118"/>
              <a:gd name="T42" fmla="*/ 11 w 123"/>
              <a:gd name="T43" fmla="*/ 11 h 118"/>
              <a:gd name="T44" fmla="*/ 31 w 123"/>
              <a:gd name="T45" fmla="*/ 8 h 118"/>
              <a:gd name="T46" fmla="*/ 41 w 123"/>
              <a:gd name="T47" fmla="*/ 14 h 118"/>
              <a:gd name="T48" fmla="*/ 53 w 123"/>
              <a:gd name="T49" fmla="*/ 15 h 118"/>
              <a:gd name="T50" fmla="*/ 74 w 123"/>
              <a:gd name="T51" fmla="*/ 0 h 118"/>
              <a:gd name="T52" fmla="*/ 87 w 123"/>
              <a:gd name="T53" fmla="*/ 3 h 118"/>
              <a:gd name="T54" fmla="*/ 99 w 123"/>
              <a:gd name="T55" fmla="*/ 0 h 118"/>
              <a:gd name="T56" fmla="*/ 103 w 123"/>
              <a:gd name="T57" fmla="*/ 3 h 118"/>
              <a:gd name="T58" fmla="*/ 107 w 123"/>
              <a:gd name="T59" fmla="*/ 8 h 118"/>
              <a:gd name="T60" fmla="*/ 104 w 123"/>
              <a:gd name="T61" fmla="*/ 16 h 118"/>
              <a:gd name="T62" fmla="*/ 99 w 123"/>
              <a:gd name="T63" fmla="*/ 23 h 118"/>
              <a:gd name="T64" fmla="*/ 93 w 123"/>
              <a:gd name="T65" fmla="*/ 29 h 118"/>
              <a:gd name="T66" fmla="*/ 91 w 123"/>
              <a:gd name="T67" fmla="*/ 39 h 118"/>
              <a:gd name="T68" fmla="*/ 95 w 123"/>
              <a:gd name="T69" fmla="*/ 46 h 118"/>
              <a:gd name="T70" fmla="*/ 100 w 123"/>
              <a:gd name="T71" fmla="*/ 54 h 118"/>
              <a:gd name="T72" fmla="*/ 101 w 123"/>
              <a:gd name="T73" fmla="*/ 65 h 118"/>
              <a:gd name="T74" fmla="*/ 105 w 123"/>
              <a:gd name="T75" fmla="*/ 74 h 118"/>
              <a:gd name="T76" fmla="*/ 115 w 123"/>
              <a:gd name="T77" fmla="*/ 79 h 118"/>
              <a:gd name="T78" fmla="*/ 123 w 123"/>
              <a:gd name="T79" fmla="*/ 85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3" h="118">
                <a:moveTo>
                  <a:pt x="123" y="85"/>
                </a:moveTo>
                <a:cubicBezTo>
                  <a:pt x="116" y="89"/>
                  <a:pt x="109" y="93"/>
                  <a:pt x="102" y="9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85" y="118"/>
                  <a:pt x="85" y="118"/>
                  <a:pt x="85" y="118"/>
                </a:cubicBezTo>
                <a:cubicBezTo>
                  <a:pt x="74" y="112"/>
                  <a:pt x="74" y="112"/>
                  <a:pt x="74" y="112"/>
                </a:cubicBezTo>
                <a:cubicBezTo>
                  <a:pt x="71" y="88"/>
                  <a:pt x="71" y="88"/>
                  <a:pt x="71" y="88"/>
                </a:cubicBezTo>
                <a:cubicBezTo>
                  <a:pt x="63" y="87"/>
                  <a:pt x="63" y="87"/>
                  <a:pt x="63" y="87"/>
                </a:cubicBezTo>
                <a:cubicBezTo>
                  <a:pt x="63" y="86"/>
                  <a:pt x="63" y="86"/>
                  <a:pt x="63" y="86"/>
                </a:cubicBezTo>
                <a:cubicBezTo>
                  <a:pt x="61" y="84"/>
                  <a:pt x="61" y="84"/>
                  <a:pt x="61" y="84"/>
                </a:cubicBezTo>
                <a:cubicBezTo>
                  <a:pt x="59" y="83"/>
                  <a:pt x="59" y="83"/>
                  <a:pt x="59" y="83"/>
                </a:cubicBezTo>
                <a:cubicBezTo>
                  <a:pt x="55" y="80"/>
                  <a:pt x="51" y="77"/>
                  <a:pt x="48" y="75"/>
                </a:cubicBezTo>
                <a:cubicBezTo>
                  <a:pt x="41" y="68"/>
                  <a:pt x="41" y="68"/>
                  <a:pt x="41" y="68"/>
                </a:cubicBezTo>
                <a:cubicBezTo>
                  <a:pt x="39" y="65"/>
                  <a:pt x="39" y="65"/>
                  <a:pt x="39" y="65"/>
                </a:cubicBezTo>
                <a:cubicBezTo>
                  <a:pt x="38" y="62"/>
                  <a:pt x="38" y="60"/>
                  <a:pt x="37" y="58"/>
                </a:cubicBezTo>
                <a:cubicBezTo>
                  <a:pt x="35" y="54"/>
                  <a:pt x="35" y="54"/>
                  <a:pt x="35" y="54"/>
                </a:cubicBezTo>
                <a:cubicBezTo>
                  <a:pt x="31" y="50"/>
                  <a:pt x="31" y="50"/>
                  <a:pt x="31" y="50"/>
                </a:cubicBezTo>
                <a:cubicBezTo>
                  <a:pt x="11" y="42"/>
                  <a:pt x="11" y="42"/>
                  <a:pt x="11" y="42"/>
                </a:cubicBezTo>
                <a:cubicBezTo>
                  <a:pt x="3" y="35"/>
                  <a:pt x="3" y="35"/>
                  <a:pt x="3" y="35"/>
                </a:cubicBezTo>
                <a:cubicBezTo>
                  <a:pt x="0" y="29"/>
                  <a:pt x="0" y="29"/>
                  <a:pt x="0" y="29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6"/>
                  <a:pt x="2" y="16"/>
                  <a:pt x="2" y="16"/>
                </a:cubicBezTo>
                <a:cubicBezTo>
                  <a:pt x="11" y="11"/>
                  <a:pt x="11" y="11"/>
                  <a:pt x="11" y="11"/>
                </a:cubicBezTo>
                <a:cubicBezTo>
                  <a:pt x="31" y="8"/>
                  <a:pt x="31" y="8"/>
                  <a:pt x="31" y="8"/>
                </a:cubicBezTo>
                <a:cubicBezTo>
                  <a:pt x="41" y="14"/>
                  <a:pt x="41" y="14"/>
                  <a:pt x="41" y="14"/>
                </a:cubicBezTo>
                <a:cubicBezTo>
                  <a:pt x="53" y="15"/>
                  <a:pt x="53" y="15"/>
                  <a:pt x="53" y="15"/>
                </a:cubicBezTo>
                <a:cubicBezTo>
                  <a:pt x="60" y="10"/>
                  <a:pt x="67" y="5"/>
                  <a:pt x="74" y="0"/>
                </a:cubicBezTo>
                <a:cubicBezTo>
                  <a:pt x="79" y="1"/>
                  <a:pt x="83" y="2"/>
                  <a:pt x="87" y="3"/>
                </a:cubicBezTo>
                <a:cubicBezTo>
                  <a:pt x="91" y="2"/>
                  <a:pt x="95" y="1"/>
                  <a:pt x="99" y="0"/>
                </a:cubicBezTo>
                <a:cubicBezTo>
                  <a:pt x="103" y="3"/>
                  <a:pt x="103" y="3"/>
                  <a:pt x="103" y="3"/>
                </a:cubicBezTo>
                <a:cubicBezTo>
                  <a:pt x="107" y="8"/>
                  <a:pt x="107" y="8"/>
                  <a:pt x="107" y="8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99" y="23"/>
                  <a:pt x="99" y="23"/>
                  <a:pt x="99" y="23"/>
                </a:cubicBezTo>
                <a:cubicBezTo>
                  <a:pt x="93" y="29"/>
                  <a:pt x="93" y="29"/>
                  <a:pt x="93" y="29"/>
                </a:cubicBezTo>
                <a:cubicBezTo>
                  <a:pt x="91" y="39"/>
                  <a:pt x="91" y="39"/>
                  <a:pt x="91" y="39"/>
                </a:cubicBezTo>
                <a:cubicBezTo>
                  <a:pt x="95" y="46"/>
                  <a:pt x="95" y="46"/>
                  <a:pt x="95" y="46"/>
                </a:cubicBezTo>
                <a:cubicBezTo>
                  <a:pt x="100" y="54"/>
                  <a:pt x="100" y="54"/>
                  <a:pt x="100" y="54"/>
                </a:cubicBezTo>
                <a:cubicBezTo>
                  <a:pt x="101" y="65"/>
                  <a:pt x="101" y="65"/>
                  <a:pt x="101" y="65"/>
                </a:cubicBezTo>
                <a:cubicBezTo>
                  <a:pt x="105" y="74"/>
                  <a:pt x="105" y="74"/>
                  <a:pt x="105" y="74"/>
                </a:cubicBezTo>
                <a:cubicBezTo>
                  <a:pt x="115" y="79"/>
                  <a:pt x="115" y="79"/>
                  <a:pt x="115" y="79"/>
                </a:cubicBezTo>
                <a:lnTo>
                  <a:pt x="123" y="85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56">
            <a:extLst>
              <a:ext uri="{FF2B5EF4-FFF2-40B4-BE49-F238E27FC236}">
                <a16:creationId xmlns:a16="http://schemas.microsoft.com/office/drawing/2014/main" id="{1AE9390B-A2A0-4409-AAB8-45A026200EED}"/>
              </a:ext>
            </a:extLst>
          </p:cNvPr>
          <p:cNvSpPr>
            <a:spLocks/>
          </p:cNvSpPr>
          <p:nvPr/>
        </p:nvSpPr>
        <p:spPr bwMode="auto">
          <a:xfrm>
            <a:off x="6364993" y="4415684"/>
            <a:ext cx="961971" cy="722353"/>
          </a:xfrm>
          <a:custGeom>
            <a:avLst/>
            <a:gdLst>
              <a:gd name="T0" fmla="*/ 165 w 229"/>
              <a:gd name="T1" fmla="*/ 161 h 172"/>
              <a:gd name="T2" fmla="*/ 163 w 229"/>
              <a:gd name="T3" fmla="*/ 153 h 172"/>
              <a:gd name="T4" fmla="*/ 166 w 229"/>
              <a:gd name="T5" fmla="*/ 146 h 172"/>
              <a:gd name="T6" fmla="*/ 173 w 229"/>
              <a:gd name="T7" fmla="*/ 139 h 172"/>
              <a:gd name="T8" fmla="*/ 151 w 229"/>
              <a:gd name="T9" fmla="*/ 127 h 172"/>
              <a:gd name="T10" fmla="*/ 137 w 229"/>
              <a:gd name="T11" fmla="*/ 127 h 172"/>
              <a:gd name="T12" fmla="*/ 127 w 229"/>
              <a:gd name="T13" fmla="*/ 116 h 172"/>
              <a:gd name="T14" fmla="*/ 124 w 229"/>
              <a:gd name="T15" fmla="*/ 113 h 172"/>
              <a:gd name="T16" fmla="*/ 123 w 229"/>
              <a:gd name="T17" fmla="*/ 113 h 172"/>
              <a:gd name="T18" fmla="*/ 100 w 229"/>
              <a:gd name="T19" fmla="*/ 119 h 172"/>
              <a:gd name="T20" fmla="*/ 73 w 229"/>
              <a:gd name="T21" fmla="*/ 111 h 172"/>
              <a:gd name="T22" fmla="*/ 66 w 229"/>
              <a:gd name="T23" fmla="*/ 101 h 172"/>
              <a:gd name="T24" fmla="*/ 55 w 229"/>
              <a:gd name="T25" fmla="*/ 97 h 172"/>
              <a:gd name="T26" fmla="*/ 32 w 229"/>
              <a:gd name="T27" fmla="*/ 69 h 172"/>
              <a:gd name="T28" fmla="*/ 0 w 229"/>
              <a:gd name="T29" fmla="*/ 53 h 172"/>
              <a:gd name="T30" fmla="*/ 25 w 229"/>
              <a:gd name="T31" fmla="*/ 34 h 172"/>
              <a:gd name="T32" fmla="*/ 35 w 229"/>
              <a:gd name="T33" fmla="*/ 15 h 172"/>
              <a:gd name="T34" fmla="*/ 49 w 229"/>
              <a:gd name="T35" fmla="*/ 28 h 172"/>
              <a:gd name="T36" fmla="*/ 67 w 229"/>
              <a:gd name="T37" fmla="*/ 24 h 172"/>
              <a:gd name="T38" fmla="*/ 117 w 229"/>
              <a:gd name="T39" fmla="*/ 10 h 172"/>
              <a:gd name="T40" fmla="*/ 152 w 229"/>
              <a:gd name="T41" fmla="*/ 0 h 172"/>
              <a:gd name="T42" fmla="*/ 151 w 229"/>
              <a:gd name="T43" fmla="*/ 18 h 172"/>
              <a:gd name="T44" fmla="*/ 162 w 229"/>
              <a:gd name="T45" fmla="*/ 27 h 172"/>
              <a:gd name="T46" fmla="*/ 179 w 229"/>
              <a:gd name="T47" fmla="*/ 77 h 172"/>
              <a:gd name="T48" fmla="*/ 176 w 229"/>
              <a:gd name="T49" fmla="*/ 96 h 172"/>
              <a:gd name="T50" fmla="*/ 174 w 229"/>
              <a:gd name="T51" fmla="*/ 114 h 172"/>
              <a:gd name="T52" fmla="*/ 185 w 229"/>
              <a:gd name="T53" fmla="*/ 118 h 172"/>
              <a:gd name="T54" fmla="*/ 201 w 229"/>
              <a:gd name="T55" fmla="*/ 121 h 172"/>
              <a:gd name="T56" fmla="*/ 216 w 229"/>
              <a:gd name="T57" fmla="*/ 105 h 172"/>
              <a:gd name="T58" fmla="*/ 227 w 229"/>
              <a:gd name="T59" fmla="*/ 113 h 172"/>
              <a:gd name="T60" fmla="*/ 217 w 229"/>
              <a:gd name="T61" fmla="*/ 124 h 172"/>
              <a:gd name="T62" fmla="*/ 214 w 229"/>
              <a:gd name="T63" fmla="*/ 137 h 172"/>
              <a:gd name="T64" fmla="*/ 211 w 229"/>
              <a:gd name="T65" fmla="*/ 153 h 172"/>
              <a:gd name="T66" fmla="*/ 170 w 229"/>
              <a:gd name="T67" fmla="*/ 171 h 172"/>
              <a:gd name="T68" fmla="*/ 160 w 229"/>
              <a:gd name="T69" fmla="*/ 165 h 172"/>
              <a:gd name="T70" fmla="*/ 161 w 229"/>
              <a:gd name="T71" fmla="*/ 164 h 172"/>
              <a:gd name="T72" fmla="*/ 163 w 229"/>
              <a:gd name="T73" fmla="*/ 163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9" h="172">
                <a:moveTo>
                  <a:pt x="163" y="163"/>
                </a:moveTo>
                <a:cubicBezTo>
                  <a:pt x="165" y="161"/>
                  <a:pt x="165" y="161"/>
                  <a:pt x="165" y="161"/>
                </a:cubicBezTo>
                <a:cubicBezTo>
                  <a:pt x="165" y="160"/>
                  <a:pt x="165" y="160"/>
                  <a:pt x="165" y="160"/>
                </a:cubicBezTo>
                <a:cubicBezTo>
                  <a:pt x="166" y="158"/>
                  <a:pt x="165" y="155"/>
                  <a:pt x="163" y="153"/>
                </a:cubicBezTo>
                <a:cubicBezTo>
                  <a:pt x="163" y="151"/>
                  <a:pt x="163" y="151"/>
                  <a:pt x="163" y="151"/>
                </a:cubicBezTo>
                <a:cubicBezTo>
                  <a:pt x="166" y="146"/>
                  <a:pt x="166" y="146"/>
                  <a:pt x="166" y="146"/>
                </a:cubicBezTo>
                <a:cubicBezTo>
                  <a:pt x="166" y="146"/>
                  <a:pt x="170" y="144"/>
                  <a:pt x="170" y="144"/>
                </a:cubicBezTo>
                <a:cubicBezTo>
                  <a:pt x="173" y="139"/>
                  <a:pt x="173" y="139"/>
                  <a:pt x="173" y="139"/>
                </a:cubicBezTo>
                <a:cubicBezTo>
                  <a:pt x="172" y="137"/>
                  <a:pt x="172" y="135"/>
                  <a:pt x="172" y="132"/>
                </a:cubicBezTo>
                <a:cubicBezTo>
                  <a:pt x="166" y="125"/>
                  <a:pt x="159" y="125"/>
                  <a:pt x="151" y="127"/>
                </a:cubicBezTo>
                <a:cubicBezTo>
                  <a:pt x="143" y="127"/>
                  <a:pt x="143" y="127"/>
                  <a:pt x="143" y="127"/>
                </a:cubicBezTo>
                <a:cubicBezTo>
                  <a:pt x="137" y="127"/>
                  <a:pt x="137" y="127"/>
                  <a:pt x="137" y="127"/>
                </a:cubicBezTo>
                <a:cubicBezTo>
                  <a:pt x="133" y="124"/>
                  <a:pt x="133" y="124"/>
                  <a:pt x="133" y="124"/>
                </a:cubicBezTo>
                <a:cubicBezTo>
                  <a:pt x="127" y="116"/>
                  <a:pt x="127" y="116"/>
                  <a:pt x="127" y="116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4" y="113"/>
                  <a:pt x="124" y="113"/>
                  <a:pt x="124" y="113"/>
                </a:cubicBezTo>
                <a:cubicBezTo>
                  <a:pt x="124" y="113"/>
                  <a:pt x="124" y="113"/>
                  <a:pt x="124" y="113"/>
                </a:cubicBezTo>
                <a:cubicBezTo>
                  <a:pt x="123" y="113"/>
                  <a:pt x="123" y="113"/>
                  <a:pt x="123" y="113"/>
                </a:cubicBezTo>
                <a:cubicBezTo>
                  <a:pt x="114" y="112"/>
                  <a:pt x="114" y="112"/>
                  <a:pt x="114" y="112"/>
                </a:cubicBezTo>
                <a:cubicBezTo>
                  <a:pt x="100" y="119"/>
                  <a:pt x="100" y="119"/>
                  <a:pt x="100" y="119"/>
                </a:cubicBezTo>
                <a:cubicBezTo>
                  <a:pt x="90" y="121"/>
                  <a:pt x="80" y="124"/>
                  <a:pt x="77" y="115"/>
                </a:cubicBezTo>
                <a:cubicBezTo>
                  <a:pt x="75" y="114"/>
                  <a:pt x="74" y="113"/>
                  <a:pt x="73" y="111"/>
                </a:cubicBezTo>
                <a:cubicBezTo>
                  <a:pt x="70" y="106"/>
                  <a:pt x="70" y="106"/>
                  <a:pt x="70" y="106"/>
                </a:cubicBezTo>
                <a:cubicBezTo>
                  <a:pt x="66" y="101"/>
                  <a:pt x="66" y="101"/>
                  <a:pt x="66" y="101"/>
                </a:cubicBezTo>
                <a:cubicBezTo>
                  <a:pt x="62" y="99"/>
                  <a:pt x="62" y="99"/>
                  <a:pt x="62" y="99"/>
                </a:cubicBezTo>
                <a:cubicBezTo>
                  <a:pt x="55" y="97"/>
                  <a:pt x="55" y="97"/>
                  <a:pt x="55" y="97"/>
                </a:cubicBezTo>
                <a:cubicBezTo>
                  <a:pt x="42" y="88"/>
                  <a:pt x="42" y="88"/>
                  <a:pt x="42" y="88"/>
                </a:cubicBezTo>
                <a:cubicBezTo>
                  <a:pt x="39" y="82"/>
                  <a:pt x="36" y="75"/>
                  <a:pt x="32" y="69"/>
                </a:cubicBezTo>
                <a:cubicBezTo>
                  <a:pt x="25" y="63"/>
                  <a:pt x="25" y="63"/>
                  <a:pt x="25" y="63"/>
                </a:cubicBezTo>
                <a:cubicBezTo>
                  <a:pt x="0" y="53"/>
                  <a:pt x="0" y="53"/>
                  <a:pt x="0" y="53"/>
                </a:cubicBezTo>
                <a:cubicBezTo>
                  <a:pt x="4" y="50"/>
                  <a:pt x="10" y="46"/>
                  <a:pt x="15" y="43"/>
                </a:cubicBezTo>
                <a:cubicBezTo>
                  <a:pt x="25" y="34"/>
                  <a:pt x="25" y="34"/>
                  <a:pt x="25" y="34"/>
                </a:cubicBezTo>
                <a:cubicBezTo>
                  <a:pt x="30" y="23"/>
                  <a:pt x="30" y="23"/>
                  <a:pt x="30" y="23"/>
                </a:cubicBezTo>
                <a:cubicBezTo>
                  <a:pt x="35" y="15"/>
                  <a:pt x="35" y="15"/>
                  <a:pt x="35" y="15"/>
                </a:cubicBezTo>
                <a:cubicBezTo>
                  <a:pt x="42" y="20"/>
                  <a:pt x="42" y="20"/>
                  <a:pt x="42" y="20"/>
                </a:cubicBezTo>
                <a:cubicBezTo>
                  <a:pt x="49" y="28"/>
                  <a:pt x="49" y="28"/>
                  <a:pt x="49" y="28"/>
                </a:cubicBezTo>
                <a:cubicBezTo>
                  <a:pt x="58" y="27"/>
                  <a:pt x="58" y="27"/>
                  <a:pt x="58" y="27"/>
                </a:cubicBezTo>
                <a:cubicBezTo>
                  <a:pt x="67" y="24"/>
                  <a:pt x="67" y="24"/>
                  <a:pt x="67" y="24"/>
                </a:cubicBezTo>
                <a:cubicBezTo>
                  <a:pt x="87" y="21"/>
                  <a:pt x="87" y="21"/>
                  <a:pt x="87" y="21"/>
                </a:cubicBezTo>
                <a:cubicBezTo>
                  <a:pt x="97" y="18"/>
                  <a:pt x="107" y="14"/>
                  <a:pt x="117" y="10"/>
                </a:cubicBezTo>
                <a:cubicBezTo>
                  <a:pt x="129" y="8"/>
                  <a:pt x="129" y="8"/>
                  <a:pt x="129" y="8"/>
                </a:cubicBezTo>
                <a:cubicBezTo>
                  <a:pt x="137" y="6"/>
                  <a:pt x="145" y="3"/>
                  <a:pt x="152" y="0"/>
                </a:cubicBezTo>
                <a:cubicBezTo>
                  <a:pt x="148" y="10"/>
                  <a:pt x="148" y="10"/>
                  <a:pt x="148" y="10"/>
                </a:cubicBezTo>
                <a:cubicBezTo>
                  <a:pt x="151" y="18"/>
                  <a:pt x="151" y="18"/>
                  <a:pt x="151" y="18"/>
                </a:cubicBezTo>
                <a:cubicBezTo>
                  <a:pt x="157" y="22"/>
                  <a:pt x="157" y="22"/>
                  <a:pt x="157" y="22"/>
                </a:cubicBezTo>
                <a:cubicBezTo>
                  <a:pt x="162" y="27"/>
                  <a:pt x="162" y="27"/>
                  <a:pt x="162" y="27"/>
                </a:cubicBezTo>
                <a:cubicBezTo>
                  <a:pt x="172" y="45"/>
                  <a:pt x="172" y="45"/>
                  <a:pt x="172" y="45"/>
                </a:cubicBezTo>
                <a:cubicBezTo>
                  <a:pt x="174" y="56"/>
                  <a:pt x="176" y="66"/>
                  <a:pt x="179" y="77"/>
                </a:cubicBezTo>
                <a:cubicBezTo>
                  <a:pt x="181" y="87"/>
                  <a:pt x="181" y="87"/>
                  <a:pt x="181" y="87"/>
                </a:cubicBezTo>
                <a:cubicBezTo>
                  <a:pt x="176" y="96"/>
                  <a:pt x="176" y="96"/>
                  <a:pt x="176" y="96"/>
                </a:cubicBezTo>
                <a:cubicBezTo>
                  <a:pt x="172" y="105"/>
                  <a:pt x="172" y="105"/>
                  <a:pt x="172" y="105"/>
                </a:cubicBezTo>
                <a:cubicBezTo>
                  <a:pt x="174" y="114"/>
                  <a:pt x="174" y="114"/>
                  <a:pt x="174" y="114"/>
                </a:cubicBezTo>
                <a:cubicBezTo>
                  <a:pt x="180" y="116"/>
                  <a:pt x="180" y="116"/>
                  <a:pt x="180" y="116"/>
                </a:cubicBezTo>
                <a:cubicBezTo>
                  <a:pt x="185" y="118"/>
                  <a:pt x="185" y="118"/>
                  <a:pt x="185" y="118"/>
                </a:cubicBezTo>
                <a:cubicBezTo>
                  <a:pt x="189" y="122"/>
                  <a:pt x="189" y="122"/>
                  <a:pt x="189" y="122"/>
                </a:cubicBezTo>
                <a:cubicBezTo>
                  <a:pt x="201" y="121"/>
                  <a:pt x="201" y="121"/>
                  <a:pt x="201" y="121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16" y="105"/>
                  <a:pt x="216" y="105"/>
                  <a:pt x="216" y="105"/>
                </a:cubicBezTo>
                <a:cubicBezTo>
                  <a:pt x="224" y="106"/>
                  <a:pt x="224" y="106"/>
                  <a:pt x="224" y="106"/>
                </a:cubicBezTo>
                <a:cubicBezTo>
                  <a:pt x="227" y="113"/>
                  <a:pt x="227" y="113"/>
                  <a:pt x="227" y="113"/>
                </a:cubicBezTo>
                <a:cubicBezTo>
                  <a:pt x="229" y="122"/>
                  <a:pt x="229" y="122"/>
                  <a:pt x="229" y="122"/>
                </a:cubicBezTo>
                <a:cubicBezTo>
                  <a:pt x="217" y="124"/>
                  <a:pt x="217" y="124"/>
                  <a:pt x="217" y="124"/>
                </a:cubicBezTo>
                <a:cubicBezTo>
                  <a:pt x="210" y="132"/>
                  <a:pt x="210" y="132"/>
                  <a:pt x="210" y="132"/>
                </a:cubicBezTo>
                <a:cubicBezTo>
                  <a:pt x="214" y="137"/>
                  <a:pt x="214" y="137"/>
                  <a:pt x="214" y="137"/>
                </a:cubicBezTo>
                <a:cubicBezTo>
                  <a:pt x="216" y="146"/>
                  <a:pt x="216" y="146"/>
                  <a:pt x="216" y="146"/>
                </a:cubicBezTo>
                <a:cubicBezTo>
                  <a:pt x="211" y="153"/>
                  <a:pt x="211" y="153"/>
                  <a:pt x="211" y="153"/>
                </a:cubicBezTo>
                <a:cubicBezTo>
                  <a:pt x="201" y="159"/>
                  <a:pt x="191" y="166"/>
                  <a:pt x="182" y="172"/>
                </a:cubicBezTo>
                <a:cubicBezTo>
                  <a:pt x="170" y="171"/>
                  <a:pt x="170" y="171"/>
                  <a:pt x="170" y="171"/>
                </a:cubicBezTo>
                <a:cubicBezTo>
                  <a:pt x="160" y="165"/>
                  <a:pt x="160" y="165"/>
                  <a:pt x="160" y="165"/>
                </a:cubicBezTo>
                <a:cubicBezTo>
                  <a:pt x="160" y="165"/>
                  <a:pt x="160" y="165"/>
                  <a:pt x="160" y="165"/>
                </a:cubicBezTo>
                <a:cubicBezTo>
                  <a:pt x="160" y="164"/>
                  <a:pt x="160" y="164"/>
                  <a:pt x="160" y="164"/>
                </a:cubicBezTo>
                <a:cubicBezTo>
                  <a:pt x="161" y="164"/>
                  <a:pt x="161" y="164"/>
                  <a:pt x="161" y="164"/>
                </a:cubicBezTo>
                <a:cubicBezTo>
                  <a:pt x="161" y="164"/>
                  <a:pt x="161" y="164"/>
                  <a:pt x="162" y="164"/>
                </a:cubicBezTo>
                <a:lnTo>
                  <a:pt x="163" y="163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57">
            <a:extLst>
              <a:ext uri="{FF2B5EF4-FFF2-40B4-BE49-F238E27FC236}">
                <a16:creationId xmlns:a16="http://schemas.microsoft.com/office/drawing/2014/main" id="{42ABD05A-EBEF-4894-8199-A7FD4760A928}"/>
              </a:ext>
            </a:extLst>
          </p:cNvPr>
          <p:cNvSpPr>
            <a:spLocks/>
          </p:cNvSpPr>
          <p:nvPr/>
        </p:nvSpPr>
        <p:spPr bwMode="auto">
          <a:xfrm>
            <a:off x="8586271" y="3612876"/>
            <a:ext cx="696117" cy="701365"/>
          </a:xfrm>
          <a:custGeom>
            <a:avLst/>
            <a:gdLst>
              <a:gd name="T0" fmla="*/ 7 w 166"/>
              <a:gd name="T1" fmla="*/ 139 h 167"/>
              <a:gd name="T2" fmla="*/ 21 w 166"/>
              <a:gd name="T3" fmla="*/ 129 h 167"/>
              <a:gd name="T4" fmla="*/ 22 w 166"/>
              <a:gd name="T5" fmla="*/ 97 h 167"/>
              <a:gd name="T6" fmla="*/ 30 w 166"/>
              <a:gd name="T7" fmla="*/ 66 h 167"/>
              <a:gd name="T8" fmla="*/ 38 w 166"/>
              <a:gd name="T9" fmla="*/ 30 h 167"/>
              <a:gd name="T10" fmla="*/ 48 w 166"/>
              <a:gd name="T11" fmla="*/ 6 h 167"/>
              <a:gd name="T12" fmla="*/ 70 w 166"/>
              <a:gd name="T13" fmla="*/ 0 h 167"/>
              <a:gd name="T14" fmla="*/ 62 w 166"/>
              <a:gd name="T15" fmla="*/ 28 h 167"/>
              <a:gd name="T16" fmla="*/ 79 w 166"/>
              <a:gd name="T17" fmla="*/ 33 h 167"/>
              <a:gd name="T18" fmla="*/ 105 w 166"/>
              <a:gd name="T19" fmla="*/ 30 h 167"/>
              <a:gd name="T20" fmla="*/ 127 w 166"/>
              <a:gd name="T21" fmla="*/ 34 h 167"/>
              <a:gd name="T22" fmla="*/ 136 w 166"/>
              <a:gd name="T23" fmla="*/ 62 h 167"/>
              <a:gd name="T24" fmla="*/ 150 w 166"/>
              <a:gd name="T25" fmla="*/ 77 h 167"/>
              <a:gd name="T26" fmla="*/ 164 w 166"/>
              <a:gd name="T27" fmla="*/ 93 h 167"/>
              <a:gd name="T28" fmla="*/ 164 w 166"/>
              <a:gd name="T29" fmla="*/ 131 h 167"/>
              <a:gd name="T30" fmla="*/ 148 w 166"/>
              <a:gd name="T31" fmla="*/ 142 h 167"/>
              <a:gd name="T32" fmla="*/ 132 w 166"/>
              <a:gd name="T33" fmla="*/ 154 h 167"/>
              <a:gd name="T34" fmla="*/ 126 w 166"/>
              <a:gd name="T35" fmla="*/ 164 h 167"/>
              <a:gd name="T36" fmla="*/ 122 w 166"/>
              <a:gd name="T37" fmla="*/ 160 h 167"/>
              <a:gd name="T38" fmla="*/ 118 w 166"/>
              <a:gd name="T39" fmla="*/ 161 h 167"/>
              <a:gd name="T40" fmla="*/ 116 w 166"/>
              <a:gd name="T41" fmla="*/ 162 h 167"/>
              <a:gd name="T42" fmla="*/ 111 w 166"/>
              <a:gd name="T43" fmla="*/ 167 h 167"/>
              <a:gd name="T44" fmla="*/ 107 w 166"/>
              <a:gd name="T45" fmla="*/ 159 h 167"/>
              <a:gd name="T46" fmla="*/ 102 w 166"/>
              <a:gd name="T47" fmla="*/ 156 h 167"/>
              <a:gd name="T48" fmla="*/ 92 w 166"/>
              <a:gd name="T49" fmla="*/ 156 h 167"/>
              <a:gd name="T50" fmla="*/ 84 w 166"/>
              <a:gd name="T51" fmla="*/ 156 h 167"/>
              <a:gd name="T52" fmla="*/ 81 w 166"/>
              <a:gd name="T53" fmla="*/ 154 h 167"/>
              <a:gd name="T54" fmla="*/ 64 w 166"/>
              <a:gd name="T55" fmla="*/ 145 h 167"/>
              <a:gd name="T56" fmla="*/ 60 w 166"/>
              <a:gd name="T57" fmla="*/ 132 h 167"/>
              <a:gd name="T58" fmla="*/ 50 w 166"/>
              <a:gd name="T59" fmla="*/ 136 h 167"/>
              <a:gd name="T60" fmla="*/ 42 w 166"/>
              <a:gd name="T61" fmla="*/ 139 h 167"/>
              <a:gd name="T62" fmla="*/ 36 w 166"/>
              <a:gd name="T63" fmla="*/ 135 h 167"/>
              <a:gd name="T64" fmla="*/ 32 w 166"/>
              <a:gd name="T65" fmla="*/ 139 h 167"/>
              <a:gd name="T66" fmla="*/ 32 w 166"/>
              <a:gd name="T67" fmla="*/ 150 h 167"/>
              <a:gd name="T68" fmla="*/ 27 w 166"/>
              <a:gd name="T69" fmla="*/ 151 h 167"/>
              <a:gd name="T70" fmla="*/ 22 w 166"/>
              <a:gd name="T71" fmla="*/ 148 h 167"/>
              <a:gd name="T72" fmla="*/ 17 w 166"/>
              <a:gd name="T73" fmla="*/ 147 h 167"/>
              <a:gd name="T74" fmla="*/ 13 w 166"/>
              <a:gd name="T75" fmla="*/ 150 h 167"/>
              <a:gd name="T76" fmla="*/ 10 w 166"/>
              <a:gd name="T77" fmla="*/ 150 h 167"/>
              <a:gd name="T78" fmla="*/ 3 w 166"/>
              <a:gd name="T79" fmla="*/ 14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6" h="167">
                <a:moveTo>
                  <a:pt x="0" y="143"/>
                </a:moveTo>
                <a:cubicBezTo>
                  <a:pt x="7" y="139"/>
                  <a:pt x="7" y="139"/>
                  <a:pt x="7" y="139"/>
                </a:cubicBezTo>
                <a:cubicBezTo>
                  <a:pt x="15" y="135"/>
                  <a:pt x="15" y="135"/>
                  <a:pt x="15" y="135"/>
                </a:cubicBezTo>
                <a:cubicBezTo>
                  <a:pt x="21" y="129"/>
                  <a:pt x="21" y="129"/>
                  <a:pt x="21" y="129"/>
                </a:cubicBezTo>
                <a:cubicBezTo>
                  <a:pt x="25" y="121"/>
                  <a:pt x="25" y="121"/>
                  <a:pt x="25" y="121"/>
                </a:cubicBezTo>
                <a:cubicBezTo>
                  <a:pt x="22" y="97"/>
                  <a:pt x="22" y="97"/>
                  <a:pt x="22" y="97"/>
                </a:cubicBezTo>
                <a:cubicBezTo>
                  <a:pt x="23" y="73"/>
                  <a:pt x="23" y="73"/>
                  <a:pt x="23" y="73"/>
                </a:cubicBezTo>
                <a:cubicBezTo>
                  <a:pt x="30" y="66"/>
                  <a:pt x="30" y="66"/>
                  <a:pt x="30" y="66"/>
                </a:cubicBezTo>
                <a:cubicBezTo>
                  <a:pt x="35" y="57"/>
                  <a:pt x="35" y="57"/>
                  <a:pt x="35" y="57"/>
                </a:cubicBezTo>
                <a:cubicBezTo>
                  <a:pt x="36" y="48"/>
                  <a:pt x="37" y="39"/>
                  <a:pt x="38" y="30"/>
                </a:cubicBezTo>
                <a:cubicBezTo>
                  <a:pt x="50" y="24"/>
                  <a:pt x="50" y="24"/>
                  <a:pt x="50" y="24"/>
                </a:cubicBezTo>
                <a:cubicBezTo>
                  <a:pt x="48" y="6"/>
                  <a:pt x="48" y="6"/>
                  <a:pt x="48" y="6"/>
                </a:cubicBezTo>
                <a:cubicBezTo>
                  <a:pt x="59" y="4"/>
                  <a:pt x="59" y="4"/>
                  <a:pt x="59" y="4"/>
                </a:cubicBezTo>
                <a:cubicBezTo>
                  <a:pt x="70" y="0"/>
                  <a:pt x="70" y="0"/>
                  <a:pt x="70" y="0"/>
                </a:cubicBezTo>
                <a:cubicBezTo>
                  <a:pt x="64" y="14"/>
                  <a:pt x="64" y="14"/>
                  <a:pt x="64" y="14"/>
                </a:cubicBezTo>
                <a:cubicBezTo>
                  <a:pt x="62" y="28"/>
                  <a:pt x="62" y="28"/>
                  <a:pt x="62" y="28"/>
                </a:cubicBezTo>
                <a:cubicBezTo>
                  <a:pt x="69" y="34"/>
                  <a:pt x="69" y="34"/>
                  <a:pt x="69" y="34"/>
                </a:cubicBezTo>
                <a:cubicBezTo>
                  <a:pt x="79" y="33"/>
                  <a:pt x="79" y="33"/>
                  <a:pt x="79" y="33"/>
                </a:cubicBezTo>
                <a:cubicBezTo>
                  <a:pt x="82" y="36"/>
                  <a:pt x="86" y="39"/>
                  <a:pt x="89" y="42"/>
                </a:cubicBezTo>
                <a:cubicBezTo>
                  <a:pt x="94" y="38"/>
                  <a:pt x="99" y="34"/>
                  <a:pt x="105" y="30"/>
                </a:cubicBezTo>
                <a:cubicBezTo>
                  <a:pt x="116" y="29"/>
                  <a:pt x="116" y="29"/>
                  <a:pt x="116" y="29"/>
                </a:cubicBezTo>
                <a:cubicBezTo>
                  <a:pt x="127" y="34"/>
                  <a:pt x="127" y="34"/>
                  <a:pt x="127" y="34"/>
                </a:cubicBezTo>
                <a:cubicBezTo>
                  <a:pt x="128" y="42"/>
                  <a:pt x="128" y="51"/>
                  <a:pt x="128" y="60"/>
                </a:cubicBezTo>
                <a:cubicBezTo>
                  <a:pt x="136" y="62"/>
                  <a:pt x="136" y="62"/>
                  <a:pt x="136" y="62"/>
                </a:cubicBezTo>
                <a:cubicBezTo>
                  <a:pt x="144" y="66"/>
                  <a:pt x="144" y="66"/>
                  <a:pt x="144" y="66"/>
                </a:cubicBezTo>
                <a:cubicBezTo>
                  <a:pt x="150" y="77"/>
                  <a:pt x="150" y="77"/>
                  <a:pt x="150" y="77"/>
                </a:cubicBezTo>
                <a:cubicBezTo>
                  <a:pt x="159" y="84"/>
                  <a:pt x="159" y="84"/>
                  <a:pt x="159" y="84"/>
                </a:cubicBezTo>
                <a:cubicBezTo>
                  <a:pt x="164" y="93"/>
                  <a:pt x="164" y="93"/>
                  <a:pt x="164" y="93"/>
                </a:cubicBezTo>
                <a:cubicBezTo>
                  <a:pt x="165" y="101"/>
                  <a:pt x="165" y="109"/>
                  <a:pt x="166" y="117"/>
                </a:cubicBezTo>
                <a:cubicBezTo>
                  <a:pt x="164" y="131"/>
                  <a:pt x="164" y="131"/>
                  <a:pt x="164" y="131"/>
                </a:cubicBezTo>
                <a:cubicBezTo>
                  <a:pt x="155" y="136"/>
                  <a:pt x="155" y="136"/>
                  <a:pt x="155" y="136"/>
                </a:cubicBezTo>
                <a:cubicBezTo>
                  <a:pt x="148" y="142"/>
                  <a:pt x="148" y="142"/>
                  <a:pt x="148" y="142"/>
                </a:cubicBezTo>
                <a:cubicBezTo>
                  <a:pt x="139" y="147"/>
                  <a:pt x="139" y="147"/>
                  <a:pt x="139" y="147"/>
                </a:cubicBezTo>
                <a:cubicBezTo>
                  <a:pt x="132" y="154"/>
                  <a:pt x="132" y="154"/>
                  <a:pt x="132" y="154"/>
                </a:cubicBezTo>
                <a:cubicBezTo>
                  <a:pt x="130" y="158"/>
                  <a:pt x="130" y="158"/>
                  <a:pt x="130" y="158"/>
                </a:cubicBezTo>
                <a:cubicBezTo>
                  <a:pt x="126" y="164"/>
                  <a:pt x="126" y="164"/>
                  <a:pt x="126" y="164"/>
                </a:cubicBezTo>
                <a:cubicBezTo>
                  <a:pt x="125" y="162"/>
                  <a:pt x="125" y="162"/>
                  <a:pt x="125" y="162"/>
                </a:cubicBezTo>
                <a:cubicBezTo>
                  <a:pt x="122" y="160"/>
                  <a:pt x="122" y="160"/>
                  <a:pt x="122" y="160"/>
                </a:cubicBezTo>
                <a:cubicBezTo>
                  <a:pt x="120" y="160"/>
                  <a:pt x="120" y="160"/>
                  <a:pt x="120" y="160"/>
                </a:cubicBezTo>
                <a:cubicBezTo>
                  <a:pt x="118" y="161"/>
                  <a:pt x="118" y="161"/>
                  <a:pt x="118" y="161"/>
                </a:cubicBezTo>
                <a:cubicBezTo>
                  <a:pt x="117" y="162"/>
                  <a:pt x="117" y="162"/>
                  <a:pt x="117" y="162"/>
                </a:cubicBezTo>
                <a:cubicBezTo>
                  <a:pt x="116" y="162"/>
                  <a:pt x="116" y="162"/>
                  <a:pt x="116" y="162"/>
                </a:cubicBezTo>
                <a:cubicBezTo>
                  <a:pt x="113" y="166"/>
                  <a:pt x="113" y="166"/>
                  <a:pt x="113" y="166"/>
                </a:cubicBezTo>
                <a:cubicBezTo>
                  <a:pt x="111" y="167"/>
                  <a:pt x="111" y="167"/>
                  <a:pt x="111" y="167"/>
                </a:cubicBezTo>
                <a:cubicBezTo>
                  <a:pt x="109" y="161"/>
                  <a:pt x="109" y="161"/>
                  <a:pt x="109" y="161"/>
                </a:cubicBezTo>
                <a:cubicBezTo>
                  <a:pt x="107" y="159"/>
                  <a:pt x="107" y="159"/>
                  <a:pt x="107" y="159"/>
                </a:cubicBezTo>
                <a:cubicBezTo>
                  <a:pt x="104" y="157"/>
                  <a:pt x="104" y="157"/>
                  <a:pt x="104" y="157"/>
                </a:cubicBezTo>
                <a:cubicBezTo>
                  <a:pt x="102" y="156"/>
                  <a:pt x="102" y="156"/>
                  <a:pt x="102" y="156"/>
                </a:cubicBezTo>
                <a:cubicBezTo>
                  <a:pt x="97" y="155"/>
                  <a:pt x="97" y="155"/>
                  <a:pt x="97" y="155"/>
                </a:cubicBezTo>
                <a:cubicBezTo>
                  <a:pt x="92" y="156"/>
                  <a:pt x="92" y="156"/>
                  <a:pt x="92" y="156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4" y="156"/>
                  <a:pt x="84" y="156"/>
                  <a:pt x="84" y="156"/>
                </a:cubicBezTo>
                <a:cubicBezTo>
                  <a:pt x="83" y="154"/>
                  <a:pt x="83" y="154"/>
                  <a:pt x="83" y="154"/>
                </a:cubicBezTo>
                <a:cubicBezTo>
                  <a:pt x="81" y="154"/>
                  <a:pt x="81" y="154"/>
                  <a:pt x="81" y="154"/>
                </a:cubicBezTo>
                <a:cubicBezTo>
                  <a:pt x="78" y="153"/>
                  <a:pt x="78" y="153"/>
                  <a:pt x="78" y="153"/>
                </a:cubicBezTo>
                <a:cubicBezTo>
                  <a:pt x="64" y="145"/>
                  <a:pt x="64" y="145"/>
                  <a:pt x="64" y="145"/>
                </a:cubicBezTo>
                <a:cubicBezTo>
                  <a:pt x="62" y="141"/>
                  <a:pt x="62" y="141"/>
                  <a:pt x="62" y="141"/>
                </a:cubicBezTo>
                <a:cubicBezTo>
                  <a:pt x="60" y="132"/>
                  <a:pt x="60" y="132"/>
                  <a:pt x="60" y="132"/>
                </a:cubicBezTo>
                <a:cubicBezTo>
                  <a:pt x="56" y="132"/>
                  <a:pt x="56" y="132"/>
                  <a:pt x="56" y="132"/>
                </a:cubicBezTo>
                <a:cubicBezTo>
                  <a:pt x="50" y="136"/>
                  <a:pt x="50" y="136"/>
                  <a:pt x="50" y="136"/>
                </a:cubicBezTo>
                <a:cubicBezTo>
                  <a:pt x="45" y="140"/>
                  <a:pt x="45" y="140"/>
                  <a:pt x="45" y="140"/>
                </a:cubicBezTo>
                <a:cubicBezTo>
                  <a:pt x="42" y="139"/>
                  <a:pt x="42" y="139"/>
                  <a:pt x="42" y="139"/>
                </a:cubicBezTo>
                <a:cubicBezTo>
                  <a:pt x="39" y="136"/>
                  <a:pt x="39" y="136"/>
                  <a:pt x="39" y="136"/>
                </a:cubicBezTo>
                <a:cubicBezTo>
                  <a:pt x="36" y="135"/>
                  <a:pt x="36" y="135"/>
                  <a:pt x="36" y="135"/>
                </a:cubicBezTo>
                <a:cubicBezTo>
                  <a:pt x="33" y="136"/>
                  <a:pt x="33" y="136"/>
                  <a:pt x="33" y="136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2" y="143"/>
                  <a:pt x="32" y="143"/>
                  <a:pt x="32" y="143"/>
                </a:cubicBezTo>
                <a:cubicBezTo>
                  <a:pt x="32" y="150"/>
                  <a:pt x="32" y="150"/>
                  <a:pt x="32" y="150"/>
                </a:cubicBezTo>
                <a:cubicBezTo>
                  <a:pt x="31" y="151"/>
                  <a:pt x="31" y="151"/>
                  <a:pt x="31" y="151"/>
                </a:cubicBezTo>
                <a:cubicBezTo>
                  <a:pt x="27" y="151"/>
                  <a:pt x="27" y="151"/>
                  <a:pt x="27" y="151"/>
                </a:cubicBezTo>
                <a:cubicBezTo>
                  <a:pt x="23" y="149"/>
                  <a:pt x="23" y="149"/>
                  <a:pt x="23" y="149"/>
                </a:cubicBezTo>
                <a:cubicBezTo>
                  <a:pt x="22" y="148"/>
                  <a:pt x="22" y="148"/>
                  <a:pt x="22" y="148"/>
                </a:cubicBezTo>
                <a:cubicBezTo>
                  <a:pt x="19" y="147"/>
                  <a:pt x="19" y="147"/>
                  <a:pt x="19" y="147"/>
                </a:cubicBezTo>
                <a:cubicBezTo>
                  <a:pt x="17" y="147"/>
                  <a:pt x="17" y="147"/>
                  <a:pt x="17" y="147"/>
                </a:cubicBezTo>
                <a:cubicBezTo>
                  <a:pt x="16" y="147"/>
                  <a:pt x="16" y="147"/>
                  <a:pt x="16" y="147"/>
                </a:cubicBezTo>
                <a:cubicBezTo>
                  <a:pt x="13" y="150"/>
                  <a:pt x="13" y="150"/>
                  <a:pt x="13" y="150"/>
                </a:cubicBezTo>
                <a:cubicBezTo>
                  <a:pt x="12" y="151"/>
                  <a:pt x="12" y="151"/>
                  <a:pt x="12" y="151"/>
                </a:cubicBezTo>
                <a:cubicBezTo>
                  <a:pt x="10" y="150"/>
                  <a:pt x="10" y="150"/>
                  <a:pt x="10" y="150"/>
                </a:cubicBezTo>
                <a:cubicBezTo>
                  <a:pt x="6" y="145"/>
                  <a:pt x="6" y="145"/>
                  <a:pt x="6" y="145"/>
                </a:cubicBezTo>
                <a:cubicBezTo>
                  <a:pt x="3" y="144"/>
                  <a:pt x="3" y="144"/>
                  <a:pt x="3" y="144"/>
                </a:cubicBezTo>
                <a:cubicBezTo>
                  <a:pt x="2" y="144"/>
                  <a:pt x="1" y="144"/>
                  <a:pt x="0" y="143"/>
                </a:cubicBez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58">
            <a:extLst>
              <a:ext uri="{FF2B5EF4-FFF2-40B4-BE49-F238E27FC236}">
                <a16:creationId xmlns:a16="http://schemas.microsoft.com/office/drawing/2014/main" id="{6F1C42C7-FF93-4F3C-92E6-8C2E62FC766A}"/>
              </a:ext>
            </a:extLst>
          </p:cNvPr>
          <p:cNvSpPr>
            <a:spLocks/>
          </p:cNvSpPr>
          <p:nvPr/>
        </p:nvSpPr>
        <p:spPr bwMode="auto">
          <a:xfrm>
            <a:off x="6015186" y="3915460"/>
            <a:ext cx="1339764" cy="722353"/>
          </a:xfrm>
          <a:custGeom>
            <a:avLst/>
            <a:gdLst>
              <a:gd name="T0" fmla="*/ 306 w 319"/>
              <a:gd name="T1" fmla="*/ 73 h 172"/>
              <a:gd name="T2" fmla="*/ 269 w 319"/>
              <a:gd name="T3" fmla="*/ 54 h 172"/>
              <a:gd name="T4" fmla="*/ 257 w 319"/>
              <a:gd name="T5" fmla="*/ 60 h 172"/>
              <a:gd name="T6" fmla="*/ 248 w 319"/>
              <a:gd name="T7" fmla="*/ 29 h 172"/>
              <a:gd name="T8" fmla="*/ 255 w 319"/>
              <a:gd name="T9" fmla="*/ 12 h 172"/>
              <a:gd name="T10" fmla="*/ 258 w 319"/>
              <a:gd name="T11" fmla="*/ 1 h 172"/>
              <a:gd name="T12" fmla="*/ 206 w 319"/>
              <a:gd name="T13" fmla="*/ 14 h 172"/>
              <a:gd name="T14" fmla="*/ 156 w 319"/>
              <a:gd name="T15" fmla="*/ 3 h 172"/>
              <a:gd name="T16" fmla="*/ 118 w 319"/>
              <a:gd name="T17" fmla="*/ 3 h 172"/>
              <a:gd name="T18" fmla="*/ 86 w 319"/>
              <a:gd name="T19" fmla="*/ 6 h 172"/>
              <a:gd name="T20" fmla="*/ 84 w 319"/>
              <a:gd name="T21" fmla="*/ 18 h 172"/>
              <a:gd name="T22" fmla="*/ 93 w 319"/>
              <a:gd name="T23" fmla="*/ 16 h 172"/>
              <a:gd name="T24" fmla="*/ 101 w 319"/>
              <a:gd name="T25" fmla="*/ 22 h 172"/>
              <a:gd name="T26" fmla="*/ 109 w 319"/>
              <a:gd name="T27" fmla="*/ 34 h 172"/>
              <a:gd name="T28" fmla="*/ 104 w 319"/>
              <a:gd name="T29" fmla="*/ 58 h 172"/>
              <a:gd name="T30" fmla="*/ 103 w 319"/>
              <a:gd name="T31" fmla="*/ 59 h 172"/>
              <a:gd name="T32" fmla="*/ 95 w 319"/>
              <a:gd name="T33" fmla="*/ 72 h 172"/>
              <a:gd name="T34" fmla="*/ 88 w 319"/>
              <a:gd name="T35" fmla="*/ 80 h 172"/>
              <a:gd name="T36" fmla="*/ 83 w 319"/>
              <a:gd name="T37" fmla="*/ 99 h 172"/>
              <a:gd name="T38" fmla="*/ 61 w 319"/>
              <a:gd name="T39" fmla="*/ 103 h 172"/>
              <a:gd name="T40" fmla="*/ 0 w 319"/>
              <a:gd name="T41" fmla="*/ 107 h 172"/>
              <a:gd name="T42" fmla="*/ 3 w 319"/>
              <a:gd name="T43" fmla="*/ 116 h 172"/>
              <a:gd name="T44" fmla="*/ 32 w 319"/>
              <a:gd name="T45" fmla="*/ 121 h 172"/>
              <a:gd name="T46" fmla="*/ 50 w 319"/>
              <a:gd name="T47" fmla="*/ 131 h 172"/>
              <a:gd name="T48" fmla="*/ 76 w 319"/>
              <a:gd name="T49" fmla="*/ 170 h 172"/>
              <a:gd name="T50" fmla="*/ 83 w 319"/>
              <a:gd name="T51" fmla="*/ 172 h 172"/>
              <a:gd name="T52" fmla="*/ 108 w 319"/>
              <a:gd name="T53" fmla="*/ 153 h 172"/>
              <a:gd name="T54" fmla="*/ 118 w 319"/>
              <a:gd name="T55" fmla="*/ 134 h 172"/>
              <a:gd name="T56" fmla="*/ 132 w 319"/>
              <a:gd name="T57" fmla="*/ 147 h 172"/>
              <a:gd name="T58" fmla="*/ 150 w 319"/>
              <a:gd name="T59" fmla="*/ 143 h 172"/>
              <a:gd name="T60" fmla="*/ 200 w 319"/>
              <a:gd name="T61" fmla="*/ 129 h 172"/>
              <a:gd name="T62" fmla="*/ 235 w 319"/>
              <a:gd name="T63" fmla="*/ 119 h 172"/>
              <a:gd name="T64" fmla="*/ 259 w 319"/>
              <a:gd name="T65" fmla="*/ 114 h 172"/>
              <a:gd name="T66" fmla="*/ 275 w 319"/>
              <a:gd name="T67" fmla="*/ 114 h 172"/>
              <a:gd name="T68" fmla="*/ 291 w 319"/>
              <a:gd name="T69" fmla="*/ 101 h 172"/>
              <a:gd name="T70" fmla="*/ 309 w 319"/>
              <a:gd name="T71" fmla="*/ 95 h 172"/>
              <a:gd name="T72" fmla="*/ 313 w 319"/>
              <a:gd name="T73" fmla="*/ 87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19" h="172">
                <a:moveTo>
                  <a:pt x="313" y="87"/>
                </a:moveTo>
                <a:cubicBezTo>
                  <a:pt x="310" y="82"/>
                  <a:pt x="308" y="78"/>
                  <a:pt x="306" y="73"/>
                </a:cubicBezTo>
                <a:cubicBezTo>
                  <a:pt x="298" y="68"/>
                  <a:pt x="292" y="62"/>
                  <a:pt x="285" y="56"/>
                </a:cubicBezTo>
                <a:cubicBezTo>
                  <a:pt x="269" y="54"/>
                  <a:pt x="269" y="54"/>
                  <a:pt x="269" y="54"/>
                </a:cubicBezTo>
                <a:cubicBezTo>
                  <a:pt x="263" y="59"/>
                  <a:pt x="263" y="59"/>
                  <a:pt x="263" y="59"/>
                </a:cubicBezTo>
                <a:cubicBezTo>
                  <a:pt x="257" y="60"/>
                  <a:pt x="257" y="60"/>
                  <a:pt x="257" y="60"/>
                </a:cubicBezTo>
                <a:cubicBezTo>
                  <a:pt x="254" y="51"/>
                  <a:pt x="254" y="51"/>
                  <a:pt x="254" y="51"/>
                </a:cubicBezTo>
                <a:cubicBezTo>
                  <a:pt x="252" y="44"/>
                  <a:pt x="250" y="36"/>
                  <a:pt x="248" y="29"/>
                </a:cubicBezTo>
                <a:cubicBezTo>
                  <a:pt x="249" y="16"/>
                  <a:pt x="249" y="16"/>
                  <a:pt x="249" y="16"/>
                </a:cubicBezTo>
                <a:cubicBezTo>
                  <a:pt x="251" y="15"/>
                  <a:pt x="253" y="14"/>
                  <a:pt x="255" y="12"/>
                </a:cubicBezTo>
                <a:cubicBezTo>
                  <a:pt x="257" y="7"/>
                  <a:pt x="257" y="7"/>
                  <a:pt x="257" y="7"/>
                </a:cubicBezTo>
                <a:cubicBezTo>
                  <a:pt x="258" y="1"/>
                  <a:pt x="258" y="1"/>
                  <a:pt x="258" y="1"/>
                </a:cubicBezTo>
                <a:cubicBezTo>
                  <a:pt x="229" y="17"/>
                  <a:pt x="229" y="17"/>
                  <a:pt x="229" y="17"/>
                </a:cubicBezTo>
                <a:cubicBezTo>
                  <a:pt x="206" y="14"/>
                  <a:pt x="206" y="14"/>
                  <a:pt x="206" y="14"/>
                </a:cubicBezTo>
                <a:cubicBezTo>
                  <a:pt x="196" y="13"/>
                  <a:pt x="186" y="11"/>
                  <a:pt x="177" y="10"/>
                </a:cubicBezTo>
                <a:cubicBezTo>
                  <a:pt x="156" y="3"/>
                  <a:pt x="156" y="3"/>
                  <a:pt x="156" y="3"/>
                </a:cubicBezTo>
                <a:cubicBezTo>
                  <a:pt x="137" y="4"/>
                  <a:pt x="137" y="4"/>
                  <a:pt x="137" y="4"/>
                </a:cubicBezTo>
                <a:cubicBezTo>
                  <a:pt x="118" y="3"/>
                  <a:pt x="118" y="3"/>
                  <a:pt x="118" y="3"/>
                </a:cubicBezTo>
                <a:cubicBezTo>
                  <a:pt x="101" y="0"/>
                  <a:pt x="101" y="0"/>
                  <a:pt x="101" y="0"/>
                </a:cubicBezTo>
                <a:cubicBezTo>
                  <a:pt x="86" y="6"/>
                  <a:pt x="86" y="6"/>
                  <a:pt x="86" y="6"/>
                </a:cubicBezTo>
                <a:cubicBezTo>
                  <a:pt x="84" y="18"/>
                  <a:pt x="84" y="18"/>
                  <a:pt x="84" y="18"/>
                </a:cubicBezTo>
                <a:cubicBezTo>
                  <a:pt x="84" y="18"/>
                  <a:pt x="84" y="18"/>
                  <a:pt x="84" y="18"/>
                </a:cubicBezTo>
                <a:cubicBezTo>
                  <a:pt x="88" y="17"/>
                  <a:pt x="88" y="17"/>
                  <a:pt x="88" y="17"/>
                </a:cubicBezTo>
                <a:cubicBezTo>
                  <a:pt x="93" y="16"/>
                  <a:pt x="93" y="16"/>
                  <a:pt x="93" y="16"/>
                </a:cubicBezTo>
                <a:cubicBezTo>
                  <a:pt x="97" y="18"/>
                  <a:pt x="97" y="18"/>
                  <a:pt x="97" y="18"/>
                </a:cubicBezTo>
                <a:cubicBezTo>
                  <a:pt x="101" y="22"/>
                  <a:pt x="101" y="22"/>
                  <a:pt x="101" y="22"/>
                </a:cubicBezTo>
                <a:cubicBezTo>
                  <a:pt x="108" y="31"/>
                  <a:pt x="108" y="31"/>
                  <a:pt x="108" y="31"/>
                </a:cubicBezTo>
                <a:cubicBezTo>
                  <a:pt x="108" y="32"/>
                  <a:pt x="109" y="33"/>
                  <a:pt x="109" y="34"/>
                </a:cubicBezTo>
                <a:cubicBezTo>
                  <a:pt x="109" y="34"/>
                  <a:pt x="109" y="34"/>
                  <a:pt x="109" y="34"/>
                </a:cubicBezTo>
                <a:cubicBezTo>
                  <a:pt x="108" y="42"/>
                  <a:pt x="105" y="50"/>
                  <a:pt x="104" y="58"/>
                </a:cubicBezTo>
                <a:cubicBezTo>
                  <a:pt x="103" y="59"/>
                  <a:pt x="103" y="59"/>
                  <a:pt x="103" y="59"/>
                </a:cubicBezTo>
                <a:cubicBezTo>
                  <a:pt x="103" y="59"/>
                  <a:pt x="103" y="59"/>
                  <a:pt x="103" y="59"/>
                </a:cubicBezTo>
                <a:cubicBezTo>
                  <a:pt x="102" y="61"/>
                  <a:pt x="101" y="64"/>
                  <a:pt x="100" y="66"/>
                </a:cubicBezTo>
                <a:cubicBezTo>
                  <a:pt x="95" y="72"/>
                  <a:pt x="95" y="72"/>
                  <a:pt x="95" y="72"/>
                </a:cubicBezTo>
                <a:cubicBezTo>
                  <a:pt x="89" y="77"/>
                  <a:pt x="89" y="77"/>
                  <a:pt x="89" y="77"/>
                </a:cubicBezTo>
                <a:cubicBezTo>
                  <a:pt x="88" y="80"/>
                  <a:pt x="88" y="80"/>
                  <a:pt x="88" y="80"/>
                </a:cubicBezTo>
                <a:cubicBezTo>
                  <a:pt x="87" y="85"/>
                  <a:pt x="86" y="90"/>
                  <a:pt x="85" y="95"/>
                </a:cubicBezTo>
                <a:cubicBezTo>
                  <a:pt x="83" y="99"/>
                  <a:pt x="83" y="99"/>
                  <a:pt x="83" y="99"/>
                </a:cubicBezTo>
                <a:cubicBezTo>
                  <a:pt x="80" y="102"/>
                  <a:pt x="80" y="102"/>
                  <a:pt x="80" y="102"/>
                </a:cubicBezTo>
                <a:cubicBezTo>
                  <a:pt x="61" y="103"/>
                  <a:pt x="61" y="103"/>
                  <a:pt x="61" y="103"/>
                </a:cubicBezTo>
                <a:cubicBezTo>
                  <a:pt x="46" y="101"/>
                  <a:pt x="31" y="99"/>
                  <a:pt x="17" y="97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113"/>
                  <a:pt x="0" y="113"/>
                  <a:pt x="0" y="113"/>
                </a:cubicBezTo>
                <a:cubicBezTo>
                  <a:pt x="1" y="114"/>
                  <a:pt x="2" y="115"/>
                  <a:pt x="3" y="116"/>
                </a:cubicBezTo>
                <a:cubicBezTo>
                  <a:pt x="9" y="118"/>
                  <a:pt x="9" y="118"/>
                  <a:pt x="9" y="118"/>
                </a:cubicBezTo>
                <a:cubicBezTo>
                  <a:pt x="32" y="121"/>
                  <a:pt x="32" y="121"/>
                  <a:pt x="32" y="121"/>
                </a:cubicBezTo>
                <a:cubicBezTo>
                  <a:pt x="38" y="121"/>
                  <a:pt x="45" y="122"/>
                  <a:pt x="49" y="130"/>
                </a:cubicBezTo>
                <a:cubicBezTo>
                  <a:pt x="50" y="131"/>
                  <a:pt x="50" y="131"/>
                  <a:pt x="50" y="131"/>
                </a:cubicBezTo>
                <a:cubicBezTo>
                  <a:pt x="64" y="158"/>
                  <a:pt x="64" y="158"/>
                  <a:pt x="64" y="158"/>
                </a:cubicBezTo>
                <a:cubicBezTo>
                  <a:pt x="76" y="170"/>
                  <a:pt x="76" y="170"/>
                  <a:pt x="76" y="170"/>
                </a:cubicBezTo>
                <a:cubicBezTo>
                  <a:pt x="80" y="171"/>
                  <a:pt x="80" y="171"/>
                  <a:pt x="80" y="171"/>
                </a:cubicBezTo>
                <a:cubicBezTo>
                  <a:pt x="83" y="172"/>
                  <a:pt x="83" y="172"/>
                  <a:pt x="83" y="172"/>
                </a:cubicBezTo>
                <a:cubicBezTo>
                  <a:pt x="87" y="169"/>
                  <a:pt x="93" y="165"/>
                  <a:pt x="98" y="162"/>
                </a:cubicBezTo>
                <a:cubicBezTo>
                  <a:pt x="108" y="153"/>
                  <a:pt x="108" y="153"/>
                  <a:pt x="108" y="153"/>
                </a:cubicBezTo>
                <a:cubicBezTo>
                  <a:pt x="113" y="142"/>
                  <a:pt x="113" y="142"/>
                  <a:pt x="113" y="142"/>
                </a:cubicBezTo>
                <a:cubicBezTo>
                  <a:pt x="118" y="134"/>
                  <a:pt x="118" y="134"/>
                  <a:pt x="118" y="134"/>
                </a:cubicBezTo>
                <a:cubicBezTo>
                  <a:pt x="125" y="139"/>
                  <a:pt x="125" y="139"/>
                  <a:pt x="125" y="139"/>
                </a:cubicBezTo>
                <a:cubicBezTo>
                  <a:pt x="132" y="147"/>
                  <a:pt x="132" y="147"/>
                  <a:pt x="132" y="147"/>
                </a:cubicBezTo>
                <a:cubicBezTo>
                  <a:pt x="141" y="146"/>
                  <a:pt x="141" y="146"/>
                  <a:pt x="141" y="146"/>
                </a:cubicBezTo>
                <a:cubicBezTo>
                  <a:pt x="150" y="143"/>
                  <a:pt x="150" y="143"/>
                  <a:pt x="150" y="143"/>
                </a:cubicBezTo>
                <a:cubicBezTo>
                  <a:pt x="170" y="140"/>
                  <a:pt x="170" y="140"/>
                  <a:pt x="170" y="140"/>
                </a:cubicBezTo>
                <a:cubicBezTo>
                  <a:pt x="180" y="137"/>
                  <a:pt x="190" y="133"/>
                  <a:pt x="200" y="129"/>
                </a:cubicBezTo>
                <a:cubicBezTo>
                  <a:pt x="212" y="127"/>
                  <a:pt x="212" y="127"/>
                  <a:pt x="212" y="127"/>
                </a:cubicBezTo>
                <a:cubicBezTo>
                  <a:pt x="220" y="125"/>
                  <a:pt x="228" y="122"/>
                  <a:pt x="235" y="119"/>
                </a:cubicBezTo>
                <a:cubicBezTo>
                  <a:pt x="240" y="116"/>
                  <a:pt x="246" y="113"/>
                  <a:pt x="251" y="110"/>
                </a:cubicBezTo>
                <a:cubicBezTo>
                  <a:pt x="259" y="114"/>
                  <a:pt x="259" y="114"/>
                  <a:pt x="259" y="114"/>
                </a:cubicBezTo>
                <a:cubicBezTo>
                  <a:pt x="266" y="119"/>
                  <a:pt x="266" y="119"/>
                  <a:pt x="266" y="119"/>
                </a:cubicBezTo>
                <a:cubicBezTo>
                  <a:pt x="275" y="114"/>
                  <a:pt x="275" y="114"/>
                  <a:pt x="275" y="114"/>
                </a:cubicBezTo>
                <a:cubicBezTo>
                  <a:pt x="281" y="106"/>
                  <a:pt x="281" y="106"/>
                  <a:pt x="281" y="106"/>
                </a:cubicBezTo>
                <a:cubicBezTo>
                  <a:pt x="291" y="101"/>
                  <a:pt x="291" y="101"/>
                  <a:pt x="291" y="101"/>
                </a:cubicBezTo>
                <a:cubicBezTo>
                  <a:pt x="302" y="99"/>
                  <a:pt x="302" y="99"/>
                  <a:pt x="302" y="99"/>
                </a:cubicBezTo>
                <a:cubicBezTo>
                  <a:pt x="309" y="95"/>
                  <a:pt x="309" y="95"/>
                  <a:pt x="309" y="95"/>
                </a:cubicBezTo>
                <a:cubicBezTo>
                  <a:pt x="319" y="94"/>
                  <a:pt x="319" y="94"/>
                  <a:pt x="319" y="94"/>
                </a:cubicBezTo>
                <a:lnTo>
                  <a:pt x="313" y="87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66">
            <a:extLst>
              <a:ext uri="{FF2B5EF4-FFF2-40B4-BE49-F238E27FC236}">
                <a16:creationId xmlns:a16="http://schemas.microsoft.com/office/drawing/2014/main" id="{C372CAD7-E8A3-4C2E-8E3B-197301961850}"/>
              </a:ext>
            </a:extLst>
          </p:cNvPr>
          <p:cNvSpPr>
            <a:spLocks/>
          </p:cNvSpPr>
          <p:nvPr/>
        </p:nvSpPr>
        <p:spPr bwMode="auto">
          <a:xfrm>
            <a:off x="7645289" y="4721765"/>
            <a:ext cx="683874" cy="517715"/>
          </a:xfrm>
          <a:custGeom>
            <a:avLst/>
            <a:gdLst>
              <a:gd name="T0" fmla="*/ 163 w 163"/>
              <a:gd name="T1" fmla="*/ 55 h 123"/>
              <a:gd name="T2" fmla="*/ 159 w 163"/>
              <a:gd name="T3" fmla="*/ 58 h 123"/>
              <a:gd name="T4" fmla="*/ 144 w 163"/>
              <a:gd name="T5" fmla="*/ 72 h 123"/>
              <a:gd name="T6" fmla="*/ 141 w 163"/>
              <a:gd name="T7" fmla="*/ 74 h 123"/>
              <a:gd name="T8" fmla="*/ 135 w 163"/>
              <a:gd name="T9" fmla="*/ 75 h 123"/>
              <a:gd name="T10" fmla="*/ 116 w 163"/>
              <a:gd name="T11" fmla="*/ 81 h 123"/>
              <a:gd name="T12" fmla="*/ 105 w 163"/>
              <a:gd name="T13" fmla="*/ 87 h 123"/>
              <a:gd name="T14" fmla="*/ 96 w 163"/>
              <a:gd name="T15" fmla="*/ 94 h 123"/>
              <a:gd name="T16" fmla="*/ 83 w 163"/>
              <a:gd name="T17" fmla="*/ 110 h 123"/>
              <a:gd name="T18" fmla="*/ 82 w 163"/>
              <a:gd name="T19" fmla="*/ 111 h 123"/>
              <a:gd name="T20" fmla="*/ 81 w 163"/>
              <a:gd name="T21" fmla="*/ 112 h 123"/>
              <a:gd name="T22" fmla="*/ 67 w 163"/>
              <a:gd name="T23" fmla="*/ 123 h 123"/>
              <a:gd name="T24" fmla="*/ 65 w 163"/>
              <a:gd name="T25" fmla="*/ 123 h 123"/>
              <a:gd name="T26" fmla="*/ 62 w 163"/>
              <a:gd name="T27" fmla="*/ 120 h 123"/>
              <a:gd name="T28" fmla="*/ 54 w 163"/>
              <a:gd name="T29" fmla="*/ 115 h 123"/>
              <a:gd name="T30" fmla="*/ 39 w 163"/>
              <a:gd name="T31" fmla="*/ 117 h 123"/>
              <a:gd name="T32" fmla="*/ 28 w 163"/>
              <a:gd name="T33" fmla="*/ 100 h 123"/>
              <a:gd name="T34" fmla="*/ 9 w 163"/>
              <a:gd name="T35" fmla="*/ 90 h 123"/>
              <a:gd name="T36" fmla="*/ 11 w 163"/>
              <a:gd name="T37" fmla="*/ 86 h 123"/>
              <a:gd name="T38" fmla="*/ 11 w 163"/>
              <a:gd name="T39" fmla="*/ 82 h 123"/>
              <a:gd name="T40" fmla="*/ 17 w 163"/>
              <a:gd name="T41" fmla="*/ 81 h 123"/>
              <a:gd name="T42" fmla="*/ 21 w 163"/>
              <a:gd name="T43" fmla="*/ 80 h 123"/>
              <a:gd name="T44" fmla="*/ 18 w 163"/>
              <a:gd name="T45" fmla="*/ 67 h 123"/>
              <a:gd name="T46" fmla="*/ 21 w 163"/>
              <a:gd name="T47" fmla="*/ 63 h 123"/>
              <a:gd name="T48" fmla="*/ 23 w 163"/>
              <a:gd name="T49" fmla="*/ 60 h 123"/>
              <a:gd name="T50" fmla="*/ 21 w 163"/>
              <a:gd name="T51" fmla="*/ 52 h 123"/>
              <a:gd name="T52" fmla="*/ 13 w 163"/>
              <a:gd name="T53" fmla="*/ 55 h 123"/>
              <a:gd name="T54" fmla="*/ 8 w 163"/>
              <a:gd name="T55" fmla="*/ 60 h 123"/>
              <a:gd name="T56" fmla="*/ 2 w 163"/>
              <a:gd name="T57" fmla="*/ 60 h 123"/>
              <a:gd name="T58" fmla="*/ 0 w 163"/>
              <a:gd name="T59" fmla="*/ 55 h 123"/>
              <a:gd name="T60" fmla="*/ 5 w 163"/>
              <a:gd name="T61" fmla="*/ 50 h 123"/>
              <a:gd name="T62" fmla="*/ 16 w 163"/>
              <a:gd name="T63" fmla="*/ 48 h 123"/>
              <a:gd name="T64" fmla="*/ 22 w 163"/>
              <a:gd name="T65" fmla="*/ 40 h 123"/>
              <a:gd name="T66" fmla="*/ 13 w 163"/>
              <a:gd name="T67" fmla="*/ 41 h 123"/>
              <a:gd name="T68" fmla="*/ 3 w 163"/>
              <a:gd name="T69" fmla="*/ 39 h 123"/>
              <a:gd name="T70" fmla="*/ 8 w 163"/>
              <a:gd name="T71" fmla="*/ 32 h 123"/>
              <a:gd name="T72" fmla="*/ 20 w 163"/>
              <a:gd name="T73" fmla="*/ 31 h 123"/>
              <a:gd name="T74" fmla="*/ 26 w 163"/>
              <a:gd name="T75" fmla="*/ 29 h 123"/>
              <a:gd name="T76" fmla="*/ 32 w 163"/>
              <a:gd name="T77" fmla="*/ 25 h 123"/>
              <a:gd name="T78" fmla="*/ 37 w 163"/>
              <a:gd name="T79" fmla="*/ 20 h 123"/>
              <a:gd name="T80" fmla="*/ 42 w 163"/>
              <a:gd name="T81" fmla="*/ 18 h 123"/>
              <a:gd name="T82" fmla="*/ 57 w 163"/>
              <a:gd name="T83" fmla="*/ 15 h 123"/>
              <a:gd name="T84" fmla="*/ 121 w 163"/>
              <a:gd name="T85" fmla="*/ 0 h 123"/>
              <a:gd name="T86" fmla="*/ 125 w 163"/>
              <a:gd name="T87" fmla="*/ 10 h 123"/>
              <a:gd name="T88" fmla="*/ 134 w 163"/>
              <a:gd name="T89" fmla="*/ 12 h 123"/>
              <a:gd name="T90" fmla="*/ 140 w 163"/>
              <a:gd name="T91" fmla="*/ 19 h 123"/>
              <a:gd name="T92" fmla="*/ 146 w 163"/>
              <a:gd name="T93" fmla="*/ 28 h 123"/>
              <a:gd name="T94" fmla="*/ 163 w 163"/>
              <a:gd name="T95" fmla="*/ 42 h 123"/>
              <a:gd name="T96" fmla="*/ 163 w 163"/>
              <a:gd name="T97" fmla="*/ 55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63" h="123">
                <a:moveTo>
                  <a:pt x="163" y="55"/>
                </a:moveTo>
                <a:cubicBezTo>
                  <a:pt x="159" y="58"/>
                  <a:pt x="159" y="58"/>
                  <a:pt x="159" y="58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41" y="74"/>
                  <a:pt x="141" y="74"/>
                  <a:pt x="141" y="74"/>
                </a:cubicBezTo>
                <a:cubicBezTo>
                  <a:pt x="135" y="75"/>
                  <a:pt x="135" y="75"/>
                  <a:pt x="135" y="75"/>
                </a:cubicBezTo>
                <a:cubicBezTo>
                  <a:pt x="116" y="81"/>
                  <a:pt x="116" y="81"/>
                  <a:pt x="116" y="81"/>
                </a:cubicBezTo>
                <a:cubicBezTo>
                  <a:pt x="105" y="87"/>
                  <a:pt x="105" y="87"/>
                  <a:pt x="105" y="87"/>
                </a:cubicBezTo>
                <a:cubicBezTo>
                  <a:pt x="96" y="94"/>
                  <a:pt x="96" y="94"/>
                  <a:pt x="96" y="94"/>
                </a:cubicBezTo>
                <a:cubicBezTo>
                  <a:pt x="83" y="110"/>
                  <a:pt x="83" y="110"/>
                  <a:pt x="83" y="110"/>
                </a:cubicBezTo>
                <a:cubicBezTo>
                  <a:pt x="82" y="111"/>
                  <a:pt x="82" y="111"/>
                  <a:pt x="82" y="111"/>
                </a:cubicBezTo>
                <a:cubicBezTo>
                  <a:pt x="81" y="112"/>
                  <a:pt x="81" y="112"/>
                  <a:pt x="81" y="112"/>
                </a:cubicBezTo>
                <a:cubicBezTo>
                  <a:pt x="67" y="123"/>
                  <a:pt x="67" y="123"/>
                  <a:pt x="67" y="123"/>
                </a:cubicBezTo>
                <a:cubicBezTo>
                  <a:pt x="65" y="123"/>
                  <a:pt x="65" y="123"/>
                  <a:pt x="65" y="123"/>
                </a:cubicBezTo>
                <a:cubicBezTo>
                  <a:pt x="62" y="120"/>
                  <a:pt x="62" y="120"/>
                  <a:pt x="62" y="120"/>
                </a:cubicBezTo>
                <a:cubicBezTo>
                  <a:pt x="54" y="115"/>
                  <a:pt x="54" y="115"/>
                  <a:pt x="54" y="115"/>
                </a:cubicBezTo>
                <a:cubicBezTo>
                  <a:pt x="49" y="116"/>
                  <a:pt x="44" y="116"/>
                  <a:pt x="39" y="117"/>
                </a:cubicBezTo>
                <a:cubicBezTo>
                  <a:pt x="35" y="112"/>
                  <a:pt x="32" y="106"/>
                  <a:pt x="28" y="100"/>
                </a:cubicBezTo>
                <a:cubicBezTo>
                  <a:pt x="22" y="97"/>
                  <a:pt x="16" y="93"/>
                  <a:pt x="9" y="90"/>
                </a:cubicBezTo>
                <a:cubicBezTo>
                  <a:pt x="11" y="86"/>
                  <a:pt x="11" y="86"/>
                  <a:pt x="11" y="86"/>
                </a:cubicBezTo>
                <a:cubicBezTo>
                  <a:pt x="11" y="82"/>
                  <a:pt x="11" y="82"/>
                  <a:pt x="11" y="82"/>
                </a:cubicBezTo>
                <a:cubicBezTo>
                  <a:pt x="17" y="81"/>
                  <a:pt x="17" y="81"/>
                  <a:pt x="17" y="81"/>
                </a:cubicBezTo>
                <a:cubicBezTo>
                  <a:pt x="21" y="80"/>
                  <a:pt x="21" y="80"/>
                  <a:pt x="21" y="80"/>
                </a:cubicBezTo>
                <a:cubicBezTo>
                  <a:pt x="20" y="76"/>
                  <a:pt x="19" y="71"/>
                  <a:pt x="18" y="67"/>
                </a:cubicBezTo>
                <a:cubicBezTo>
                  <a:pt x="21" y="63"/>
                  <a:pt x="21" y="63"/>
                  <a:pt x="21" y="63"/>
                </a:cubicBezTo>
                <a:cubicBezTo>
                  <a:pt x="23" y="60"/>
                  <a:pt x="23" y="60"/>
                  <a:pt x="23" y="60"/>
                </a:cubicBezTo>
                <a:cubicBezTo>
                  <a:pt x="21" y="52"/>
                  <a:pt x="21" y="52"/>
                  <a:pt x="21" y="52"/>
                </a:cubicBezTo>
                <a:cubicBezTo>
                  <a:pt x="13" y="55"/>
                  <a:pt x="13" y="55"/>
                  <a:pt x="13" y="55"/>
                </a:cubicBezTo>
                <a:cubicBezTo>
                  <a:pt x="8" y="60"/>
                  <a:pt x="8" y="60"/>
                  <a:pt x="8" y="60"/>
                </a:cubicBezTo>
                <a:cubicBezTo>
                  <a:pt x="2" y="60"/>
                  <a:pt x="2" y="60"/>
                  <a:pt x="2" y="60"/>
                </a:cubicBezTo>
                <a:cubicBezTo>
                  <a:pt x="0" y="55"/>
                  <a:pt x="0" y="55"/>
                  <a:pt x="0" y="55"/>
                </a:cubicBezTo>
                <a:cubicBezTo>
                  <a:pt x="5" y="50"/>
                  <a:pt x="5" y="50"/>
                  <a:pt x="5" y="50"/>
                </a:cubicBezTo>
                <a:cubicBezTo>
                  <a:pt x="16" y="48"/>
                  <a:pt x="16" y="48"/>
                  <a:pt x="16" y="48"/>
                </a:cubicBezTo>
                <a:cubicBezTo>
                  <a:pt x="22" y="40"/>
                  <a:pt x="22" y="40"/>
                  <a:pt x="22" y="40"/>
                </a:cubicBezTo>
                <a:cubicBezTo>
                  <a:pt x="13" y="41"/>
                  <a:pt x="13" y="41"/>
                  <a:pt x="13" y="41"/>
                </a:cubicBezTo>
                <a:cubicBezTo>
                  <a:pt x="3" y="39"/>
                  <a:pt x="3" y="39"/>
                  <a:pt x="3" y="39"/>
                </a:cubicBezTo>
                <a:cubicBezTo>
                  <a:pt x="8" y="32"/>
                  <a:pt x="8" y="32"/>
                  <a:pt x="8" y="32"/>
                </a:cubicBezTo>
                <a:cubicBezTo>
                  <a:pt x="20" y="31"/>
                  <a:pt x="20" y="31"/>
                  <a:pt x="20" y="31"/>
                </a:cubicBezTo>
                <a:cubicBezTo>
                  <a:pt x="26" y="29"/>
                  <a:pt x="26" y="29"/>
                  <a:pt x="26" y="29"/>
                </a:cubicBezTo>
                <a:cubicBezTo>
                  <a:pt x="32" y="25"/>
                  <a:pt x="32" y="25"/>
                  <a:pt x="32" y="25"/>
                </a:cubicBezTo>
                <a:cubicBezTo>
                  <a:pt x="37" y="20"/>
                  <a:pt x="37" y="20"/>
                  <a:pt x="37" y="20"/>
                </a:cubicBezTo>
                <a:cubicBezTo>
                  <a:pt x="42" y="18"/>
                  <a:pt x="42" y="18"/>
                  <a:pt x="42" y="18"/>
                </a:cubicBezTo>
                <a:cubicBezTo>
                  <a:pt x="47" y="17"/>
                  <a:pt x="52" y="16"/>
                  <a:pt x="57" y="15"/>
                </a:cubicBezTo>
                <a:cubicBezTo>
                  <a:pt x="78" y="9"/>
                  <a:pt x="99" y="5"/>
                  <a:pt x="121" y="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34" y="12"/>
                  <a:pt x="134" y="12"/>
                  <a:pt x="134" y="12"/>
                </a:cubicBezTo>
                <a:cubicBezTo>
                  <a:pt x="140" y="19"/>
                  <a:pt x="140" y="19"/>
                  <a:pt x="140" y="19"/>
                </a:cubicBezTo>
                <a:cubicBezTo>
                  <a:pt x="146" y="28"/>
                  <a:pt x="146" y="28"/>
                  <a:pt x="146" y="28"/>
                </a:cubicBezTo>
                <a:cubicBezTo>
                  <a:pt x="163" y="42"/>
                  <a:pt x="163" y="42"/>
                  <a:pt x="163" y="42"/>
                </a:cubicBezTo>
                <a:cubicBezTo>
                  <a:pt x="163" y="55"/>
                  <a:pt x="163" y="55"/>
                  <a:pt x="163" y="55"/>
                </a:cubicBez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70">
            <a:extLst>
              <a:ext uri="{FF2B5EF4-FFF2-40B4-BE49-F238E27FC236}">
                <a16:creationId xmlns:a16="http://schemas.microsoft.com/office/drawing/2014/main" id="{7A3F4830-80C9-4388-94AB-4785C1C68600}"/>
              </a:ext>
            </a:extLst>
          </p:cNvPr>
          <p:cNvSpPr>
            <a:spLocks/>
          </p:cNvSpPr>
          <p:nvPr/>
        </p:nvSpPr>
        <p:spPr bwMode="auto">
          <a:xfrm>
            <a:off x="7288484" y="5087314"/>
            <a:ext cx="629653" cy="440757"/>
          </a:xfrm>
          <a:custGeom>
            <a:avLst/>
            <a:gdLst>
              <a:gd name="T0" fmla="*/ 150 w 150"/>
              <a:gd name="T1" fmla="*/ 36 h 105"/>
              <a:gd name="T2" fmla="*/ 121 w 150"/>
              <a:gd name="T3" fmla="*/ 47 h 105"/>
              <a:gd name="T4" fmla="*/ 116 w 150"/>
              <a:gd name="T5" fmla="*/ 51 h 105"/>
              <a:gd name="T6" fmla="*/ 108 w 150"/>
              <a:gd name="T7" fmla="*/ 56 h 105"/>
              <a:gd name="T8" fmla="*/ 105 w 150"/>
              <a:gd name="T9" fmla="*/ 58 h 105"/>
              <a:gd name="T10" fmla="*/ 105 w 150"/>
              <a:gd name="T11" fmla="*/ 59 h 105"/>
              <a:gd name="T12" fmla="*/ 104 w 150"/>
              <a:gd name="T13" fmla="*/ 59 h 105"/>
              <a:gd name="T14" fmla="*/ 94 w 150"/>
              <a:gd name="T15" fmla="*/ 77 h 105"/>
              <a:gd name="T16" fmla="*/ 88 w 150"/>
              <a:gd name="T17" fmla="*/ 92 h 105"/>
              <a:gd name="T18" fmla="*/ 88 w 150"/>
              <a:gd name="T19" fmla="*/ 92 h 105"/>
              <a:gd name="T20" fmla="*/ 86 w 150"/>
              <a:gd name="T21" fmla="*/ 95 h 105"/>
              <a:gd name="T22" fmla="*/ 67 w 150"/>
              <a:gd name="T23" fmla="*/ 105 h 105"/>
              <a:gd name="T24" fmla="*/ 64 w 150"/>
              <a:gd name="T25" fmla="*/ 105 h 105"/>
              <a:gd name="T26" fmla="*/ 53 w 150"/>
              <a:gd name="T27" fmla="*/ 101 h 105"/>
              <a:gd name="T28" fmla="*/ 48 w 150"/>
              <a:gd name="T29" fmla="*/ 101 h 105"/>
              <a:gd name="T30" fmla="*/ 47 w 150"/>
              <a:gd name="T31" fmla="*/ 102 h 105"/>
              <a:gd name="T32" fmla="*/ 44 w 150"/>
              <a:gd name="T33" fmla="*/ 102 h 105"/>
              <a:gd name="T34" fmla="*/ 42 w 150"/>
              <a:gd name="T35" fmla="*/ 94 h 105"/>
              <a:gd name="T36" fmla="*/ 32 w 150"/>
              <a:gd name="T37" fmla="*/ 82 h 105"/>
              <a:gd name="T38" fmla="*/ 24 w 150"/>
              <a:gd name="T39" fmla="*/ 76 h 105"/>
              <a:gd name="T40" fmla="*/ 14 w 150"/>
              <a:gd name="T41" fmla="*/ 71 h 105"/>
              <a:gd name="T42" fmla="*/ 10 w 150"/>
              <a:gd name="T43" fmla="*/ 62 h 105"/>
              <a:gd name="T44" fmla="*/ 9 w 150"/>
              <a:gd name="T45" fmla="*/ 51 h 105"/>
              <a:gd name="T46" fmla="*/ 4 w 150"/>
              <a:gd name="T47" fmla="*/ 43 h 105"/>
              <a:gd name="T48" fmla="*/ 0 w 150"/>
              <a:gd name="T49" fmla="*/ 36 h 105"/>
              <a:gd name="T50" fmla="*/ 2 w 150"/>
              <a:gd name="T51" fmla="*/ 26 h 105"/>
              <a:gd name="T52" fmla="*/ 8 w 150"/>
              <a:gd name="T53" fmla="*/ 20 h 105"/>
              <a:gd name="T54" fmla="*/ 19 w 150"/>
              <a:gd name="T55" fmla="*/ 24 h 105"/>
              <a:gd name="T56" fmla="*/ 29 w 150"/>
              <a:gd name="T57" fmla="*/ 25 h 105"/>
              <a:gd name="T58" fmla="*/ 32 w 150"/>
              <a:gd name="T59" fmla="*/ 14 h 105"/>
              <a:gd name="T60" fmla="*/ 28 w 150"/>
              <a:gd name="T61" fmla="*/ 3 h 105"/>
              <a:gd name="T62" fmla="*/ 34 w 150"/>
              <a:gd name="T63" fmla="*/ 0 h 105"/>
              <a:gd name="T64" fmla="*/ 41 w 150"/>
              <a:gd name="T65" fmla="*/ 4 h 105"/>
              <a:gd name="T66" fmla="*/ 49 w 150"/>
              <a:gd name="T67" fmla="*/ 7 h 105"/>
              <a:gd name="T68" fmla="*/ 51 w 150"/>
              <a:gd name="T69" fmla="*/ 11 h 105"/>
              <a:gd name="T70" fmla="*/ 51 w 150"/>
              <a:gd name="T71" fmla="*/ 15 h 105"/>
              <a:gd name="T72" fmla="*/ 59 w 150"/>
              <a:gd name="T73" fmla="*/ 22 h 105"/>
              <a:gd name="T74" fmla="*/ 68 w 150"/>
              <a:gd name="T75" fmla="*/ 26 h 105"/>
              <a:gd name="T76" fmla="*/ 71 w 150"/>
              <a:gd name="T77" fmla="*/ 33 h 105"/>
              <a:gd name="T78" fmla="*/ 78 w 150"/>
              <a:gd name="T79" fmla="*/ 31 h 105"/>
              <a:gd name="T80" fmla="*/ 82 w 150"/>
              <a:gd name="T81" fmla="*/ 27 h 105"/>
              <a:gd name="T82" fmla="*/ 92 w 150"/>
              <a:gd name="T83" fmla="*/ 26 h 105"/>
              <a:gd name="T84" fmla="*/ 92 w 150"/>
              <a:gd name="T85" fmla="*/ 22 h 105"/>
              <a:gd name="T86" fmla="*/ 89 w 150"/>
              <a:gd name="T87" fmla="*/ 12 h 105"/>
              <a:gd name="T88" fmla="*/ 94 w 150"/>
              <a:gd name="T89" fmla="*/ 3 h 105"/>
              <a:gd name="T90" fmla="*/ 113 w 150"/>
              <a:gd name="T91" fmla="*/ 13 h 105"/>
              <a:gd name="T92" fmla="*/ 124 w 150"/>
              <a:gd name="T93" fmla="*/ 30 h 105"/>
              <a:gd name="T94" fmla="*/ 139 w 150"/>
              <a:gd name="T95" fmla="*/ 28 h 105"/>
              <a:gd name="T96" fmla="*/ 147 w 150"/>
              <a:gd name="T97" fmla="*/ 33 h 105"/>
              <a:gd name="T98" fmla="*/ 150 w 150"/>
              <a:gd name="T99" fmla="*/ 36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50" h="105">
                <a:moveTo>
                  <a:pt x="150" y="36"/>
                </a:moveTo>
                <a:cubicBezTo>
                  <a:pt x="121" y="47"/>
                  <a:pt x="121" y="47"/>
                  <a:pt x="121" y="47"/>
                </a:cubicBezTo>
                <a:cubicBezTo>
                  <a:pt x="116" y="51"/>
                  <a:pt x="116" y="51"/>
                  <a:pt x="116" y="51"/>
                </a:cubicBezTo>
                <a:cubicBezTo>
                  <a:pt x="108" y="56"/>
                  <a:pt x="108" y="56"/>
                  <a:pt x="108" y="56"/>
                </a:cubicBezTo>
                <a:cubicBezTo>
                  <a:pt x="105" y="58"/>
                  <a:pt x="105" y="58"/>
                  <a:pt x="105" y="58"/>
                </a:cubicBezTo>
                <a:cubicBezTo>
                  <a:pt x="105" y="59"/>
                  <a:pt x="105" y="59"/>
                  <a:pt x="105" y="59"/>
                </a:cubicBezTo>
                <a:cubicBezTo>
                  <a:pt x="104" y="59"/>
                  <a:pt x="104" y="59"/>
                  <a:pt x="104" y="59"/>
                </a:cubicBezTo>
                <a:cubicBezTo>
                  <a:pt x="94" y="77"/>
                  <a:pt x="94" y="77"/>
                  <a:pt x="94" y="77"/>
                </a:cubicBezTo>
                <a:cubicBezTo>
                  <a:pt x="88" y="92"/>
                  <a:pt x="88" y="92"/>
                  <a:pt x="88" y="92"/>
                </a:cubicBezTo>
                <a:cubicBezTo>
                  <a:pt x="88" y="92"/>
                  <a:pt x="88" y="92"/>
                  <a:pt x="88" y="92"/>
                </a:cubicBezTo>
                <a:cubicBezTo>
                  <a:pt x="86" y="95"/>
                  <a:pt x="86" y="95"/>
                  <a:pt x="86" y="95"/>
                </a:cubicBezTo>
                <a:cubicBezTo>
                  <a:pt x="79" y="98"/>
                  <a:pt x="73" y="102"/>
                  <a:pt x="67" y="105"/>
                </a:cubicBezTo>
                <a:cubicBezTo>
                  <a:pt x="64" y="105"/>
                  <a:pt x="64" y="105"/>
                  <a:pt x="64" y="105"/>
                </a:cubicBezTo>
                <a:cubicBezTo>
                  <a:pt x="60" y="104"/>
                  <a:pt x="57" y="103"/>
                  <a:pt x="53" y="101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47" y="102"/>
                  <a:pt x="47" y="102"/>
                  <a:pt x="47" y="102"/>
                </a:cubicBezTo>
                <a:cubicBezTo>
                  <a:pt x="44" y="102"/>
                  <a:pt x="44" y="102"/>
                  <a:pt x="44" y="102"/>
                </a:cubicBezTo>
                <a:cubicBezTo>
                  <a:pt x="42" y="94"/>
                  <a:pt x="42" y="94"/>
                  <a:pt x="42" y="94"/>
                </a:cubicBezTo>
                <a:cubicBezTo>
                  <a:pt x="32" y="82"/>
                  <a:pt x="32" y="82"/>
                  <a:pt x="32" y="82"/>
                </a:cubicBezTo>
                <a:cubicBezTo>
                  <a:pt x="24" y="76"/>
                  <a:pt x="24" y="76"/>
                  <a:pt x="24" y="76"/>
                </a:cubicBezTo>
                <a:cubicBezTo>
                  <a:pt x="14" y="71"/>
                  <a:pt x="14" y="71"/>
                  <a:pt x="14" y="71"/>
                </a:cubicBezTo>
                <a:cubicBezTo>
                  <a:pt x="10" y="62"/>
                  <a:pt x="10" y="62"/>
                  <a:pt x="10" y="62"/>
                </a:cubicBezTo>
                <a:cubicBezTo>
                  <a:pt x="9" y="51"/>
                  <a:pt x="9" y="51"/>
                  <a:pt x="9" y="51"/>
                </a:cubicBezTo>
                <a:cubicBezTo>
                  <a:pt x="4" y="43"/>
                  <a:pt x="4" y="43"/>
                  <a:pt x="4" y="43"/>
                </a:cubicBezTo>
                <a:cubicBezTo>
                  <a:pt x="0" y="36"/>
                  <a:pt x="0" y="36"/>
                  <a:pt x="0" y="36"/>
                </a:cubicBezTo>
                <a:cubicBezTo>
                  <a:pt x="2" y="26"/>
                  <a:pt x="2" y="26"/>
                  <a:pt x="2" y="26"/>
                </a:cubicBezTo>
                <a:cubicBezTo>
                  <a:pt x="8" y="20"/>
                  <a:pt x="8" y="20"/>
                  <a:pt x="8" y="20"/>
                </a:cubicBezTo>
                <a:cubicBezTo>
                  <a:pt x="19" y="24"/>
                  <a:pt x="19" y="24"/>
                  <a:pt x="19" y="24"/>
                </a:cubicBezTo>
                <a:cubicBezTo>
                  <a:pt x="29" y="25"/>
                  <a:pt x="29" y="25"/>
                  <a:pt x="29" y="25"/>
                </a:cubicBezTo>
                <a:cubicBezTo>
                  <a:pt x="32" y="14"/>
                  <a:pt x="32" y="14"/>
                  <a:pt x="32" y="14"/>
                </a:cubicBezTo>
                <a:cubicBezTo>
                  <a:pt x="28" y="3"/>
                  <a:pt x="28" y="3"/>
                  <a:pt x="28" y="3"/>
                </a:cubicBezTo>
                <a:cubicBezTo>
                  <a:pt x="34" y="0"/>
                  <a:pt x="34" y="0"/>
                  <a:pt x="34" y="0"/>
                </a:cubicBezTo>
                <a:cubicBezTo>
                  <a:pt x="41" y="4"/>
                  <a:pt x="41" y="4"/>
                  <a:pt x="41" y="4"/>
                </a:cubicBezTo>
                <a:cubicBezTo>
                  <a:pt x="44" y="5"/>
                  <a:pt x="46" y="6"/>
                  <a:pt x="49" y="7"/>
                </a:cubicBezTo>
                <a:cubicBezTo>
                  <a:pt x="51" y="11"/>
                  <a:pt x="51" y="11"/>
                  <a:pt x="51" y="11"/>
                </a:cubicBezTo>
                <a:cubicBezTo>
                  <a:pt x="51" y="15"/>
                  <a:pt x="51" y="15"/>
                  <a:pt x="51" y="15"/>
                </a:cubicBezTo>
                <a:cubicBezTo>
                  <a:pt x="59" y="22"/>
                  <a:pt x="59" y="22"/>
                  <a:pt x="59" y="22"/>
                </a:cubicBezTo>
                <a:cubicBezTo>
                  <a:pt x="68" y="26"/>
                  <a:pt x="68" y="26"/>
                  <a:pt x="68" y="26"/>
                </a:cubicBezTo>
                <a:cubicBezTo>
                  <a:pt x="71" y="33"/>
                  <a:pt x="71" y="33"/>
                  <a:pt x="71" y="33"/>
                </a:cubicBezTo>
                <a:cubicBezTo>
                  <a:pt x="78" y="31"/>
                  <a:pt x="78" y="31"/>
                  <a:pt x="78" y="31"/>
                </a:cubicBezTo>
                <a:cubicBezTo>
                  <a:pt x="82" y="27"/>
                  <a:pt x="82" y="27"/>
                  <a:pt x="82" y="27"/>
                </a:cubicBezTo>
                <a:cubicBezTo>
                  <a:pt x="86" y="27"/>
                  <a:pt x="89" y="27"/>
                  <a:pt x="92" y="26"/>
                </a:cubicBezTo>
                <a:cubicBezTo>
                  <a:pt x="92" y="22"/>
                  <a:pt x="92" y="22"/>
                  <a:pt x="92" y="22"/>
                </a:cubicBezTo>
                <a:cubicBezTo>
                  <a:pt x="89" y="12"/>
                  <a:pt x="89" y="12"/>
                  <a:pt x="89" y="12"/>
                </a:cubicBezTo>
                <a:cubicBezTo>
                  <a:pt x="94" y="3"/>
                  <a:pt x="94" y="3"/>
                  <a:pt x="94" y="3"/>
                </a:cubicBezTo>
                <a:cubicBezTo>
                  <a:pt x="101" y="6"/>
                  <a:pt x="107" y="10"/>
                  <a:pt x="113" y="13"/>
                </a:cubicBezTo>
                <a:cubicBezTo>
                  <a:pt x="117" y="19"/>
                  <a:pt x="120" y="25"/>
                  <a:pt x="124" y="30"/>
                </a:cubicBezTo>
                <a:cubicBezTo>
                  <a:pt x="129" y="29"/>
                  <a:pt x="134" y="29"/>
                  <a:pt x="139" y="28"/>
                </a:cubicBezTo>
                <a:cubicBezTo>
                  <a:pt x="147" y="33"/>
                  <a:pt x="147" y="33"/>
                  <a:pt x="147" y="33"/>
                </a:cubicBezTo>
                <a:lnTo>
                  <a:pt x="150" y="36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72">
            <a:extLst>
              <a:ext uri="{FF2B5EF4-FFF2-40B4-BE49-F238E27FC236}">
                <a16:creationId xmlns:a16="http://schemas.microsoft.com/office/drawing/2014/main" id="{76019DF2-F6B1-4EFC-8E35-7CE2461319C0}"/>
              </a:ext>
            </a:extLst>
          </p:cNvPr>
          <p:cNvSpPr>
            <a:spLocks/>
          </p:cNvSpPr>
          <p:nvPr/>
        </p:nvSpPr>
        <p:spPr bwMode="auto">
          <a:xfrm>
            <a:off x="8115780" y="4134089"/>
            <a:ext cx="515967" cy="818549"/>
          </a:xfrm>
          <a:custGeom>
            <a:avLst/>
            <a:gdLst>
              <a:gd name="T0" fmla="*/ 91 w 123"/>
              <a:gd name="T1" fmla="*/ 0 h 195"/>
              <a:gd name="T2" fmla="*/ 94 w 123"/>
              <a:gd name="T3" fmla="*/ 2 h 195"/>
              <a:gd name="T4" fmla="*/ 94 w 123"/>
              <a:gd name="T5" fmla="*/ 6 h 195"/>
              <a:gd name="T6" fmla="*/ 96 w 123"/>
              <a:gd name="T7" fmla="*/ 14 h 195"/>
              <a:gd name="T8" fmla="*/ 96 w 123"/>
              <a:gd name="T9" fmla="*/ 15 h 195"/>
              <a:gd name="T10" fmla="*/ 85 w 123"/>
              <a:gd name="T11" fmla="*/ 25 h 195"/>
              <a:gd name="T12" fmla="*/ 103 w 123"/>
              <a:gd name="T13" fmla="*/ 44 h 195"/>
              <a:gd name="T14" fmla="*/ 103 w 123"/>
              <a:gd name="T15" fmla="*/ 57 h 195"/>
              <a:gd name="T16" fmla="*/ 92 w 123"/>
              <a:gd name="T17" fmla="*/ 65 h 195"/>
              <a:gd name="T18" fmla="*/ 87 w 123"/>
              <a:gd name="T19" fmla="*/ 67 h 195"/>
              <a:gd name="T20" fmla="*/ 83 w 123"/>
              <a:gd name="T21" fmla="*/ 72 h 195"/>
              <a:gd name="T22" fmla="*/ 86 w 123"/>
              <a:gd name="T23" fmla="*/ 78 h 195"/>
              <a:gd name="T24" fmla="*/ 91 w 123"/>
              <a:gd name="T25" fmla="*/ 81 h 195"/>
              <a:gd name="T26" fmla="*/ 86 w 123"/>
              <a:gd name="T27" fmla="*/ 93 h 195"/>
              <a:gd name="T28" fmla="*/ 85 w 123"/>
              <a:gd name="T29" fmla="*/ 102 h 195"/>
              <a:gd name="T30" fmla="*/ 95 w 123"/>
              <a:gd name="T31" fmla="*/ 107 h 195"/>
              <a:gd name="T32" fmla="*/ 123 w 123"/>
              <a:gd name="T33" fmla="*/ 129 h 195"/>
              <a:gd name="T34" fmla="*/ 121 w 123"/>
              <a:gd name="T35" fmla="*/ 139 h 195"/>
              <a:gd name="T36" fmla="*/ 109 w 123"/>
              <a:gd name="T37" fmla="*/ 146 h 195"/>
              <a:gd name="T38" fmla="*/ 98 w 123"/>
              <a:gd name="T39" fmla="*/ 156 h 195"/>
              <a:gd name="T40" fmla="*/ 95 w 123"/>
              <a:gd name="T41" fmla="*/ 166 h 195"/>
              <a:gd name="T42" fmla="*/ 95 w 123"/>
              <a:gd name="T43" fmla="*/ 166 h 195"/>
              <a:gd name="T44" fmla="*/ 84 w 123"/>
              <a:gd name="T45" fmla="*/ 178 h 195"/>
              <a:gd name="T46" fmla="*/ 51 w 123"/>
              <a:gd name="T47" fmla="*/ 195 h 195"/>
              <a:gd name="T48" fmla="*/ 51 w 123"/>
              <a:gd name="T49" fmla="*/ 195 h 195"/>
              <a:gd name="T50" fmla="*/ 51 w 123"/>
              <a:gd name="T51" fmla="*/ 182 h 195"/>
              <a:gd name="T52" fmla="*/ 34 w 123"/>
              <a:gd name="T53" fmla="*/ 168 h 195"/>
              <a:gd name="T54" fmla="*/ 28 w 123"/>
              <a:gd name="T55" fmla="*/ 159 h 195"/>
              <a:gd name="T56" fmla="*/ 22 w 123"/>
              <a:gd name="T57" fmla="*/ 152 h 195"/>
              <a:gd name="T58" fmla="*/ 13 w 123"/>
              <a:gd name="T59" fmla="*/ 150 h 195"/>
              <a:gd name="T60" fmla="*/ 9 w 123"/>
              <a:gd name="T61" fmla="*/ 140 h 195"/>
              <a:gd name="T62" fmla="*/ 0 w 123"/>
              <a:gd name="T63" fmla="*/ 125 h 195"/>
              <a:gd name="T64" fmla="*/ 3 w 123"/>
              <a:gd name="T65" fmla="*/ 122 h 195"/>
              <a:gd name="T66" fmla="*/ 7 w 123"/>
              <a:gd name="T67" fmla="*/ 120 h 195"/>
              <a:gd name="T68" fmla="*/ 3 w 123"/>
              <a:gd name="T69" fmla="*/ 110 h 195"/>
              <a:gd name="T70" fmla="*/ 8 w 123"/>
              <a:gd name="T71" fmla="*/ 103 h 195"/>
              <a:gd name="T72" fmla="*/ 16 w 123"/>
              <a:gd name="T73" fmla="*/ 100 h 195"/>
              <a:gd name="T74" fmla="*/ 18 w 123"/>
              <a:gd name="T75" fmla="*/ 97 h 195"/>
              <a:gd name="T76" fmla="*/ 21 w 123"/>
              <a:gd name="T77" fmla="*/ 94 h 195"/>
              <a:gd name="T78" fmla="*/ 27 w 123"/>
              <a:gd name="T79" fmla="*/ 95 h 195"/>
              <a:gd name="T80" fmla="*/ 34 w 123"/>
              <a:gd name="T81" fmla="*/ 94 h 195"/>
              <a:gd name="T82" fmla="*/ 43 w 123"/>
              <a:gd name="T83" fmla="*/ 91 h 195"/>
              <a:gd name="T84" fmla="*/ 52 w 123"/>
              <a:gd name="T85" fmla="*/ 89 h 195"/>
              <a:gd name="T86" fmla="*/ 59 w 123"/>
              <a:gd name="T87" fmla="*/ 81 h 195"/>
              <a:gd name="T88" fmla="*/ 64 w 123"/>
              <a:gd name="T89" fmla="*/ 69 h 195"/>
              <a:gd name="T90" fmla="*/ 69 w 123"/>
              <a:gd name="T91" fmla="*/ 37 h 195"/>
              <a:gd name="T92" fmla="*/ 87 w 123"/>
              <a:gd name="T93" fmla="*/ 0 h 195"/>
              <a:gd name="T94" fmla="*/ 91 w 123"/>
              <a:gd name="T95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3" h="195">
                <a:moveTo>
                  <a:pt x="91" y="0"/>
                </a:moveTo>
                <a:cubicBezTo>
                  <a:pt x="94" y="2"/>
                  <a:pt x="94" y="2"/>
                  <a:pt x="94" y="2"/>
                </a:cubicBezTo>
                <a:cubicBezTo>
                  <a:pt x="94" y="6"/>
                  <a:pt x="94" y="6"/>
                  <a:pt x="94" y="6"/>
                </a:cubicBezTo>
                <a:cubicBezTo>
                  <a:pt x="96" y="14"/>
                  <a:pt x="96" y="14"/>
                  <a:pt x="96" y="14"/>
                </a:cubicBezTo>
                <a:cubicBezTo>
                  <a:pt x="96" y="15"/>
                  <a:pt x="96" y="15"/>
                  <a:pt x="96" y="15"/>
                </a:cubicBezTo>
                <a:cubicBezTo>
                  <a:pt x="85" y="25"/>
                  <a:pt x="85" y="25"/>
                  <a:pt x="85" y="25"/>
                </a:cubicBezTo>
                <a:cubicBezTo>
                  <a:pt x="91" y="31"/>
                  <a:pt x="97" y="38"/>
                  <a:pt x="103" y="44"/>
                </a:cubicBezTo>
                <a:cubicBezTo>
                  <a:pt x="103" y="57"/>
                  <a:pt x="103" y="57"/>
                  <a:pt x="103" y="57"/>
                </a:cubicBezTo>
                <a:cubicBezTo>
                  <a:pt x="92" y="65"/>
                  <a:pt x="92" y="65"/>
                  <a:pt x="92" y="65"/>
                </a:cubicBezTo>
                <a:cubicBezTo>
                  <a:pt x="87" y="67"/>
                  <a:pt x="87" y="67"/>
                  <a:pt x="87" y="67"/>
                </a:cubicBezTo>
                <a:cubicBezTo>
                  <a:pt x="83" y="72"/>
                  <a:pt x="83" y="72"/>
                  <a:pt x="83" y="72"/>
                </a:cubicBezTo>
                <a:cubicBezTo>
                  <a:pt x="86" y="78"/>
                  <a:pt x="86" y="78"/>
                  <a:pt x="86" y="78"/>
                </a:cubicBezTo>
                <a:cubicBezTo>
                  <a:pt x="91" y="81"/>
                  <a:pt x="91" y="81"/>
                  <a:pt x="91" y="81"/>
                </a:cubicBezTo>
                <a:cubicBezTo>
                  <a:pt x="86" y="93"/>
                  <a:pt x="86" y="93"/>
                  <a:pt x="86" y="93"/>
                </a:cubicBezTo>
                <a:cubicBezTo>
                  <a:pt x="85" y="102"/>
                  <a:pt x="85" y="102"/>
                  <a:pt x="85" y="102"/>
                </a:cubicBezTo>
                <a:cubicBezTo>
                  <a:pt x="95" y="107"/>
                  <a:pt x="95" y="107"/>
                  <a:pt x="95" y="107"/>
                </a:cubicBezTo>
                <a:cubicBezTo>
                  <a:pt x="104" y="115"/>
                  <a:pt x="113" y="122"/>
                  <a:pt x="123" y="129"/>
                </a:cubicBezTo>
                <a:cubicBezTo>
                  <a:pt x="121" y="139"/>
                  <a:pt x="121" y="139"/>
                  <a:pt x="121" y="139"/>
                </a:cubicBezTo>
                <a:cubicBezTo>
                  <a:pt x="109" y="146"/>
                  <a:pt x="109" y="146"/>
                  <a:pt x="109" y="146"/>
                </a:cubicBezTo>
                <a:cubicBezTo>
                  <a:pt x="98" y="156"/>
                  <a:pt x="98" y="156"/>
                  <a:pt x="98" y="156"/>
                </a:cubicBezTo>
                <a:cubicBezTo>
                  <a:pt x="95" y="166"/>
                  <a:pt x="95" y="166"/>
                  <a:pt x="95" y="166"/>
                </a:cubicBezTo>
                <a:cubicBezTo>
                  <a:pt x="95" y="166"/>
                  <a:pt x="95" y="166"/>
                  <a:pt x="95" y="166"/>
                </a:cubicBezTo>
                <a:cubicBezTo>
                  <a:pt x="84" y="178"/>
                  <a:pt x="84" y="178"/>
                  <a:pt x="84" y="178"/>
                </a:cubicBezTo>
                <a:cubicBezTo>
                  <a:pt x="51" y="195"/>
                  <a:pt x="51" y="195"/>
                  <a:pt x="51" y="195"/>
                </a:cubicBezTo>
                <a:cubicBezTo>
                  <a:pt x="51" y="195"/>
                  <a:pt x="51" y="195"/>
                  <a:pt x="51" y="195"/>
                </a:cubicBezTo>
                <a:cubicBezTo>
                  <a:pt x="51" y="182"/>
                  <a:pt x="51" y="182"/>
                  <a:pt x="51" y="182"/>
                </a:cubicBezTo>
                <a:cubicBezTo>
                  <a:pt x="34" y="168"/>
                  <a:pt x="34" y="168"/>
                  <a:pt x="34" y="168"/>
                </a:cubicBezTo>
                <a:cubicBezTo>
                  <a:pt x="28" y="159"/>
                  <a:pt x="28" y="159"/>
                  <a:pt x="28" y="159"/>
                </a:cubicBezTo>
                <a:cubicBezTo>
                  <a:pt x="22" y="152"/>
                  <a:pt x="22" y="152"/>
                  <a:pt x="22" y="152"/>
                </a:cubicBezTo>
                <a:cubicBezTo>
                  <a:pt x="13" y="150"/>
                  <a:pt x="13" y="150"/>
                  <a:pt x="13" y="150"/>
                </a:cubicBezTo>
                <a:cubicBezTo>
                  <a:pt x="9" y="140"/>
                  <a:pt x="9" y="140"/>
                  <a:pt x="9" y="140"/>
                </a:cubicBezTo>
                <a:cubicBezTo>
                  <a:pt x="5" y="135"/>
                  <a:pt x="2" y="130"/>
                  <a:pt x="0" y="125"/>
                </a:cubicBezTo>
                <a:cubicBezTo>
                  <a:pt x="3" y="122"/>
                  <a:pt x="3" y="122"/>
                  <a:pt x="3" y="122"/>
                </a:cubicBezTo>
                <a:cubicBezTo>
                  <a:pt x="7" y="120"/>
                  <a:pt x="7" y="120"/>
                  <a:pt x="7" y="120"/>
                </a:cubicBezTo>
                <a:cubicBezTo>
                  <a:pt x="5" y="117"/>
                  <a:pt x="4" y="114"/>
                  <a:pt x="3" y="110"/>
                </a:cubicBezTo>
                <a:cubicBezTo>
                  <a:pt x="8" y="103"/>
                  <a:pt x="8" y="103"/>
                  <a:pt x="8" y="103"/>
                </a:cubicBezTo>
                <a:cubicBezTo>
                  <a:pt x="16" y="100"/>
                  <a:pt x="16" y="100"/>
                  <a:pt x="16" y="100"/>
                </a:cubicBezTo>
                <a:cubicBezTo>
                  <a:pt x="18" y="97"/>
                  <a:pt x="18" y="97"/>
                  <a:pt x="18" y="97"/>
                </a:cubicBezTo>
                <a:cubicBezTo>
                  <a:pt x="21" y="94"/>
                  <a:pt x="21" y="94"/>
                  <a:pt x="21" y="94"/>
                </a:cubicBezTo>
                <a:cubicBezTo>
                  <a:pt x="27" y="95"/>
                  <a:pt x="27" y="95"/>
                  <a:pt x="27" y="95"/>
                </a:cubicBezTo>
                <a:cubicBezTo>
                  <a:pt x="34" y="94"/>
                  <a:pt x="34" y="94"/>
                  <a:pt x="34" y="94"/>
                </a:cubicBezTo>
                <a:cubicBezTo>
                  <a:pt x="43" y="91"/>
                  <a:pt x="43" y="91"/>
                  <a:pt x="43" y="91"/>
                </a:cubicBezTo>
                <a:cubicBezTo>
                  <a:pt x="52" y="89"/>
                  <a:pt x="52" y="89"/>
                  <a:pt x="52" y="89"/>
                </a:cubicBezTo>
                <a:cubicBezTo>
                  <a:pt x="59" y="81"/>
                  <a:pt x="59" y="81"/>
                  <a:pt x="59" y="81"/>
                </a:cubicBezTo>
                <a:cubicBezTo>
                  <a:pt x="64" y="69"/>
                  <a:pt x="64" y="69"/>
                  <a:pt x="64" y="69"/>
                </a:cubicBezTo>
                <a:cubicBezTo>
                  <a:pt x="66" y="58"/>
                  <a:pt x="67" y="48"/>
                  <a:pt x="69" y="37"/>
                </a:cubicBezTo>
                <a:cubicBezTo>
                  <a:pt x="75" y="25"/>
                  <a:pt x="81" y="12"/>
                  <a:pt x="87" y="0"/>
                </a:cubicBezTo>
                <a:lnTo>
                  <a:pt x="91" y="0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73">
            <a:extLst>
              <a:ext uri="{FF2B5EF4-FFF2-40B4-BE49-F238E27FC236}">
                <a16:creationId xmlns:a16="http://schemas.microsoft.com/office/drawing/2014/main" id="{40207A44-317A-488C-A97F-F1ADAD26CF11}"/>
              </a:ext>
            </a:extLst>
          </p:cNvPr>
          <p:cNvSpPr>
            <a:spLocks/>
          </p:cNvSpPr>
          <p:nvPr/>
        </p:nvSpPr>
        <p:spPr bwMode="auto">
          <a:xfrm>
            <a:off x="7591068" y="3570899"/>
            <a:ext cx="626155" cy="571937"/>
          </a:xfrm>
          <a:custGeom>
            <a:avLst/>
            <a:gdLst>
              <a:gd name="T0" fmla="*/ 147 w 149"/>
              <a:gd name="T1" fmla="*/ 96 h 136"/>
              <a:gd name="T2" fmla="*/ 140 w 149"/>
              <a:gd name="T3" fmla="*/ 100 h 136"/>
              <a:gd name="T4" fmla="*/ 93 w 149"/>
              <a:gd name="T5" fmla="*/ 133 h 136"/>
              <a:gd name="T6" fmla="*/ 76 w 149"/>
              <a:gd name="T7" fmla="*/ 131 h 136"/>
              <a:gd name="T8" fmla="*/ 70 w 149"/>
              <a:gd name="T9" fmla="*/ 130 h 136"/>
              <a:gd name="T10" fmla="*/ 31 w 149"/>
              <a:gd name="T11" fmla="*/ 131 h 136"/>
              <a:gd name="T12" fmla="*/ 28 w 149"/>
              <a:gd name="T13" fmla="*/ 119 h 136"/>
              <a:gd name="T14" fmla="*/ 29 w 149"/>
              <a:gd name="T15" fmla="*/ 87 h 136"/>
              <a:gd name="T16" fmla="*/ 15 w 149"/>
              <a:gd name="T17" fmla="*/ 78 h 136"/>
              <a:gd name="T18" fmla="*/ 6 w 149"/>
              <a:gd name="T19" fmla="*/ 68 h 136"/>
              <a:gd name="T20" fmla="*/ 0 w 149"/>
              <a:gd name="T21" fmla="*/ 49 h 136"/>
              <a:gd name="T22" fmla="*/ 45 w 149"/>
              <a:gd name="T23" fmla="*/ 25 h 136"/>
              <a:gd name="T24" fmla="*/ 62 w 149"/>
              <a:gd name="T25" fmla="*/ 2 h 136"/>
              <a:gd name="T26" fmla="*/ 64 w 149"/>
              <a:gd name="T27" fmla="*/ 0 h 136"/>
              <a:gd name="T28" fmla="*/ 70 w 149"/>
              <a:gd name="T29" fmla="*/ 5 h 136"/>
              <a:gd name="T30" fmla="*/ 67 w 149"/>
              <a:gd name="T31" fmla="*/ 13 h 136"/>
              <a:gd name="T32" fmla="*/ 71 w 149"/>
              <a:gd name="T33" fmla="*/ 14 h 136"/>
              <a:gd name="T34" fmla="*/ 77 w 149"/>
              <a:gd name="T35" fmla="*/ 7 h 136"/>
              <a:gd name="T36" fmla="*/ 84 w 149"/>
              <a:gd name="T37" fmla="*/ 10 h 136"/>
              <a:gd name="T38" fmla="*/ 81 w 149"/>
              <a:gd name="T39" fmla="*/ 22 h 136"/>
              <a:gd name="T40" fmla="*/ 86 w 149"/>
              <a:gd name="T41" fmla="*/ 26 h 136"/>
              <a:gd name="T42" fmla="*/ 90 w 149"/>
              <a:gd name="T43" fmla="*/ 30 h 136"/>
              <a:gd name="T44" fmla="*/ 92 w 149"/>
              <a:gd name="T45" fmla="*/ 32 h 136"/>
              <a:gd name="T46" fmla="*/ 93 w 149"/>
              <a:gd name="T47" fmla="*/ 36 h 136"/>
              <a:gd name="T48" fmla="*/ 100 w 149"/>
              <a:gd name="T49" fmla="*/ 35 h 136"/>
              <a:gd name="T50" fmla="*/ 105 w 149"/>
              <a:gd name="T51" fmla="*/ 35 h 136"/>
              <a:gd name="T52" fmla="*/ 103 w 149"/>
              <a:gd name="T53" fmla="*/ 43 h 136"/>
              <a:gd name="T54" fmla="*/ 95 w 149"/>
              <a:gd name="T55" fmla="*/ 49 h 136"/>
              <a:gd name="T56" fmla="*/ 112 w 149"/>
              <a:gd name="T57" fmla="*/ 58 h 136"/>
              <a:gd name="T58" fmla="*/ 112 w 149"/>
              <a:gd name="T59" fmla="*/ 67 h 136"/>
              <a:gd name="T60" fmla="*/ 125 w 149"/>
              <a:gd name="T61" fmla="*/ 70 h 136"/>
              <a:gd name="T62" fmla="*/ 122 w 149"/>
              <a:gd name="T63" fmla="*/ 76 h 136"/>
              <a:gd name="T64" fmla="*/ 122 w 149"/>
              <a:gd name="T65" fmla="*/ 83 h 136"/>
              <a:gd name="T66" fmla="*/ 126 w 149"/>
              <a:gd name="T67" fmla="*/ 85 h 136"/>
              <a:gd name="T68" fmla="*/ 128 w 149"/>
              <a:gd name="T69" fmla="*/ 9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9" h="136">
                <a:moveTo>
                  <a:pt x="149" y="93"/>
                </a:moveTo>
                <a:cubicBezTo>
                  <a:pt x="147" y="96"/>
                  <a:pt x="147" y="96"/>
                  <a:pt x="147" y="96"/>
                </a:cubicBezTo>
                <a:cubicBezTo>
                  <a:pt x="142" y="98"/>
                  <a:pt x="142" y="98"/>
                  <a:pt x="142" y="98"/>
                </a:cubicBezTo>
                <a:cubicBezTo>
                  <a:pt x="140" y="100"/>
                  <a:pt x="140" y="100"/>
                  <a:pt x="140" y="100"/>
                </a:cubicBezTo>
                <a:cubicBezTo>
                  <a:pt x="138" y="102"/>
                  <a:pt x="138" y="102"/>
                  <a:pt x="138" y="102"/>
                </a:cubicBezTo>
                <a:cubicBezTo>
                  <a:pt x="124" y="113"/>
                  <a:pt x="109" y="123"/>
                  <a:pt x="93" y="133"/>
                </a:cubicBezTo>
                <a:cubicBezTo>
                  <a:pt x="84" y="136"/>
                  <a:pt x="84" y="136"/>
                  <a:pt x="84" y="136"/>
                </a:cubicBezTo>
                <a:cubicBezTo>
                  <a:pt x="76" y="131"/>
                  <a:pt x="76" y="131"/>
                  <a:pt x="76" y="131"/>
                </a:cubicBezTo>
                <a:cubicBezTo>
                  <a:pt x="69" y="125"/>
                  <a:pt x="69" y="125"/>
                  <a:pt x="69" y="125"/>
                </a:cubicBezTo>
                <a:cubicBezTo>
                  <a:pt x="70" y="130"/>
                  <a:pt x="70" y="130"/>
                  <a:pt x="70" y="130"/>
                </a:cubicBezTo>
                <a:cubicBezTo>
                  <a:pt x="50" y="130"/>
                  <a:pt x="50" y="130"/>
                  <a:pt x="50" y="130"/>
                </a:cubicBezTo>
                <a:cubicBezTo>
                  <a:pt x="31" y="131"/>
                  <a:pt x="31" y="131"/>
                  <a:pt x="31" y="131"/>
                </a:cubicBezTo>
                <a:cubicBezTo>
                  <a:pt x="30" y="125"/>
                  <a:pt x="30" y="125"/>
                  <a:pt x="30" y="125"/>
                </a:cubicBezTo>
                <a:cubicBezTo>
                  <a:pt x="28" y="119"/>
                  <a:pt x="28" y="119"/>
                  <a:pt x="28" y="119"/>
                </a:cubicBezTo>
                <a:cubicBezTo>
                  <a:pt x="28" y="108"/>
                  <a:pt x="28" y="108"/>
                  <a:pt x="28" y="108"/>
                </a:cubicBezTo>
                <a:cubicBezTo>
                  <a:pt x="28" y="101"/>
                  <a:pt x="29" y="94"/>
                  <a:pt x="29" y="87"/>
                </a:cubicBezTo>
                <a:cubicBezTo>
                  <a:pt x="21" y="84"/>
                  <a:pt x="21" y="84"/>
                  <a:pt x="21" y="84"/>
                </a:cubicBezTo>
                <a:cubicBezTo>
                  <a:pt x="15" y="78"/>
                  <a:pt x="15" y="78"/>
                  <a:pt x="15" y="78"/>
                </a:cubicBezTo>
                <a:cubicBezTo>
                  <a:pt x="10" y="70"/>
                  <a:pt x="10" y="70"/>
                  <a:pt x="10" y="70"/>
                </a:cubicBezTo>
                <a:cubicBezTo>
                  <a:pt x="6" y="68"/>
                  <a:pt x="6" y="68"/>
                  <a:pt x="6" y="68"/>
                </a:cubicBezTo>
                <a:cubicBezTo>
                  <a:pt x="3" y="64"/>
                  <a:pt x="3" y="64"/>
                  <a:pt x="3" y="64"/>
                </a:cubicBezTo>
                <a:cubicBezTo>
                  <a:pt x="2" y="59"/>
                  <a:pt x="1" y="54"/>
                  <a:pt x="0" y="49"/>
                </a:cubicBezTo>
                <a:cubicBezTo>
                  <a:pt x="13" y="30"/>
                  <a:pt x="13" y="30"/>
                  <a:pt x="13" y="30"/>
                </a:cubicBezTo>
                <a:cubicBezTo>
                  <a:pt x="24" y="29"/>
                  <a:pt x="35" y="27"/>
                  <a:pt x="45" y="25"/>
                </a:cubicBezTo>
                <a:cubicBezTo>
                  <a:pt x="55" y="6"/>
                  <a:pt x="55" y="6"/>
                  <a:pt x="55" y="6"/>
                </a:cubicBezTo>
                <a:cubicBezTo>
                  <a:pt x="62" y="2"/>
                  <a:pt x="62" y="2"/>
                  <a:pt x="62" y="2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6" y="2"/>
                  <a:pt x="66" y="2"/>
                  <a:pt x="66" y="2"/>
                </a:cubicBezTo>
                <a:cubicBezTo>
                  <a:pt x="70" y="5"/>
                  <a:pt x="70" y="5"/>
                  <a:pt x="70" y="5"/>
                </a:cubicBezTo>
                <a:cubicBezTo>
                  <a:pt x="67" y="8"/>
                  <a:pt x="67" y="8"/>
                  <a:pt x="67" y="8"/>
                </a:cubicBezTo>
                <a:cubicBezTo>
                  <a:pt x="67" y="13"/>
                  <a:pt x="67" y="13"/>
                  <a:pt x="67" y="13"/>
                </a:cubicBezTo>
                <a:cubicBezTo>
                  <a:pt x="68" y="16"/>
                  <a:pt x="68" y="16"/>
                  <a:pt x="68" y="16"/>
                </a:cubicBezTo>
                <a:cubicBezTo>
                  <a:pt x="71" y="14"/>
                  <a:pt x="71" y="14"/>
                  <a:pt x="71" y="14"/>
                </a:cubicBezTo>
                <a:cubicBezTo>
                  <a:pt x="74" y="10"/>
                  <a:pt x="74" y="10"/>
                  <a:pt x="74" y="10"/>
                </a:cubicBezTo>
                <a:cubicBezTo>
                  <a:pt x="77" y="7"/>
                  <a:pt x="77" y="7"/>
                  <a:pt x="77" y="7"/>
                </a:cubicBezTo>
                <a:cubicBezTo>
                  <a:pt x="79" y="6"/>
                  <a:pt x="79" y="6"/>
                  <a:pt x="79" y="6"/>
                </a:cubicBezTo>
                <a:cubicBezTo>
                  <a:pt x="84" y="10"/>
                  <a:pt x="84" y="10"/>
                  <a:pt x="84" y="10"/>
                </a:cubicBezTo>
                <a:cubicBezTo>
                  <a:pt x="83" y="16"/>
                  <a:pt x="83" y="16"/>
                  <a:pt x="83" y="16"/>
                </a:cubicBezTo>
                <a:cubicBezTo>
                  <a:pt x="81" y="22"/>
                  <a:pt x="81" y="22"/>
                  <a:pt x="81" y="22"/>
                </a:cubicBezTo>
                <a:cubicBezTo>
                  <a:pt x="83" y="24"/>
                  <a:pt x="83" y="24"/>
                  <a:pt x="83" y="24"/>
                </a:cubicBezTo>
                <a:cubicBezTo>
                  <a:pt x="86" y="26"/>
                  <a:pt x="86" y="26"/>
                  <a:pt x="86" y="26"/>
                </a:cubicBezTo>
                <a:cubicBezTo>
                  <a:pt x="89" y="28"/>
                  <a:pt x="89" y="28"/>
                  <a:pt x="89" y="28"/>
                </a:cubicBezTo>
                <a:cubicBezTo>
                  <a:pt x="90" y="30"/>
                  <a:pt x="90" y="30"/>
                  <a:pt x="90" y="30"/>
                </a:cubicBezTo>
                <a:cubicBezTo>
                  <a:pt x="91" y="31"/>
                  <a:pt x="91" y="31"/>
                  <a:pt x="91" y="31"/>
                </a:cubicBezTo>
                <a:cubicBezTo>
                  <a:pt x="92" y="32"/>
                  <a:pt x="92" y="32"/>
                  <a:pt x="92" y="32"/>
                </a:cubicBezTo>
                <a:cubicBezTo>
                  <a:pt x="92" y="35"/>
                  <a:pt x="92" y="35"/>
                  <a:pt x="92" y="35"/>
                </a:cubicBezTo>
                <a:cubicBezTo>
                  <a:pt x="93" y="36"/>
                  <a:pt x="93" y="36"/>
                  <a:pt x="93" y="36"/>
                </a:cubicBezTo>
                <a:cubicBezTo>
                  <a:pt x="97" y="36"/>
                  <a:pt x="97" y="36"/>
                  <a:pt x="97" y="36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103" y="34"/>
                  <a:pt x="103" y="34"/>
                  <a:pt x="103" y="34"/>
                </a:cubicBezTo>
                <a:cubicBezTo>
                  <a:pt x="105" y="35"/>
                  <a:pt x="105" y="35"/>
                  <a:pt x="105" y="35"/>
                </a:cubicBezTo>
                <a:cubicBezTo>
                  <a:pt x="105" y="40"/>
                  <a:pt x="105" y="40"/>
                  <a:pt x="105" y="40"/>
                </a:cubicBezTo>
                <a:cubicBezTo>
                  <a:pt x="103" y="43"/>
                  <a:pt x="103" y="43"/>
                  <a:pt x="103" y="43"/>
                </a:cubicBezTo>
                <a:cubicBezTo>
                  <a:pt x="98" y="47"/>
                  <a:pt x="98" y="47"/>
                  <a:pt x="98" y="47"/>
                </a:cubicBezTo>
                <a:cubicBezTo>
                  <a:pt x="95" y="49"/>
                  <a:pt x="95" y="49"/>
                  <a:pt x="95" y="49"/>
                </a:cubicBezTo>
                <a:cubicBezTo>
                  <a:pt x="110" y="54"/>
                  <a:pt x="110" y="54"/>
                  <a:pt x="110" y="54"/>
                </a:cubicBezTo>
                <a:cubicBezTo>
                  <a:pt x="112" y="58"/>
                  <a:pt x="112" y="58"/>
                  <a:pt x="112" y="58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12" y="67"/>
                  <a:pt x="112" y="67"/>
                  <a:pt x="112" y="67"/>
                </a:cubicBezTo>
                <a:cubicBezTo>
                  <a:pt x="122" y="66"/>
                  <a:pt x="122" y="66"/>
                  <a:pt x="122" y="66"/>
                </a:cubicBezTo>
                <a:cubicBezTo>
                  <a:pt x="125" y="70"/>
                  <a:pt x="125" y="70"/>
                  <a:pt x="125" y="70"/>
                </a:cubicBezTo>
                <a:cubicBezTo>
                  <a:pt x="123" y="73"/>
                  <a:pt x="123" y="73"/>
                  <a:pt x="123" y="73"/>
                </a:cubicBezTo>
                <a:cubicBezTo>
                  <a:pt x="122" y="76"/>
                  <a:pt x="122" y="76"/>
                  <a:pt x="122" y="76"/>
                </a:cubicBezTo>
                <a:cubicBezTo>
                  <a:pt x="122" y="79"/>
                  <a:pt x="122" y="79"/>
                  <a:pt x="122" y="79"/>
                </a:cubicBezTo>
                <a:cubicBezTo>
                  <a:pt x="122" y="83"/>
                  <a:pt x="122" y="83"/>
                  <a:pt x="122" y="83"/>
                </a:cubicBezTo>
                <a:cubicBezTo>
                  <a:pt x="123" y="82"/>
                  <a:pt x="123" y="82"/>
                  <a:pt x="123" y="82"/>
                </a:cubicBezTo>
                <a:cubicBezTo>
                  <a:pt x="126" y="85"/>
                  <a:pt x="126" y="85"/>
                  <a:pt x="126" y="85"/>
                </a:cubicBezTo>
                <a:cubicBezTo>
                  <a:pt x="126" y="86"/>
                  <a:pt x="127" y="87"/>
                  <a:pt x="128" y="89"/>
                </a:cubicBezTo>
                <a:cubicBezTo>
                  <a:pt x="128" y="90"/>
                  <a:pt x="128" y="90"/>
                  <a:pt x="128" y="90"/>
                </a:cubicBezTo>
                <a:lnTo>
                  <a:pt x="149" y="93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81">
            <a:extLst>
              <a:ext uri="{FF2B5EF4-FFF2-40B4-BE49-F238E27FC236}">
                <a16:creationId xmlns:a16="http://schemas.microsoft.com/office/drawing/2014/main" id="{96693DE9-0DA8-4789-B77B-178BB682D1F4}"/>
              </a:ext>
            </a:extLst>
          </p:cNvPr>
          <p:cNvSpPr>
            <a:spLocks/>
          </p:cNvSpPr>
          <p:nvPr/>
        </p:nvSpPr>
        <p:spPr bwMode="auto">
          <a:xfrm>
            <a:off x="7284986" y="4044888"/>
            <a:ext cx="662886" cy="598171"/>
          </a:xfrm>
          <a:custGeom>
            <a:avLst/>
            <a:gdLst>
              <a:gd name="T0" fmla="*/ 158 w 158"/>
              <a:gd name="T1" fmla="*/ 107 h 142"/>
              <a:gd name="T2" fmla="*/ 152 w 158"/>
              <a:gd name="T3" fmla="*/ 119 h 142"/>
              <a:gd name="T4" fmla="*/ 150 w 158"/>
              <a:gd name="T5" fmla="*/ 120 h 142"/>
              <a:gd name="T6" fmla="*/ 148 w 158"/>
              <a:gd name="T7" fmla="*/ 121 h 142"/>
              <a:gd name="T8" fmla="*/ 139 w 158"/>
              <a:gd name="T9" fmla="*/ 119 h 142"/>
              <a:gd name="T10" fmla="*/ 131 w 158"/>
              <a:gd name="T11" fmla="*/ 120 h 142"/>
              <a:gd name="T12" fmla="*/ 123 w 158"/>
              <a:gd name="T13" fmla="*/ 131 h 142"/>
              <a:gd name="T14" fmla="*/ 122 w 158"/>
              <a:gd name="T15" fmla="*/ 130 h 142"/>
              <a:gd name="T16" fmla="*/ 108 w 158"/>
              <a:gd name="T17" fmla="*/ 127 h 142"/>
              <a:gd name="T18" fmla="*/ 93 w 158"/>
              <a:gd name="T19" fmla="*/ 118 h 142"/>
              <a:gd name="T20" fmla="*/ 82 w 158"/>
              <a:gd name="T21" fmla="*/ 113 h 142"/>
              <a:gd name="T22" fmla="*/ 70 w 158"/>
              <a:gd name="T23" fmla="*/ 115 h 142"/>
              <a:gd name="T24" fmla="*/ 67 w 158"/>
              <a:gd name="T25" fmla="*/ 125 h 142"/>
              <a:gd name="T26" fmla="*/ 62 w 158"/>
              <a:gd name="T27" fmla="*/ 133 h 142"/>
              <a:gd name="T28" fmla="*/ 41 w 158"/>
              <a:gd name="T29" fmla="*/ 142 h 142"/>
              <a:gd name="T30" fmla="*/ 53 w 158"/>
              <a:gd name="T31" fmla="*/ 122 h 142"/>
              <a:gd name="T32" fmla="*/ 58 w 158"/>
              <a:gd name="T33" fmla="*/ 115 h 142"/>
              <a:gd name="T34" fmla="*/ 60 w 158"/>
              <a:gd name="T35" fmla="*/ 106 h 142"/>
              <a:gd name="T36" fmla="*/ 49 w 158"/>
              <a:gd name="T37" fmla="*/ 101 h 142"/>
              <a:gd name="T38" fmla="*/ 40 w 158"/>
              <a:gd name="T39" fmla="*/ 92 h 142"/>
              <a:gd name="T40" fmla="*/ 33 w 158"/>
              <a:gd name="T41" fmla="*/ 78 h 142"/>
              <a:gd name="T42" fmla="*/ 20 w 158"/>
              <a:gd name="T43" fmla="*/ 71 h 142"/>
              <a:gd name="T44" fmla="*/ 9 w 158"/>
              <a:gd name="T45" fmla="*/ 74 h 142"/>
              <a:gd name="T46" fmla="*/ 0 w 158"/>
              <a:gd name="T47" fmla="*/ 68 h 142"/>
              <a:gd name="T48" fmla="*/ 7 w 158"/>
              <a:gd name="T49" fmla="*/ 64 h 142"/>
              <a:gd name="T50" fmla="*/ 17 w 158"/>
              <a:gd name="T51" fmla="*/ 63 h 142"/>
              <a:gd name="T52" fmla="*/ 18 w 158"/>
              <a:gd name="T53" fmla="*/ 51 h 142"/>
              <a:gd name="T54" fmla="*/ 22 w 158"/>
              <a:gd name="T55" fmla="*/ 42 h 142"/>
              <a:gd name="T56" fmla="*/ 29 w 158"/>
              <a:gd name="T57" fmla="*/ 35 h 142"/>
              <a:gd name="T58" fmla="*/ 31 w 158"/>
              <a:gd name="T59" fmla="*/ 24 h 142"/>
              <a:gd name="T60" fmla="*/ 62 w 158"/>
              <a:gd name="T61" fmla="*/ 10 h 142"/>
              <a:gd name="T62" fmla="*/ 61 w 158"/>
              <a:gd name="T63" fmla="*/ 4 h 142"/>
              <a:gd name="T64" fmla="*/ 63 w 158"/>
              <a:gd name="T65" fmla="*/ 0 h 142"/>
              <a:gd name="T66" fmla="*/ 66 w 158"/>
              <a:gd name="T67" fmla="*/ 1 h 142"/>
              <a:gd name="T68" fmla="*/ 69 w 158"/>
              <a:gd name="T69" fmla="*/ 4 h 142"/>
              <a:gd name="T70" fmla="*/ 76 w 158"/>
              <a:gd name="T71" fmla="*/ 5 h 142"/>
              <a:gd name="T72" fmla="*/ 81 w 158"/>
              <a:gd name="T73" fmla="*/ 3 h 142"/>
              <a:gd name="T74" fmla="*/ 84 w 158"/>
              <a:gd name="T75" fmla="*/ 6 h 142"/>
              <a:gd name="T76" fmla="*/ 87 w 158"/>
              <a:gd name="T77" fmla="*/ 9 h 142"/>
              <a:gd name="T78" fmla="*/ 90 w 158"/>
              <a:gd name="T79" fmla="*/ 17 h 142"/>
              <a:gd name="T80" fmla="*/ 97 w 158"/>
              <a:gd name="T81" fmla="*/ 19 h 142"/>
              <a:gd name="T82" fmla="*/ 123 w 158"/>
              <a:gd name="T83" fmla="*/ 17 h 142"/>
              <a:gd name="T84" fmla="*/ 143 w 158"/>
              <a:gd name="T85" fmla="*/ 17 h 142"/>
              <a:gd name="T86" fmla="*/ 132 w 158"/>
              <a:gd name="T87" fmla="*/ 28 h 142"/>
              <a:gd name="T88" fmla="*/ 119 w 158"/>
              <a:gd name="T89" fmla="*/ 36 h 142"/>
              <a:gd name="T90" fmla="*/ 118 w 158"/>
              <a:gd name="T91" fmla="*/ 43 h 142"/>
              <a:gd name="T92" fmla="*/ 126 w 158"/>
              <a:gd name="T93" fmla="*/ 50 h 142"/>
              <a:gd name="T94" fmla="*/ 118 w 158"/>
              <a:gd name="T95" fmla="*/ 56 h 142"/>
              <a:gd name="T96" fmla="*/ 108 w 158"/>
              <a:gd name="T97" fmla="*/ 59 h 142"/>
              <a:gd name="T98" fmla="*/ 107 w 158"/>
              <a:gd name="T99" fmla="*/ 78 h 142"/>
              <a:gd name="T100" fmla="*/ 104 w 158"/>
              <a:gd name="T101" fmla="*/ 80 h 142"/>
              <a:gd name="T102" fmla="*/ 101 w 158"/>
              <a:gd name="T103" fmla="*/ 82 h 142"/>
              <a:gd name="T104" fmla="*/ 107 w 158"/>
              <a:gd name="T105" fmla="*/ 99 h 142"/>
              <a:gd name="T106" fmla="*/ 129 w 158"/>
              <a:gd name="T107" fmla="*/ 103 h 142"/>
              <a:gd name="T108" fmla="*/ 140 w 158"/>
              <a:gd name="T109" fmla="*/ 99 h 142"/>
              <a:gd name="T110" fmla="*/ 152 w 158"/>
              <a:gd name="T111" fmla="*/ 97 h 142"/>
              <a:gd name="T112" fmla="*/ 158 w 158"/>
              <a:gd name="T113" fmla="*/ 107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8" h="142">
                <a:moveTo>
                  <a:pt x="158" y="107"/>
                </a:moveTo>
                <a:cubicBezTo>
                  <a:pt x="152" y="119"/>
                  <a:pt x="152" y="119"/>
                  <a:pt x="152" y="119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48" y="121"/>
                  <a:pt x="148" y="121"/>
                  <a:pt x="148" y="121"/>
                </a:cubicBezTo>
                <a:cubicBezTo>
                  <a:pt x="139" y="119"/>
                  <a:pt x="139" y="119"/>
                  <a:pt x="139" y="119"/>
                </a:cubicBezTo>
                <a:cubicBezTo>
                  <a:pt x="131" y="120"/>
                  <a:pt x="131" y="120"/>
                  <a:pt x="131" y="120"/>
                </a:cubicBezTo>
                <a:cubicBezTo>
                  <a:pt x="128" y="124"/>
                  <a:pt x="126" y="127"/>
                  <a:pt x="123" y="131"/>
                </a:cubicBezTo>
                <a:cubicBezTo>
                  <a:pt x="122" y="130"/>
                  <a:pt x="122" y="130"/>
                  <a:pt x="122" y="130"/>
                </a:cubicBezTo>
                <a:cubicBezTo>
                  <a:pt x="108" y="127"/>
                  <a:pt x="108" y="127"/>
                  <a:pt x="108" y="127"/>
                </a:cubicBezTo>
                <a:cubicBezTo>
                  <a:pt x="93" y="118"/>
                  <a:pt x="93" y="118"/>
                  <a:pt x="93" y="118"/>
                </a:cubicBezTo>
                <a:cubicBezTo>
                  <a:pt x="82" y="113"/>
                  <a:pt x="82" y="113"/>
                  <a:pt x="82" y="113"/>
                </a:cubicBezTo>
                <a:cubicBezTo>
                  <a:pt x="70" y="115"/>
                  <a:pt x="70" y="115"/>
                  <a:pt x="70" y="115"/>
                </a:cubicBezTo>
                <a:cubicBezTo>
                  <a:pt x="67" y="125"/>
                  <a:pt x="67" y="125"/>
                  <a:pt x="67" y="125"/>
                </a:cubicBezTo>
                <a:cubicBezTo>
                  <a:pt x="62" y="133"/>
                  <a:pt x="62" y="133"/>
                  <a:pt x="62" y="133"/>
                </a:cubicBezTo>
                <a:cubicBezTo>
                  <a:pt x="55" y="136"/>
                  <a:pt x="48" y="139"/>
                  <a:pt x="41" y="142"/>
                </a:cubicBezTo>
                <a:cubicBezTo>
                  <a:pt x="45" y="135"/>
                  <a:pt x="49" y="128"/>
                  <a:pt x="53" y="122"/>
                </a:cubicBezTo>
                <a:cubicBezTo>
                  <a:pt x="58" y="115"/>
                  <a:pt x="58" y="115"/>
                  <a:pt x="58" y="115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49" y="101"/>
                  <a:pt x="49" y="101"/>
                  <a:pt x="49" y="101"/>
                </a:cubicBezTo>
                <a:cubicBezTo>
                  <a:pt x="40" y="92"/>
                  <a:pt x="40" y="92"/>
                  <a:pt x="40" y="92"/>
                </a:cubicBezTo>
                <a:cubicBezTo>
                  <a:pt x="33" y="78"/>
                  <a:pt x="33" y="78"/>
                  <a:pt x="33" y="78"/>
                </a:cubicBezTo>
                <a:cubicBezTo>
                  <a:pt x="20" y="71"/>
                  <a:pt x="20" y="71"/>
                  <a:pt x="20" y="71"/>
                </a:cubicBezTo>
                <a:cubicBezTo>
                  <a:pt x="9" y="74"/>
                  <a:pt x="9" y="74"/>
                  <a:pt x="9" y="74"/>
                </a:cubicBezTo>
                <a:cubicBezTo>
                  <a:pt x="0" y="68"/>
                  <a:pt x="0" y="68"/>
                  <a:pt x="0" y="68"/>
                </a:cubicBezTo>
                <a:cubicBezTo>
                  <a:pt x="7" y="64"/>
                  <a:pt x="7" y="64"/>
                  <a:pt x="7" y="64"/>
                </a:cubicBezTo>
                <a:cubicBezTo>
                  <a:pt x="17" y="63"/>
                  <a:pt x="17" y="63"/>
                  <a:pt x="17" y="63"/>
                </a:cubicBezTo>
                <a:cubicBezTo>
                  <a:pt x="18" y="51"/>
                  <a:pt x="18" y="51"/>
                  <a:pt x="18" y="51"/>
                </a:cubicBezTo>
                <a:cubicBezTo>
                  <a:pt x="22" y="42"/>
                  <a:pt x="22" y="42"/>
                  <a:pt x="22" y="42"/>
                </a:cubicBezTo>
                <a:cubicBezTo>
                  <a:pt x="29" y="35"/>
                  <a:pt x="29" y="35"/>
                  <a:pt x="29" y="35"/>
                </a:cubicBezTo>
                <a:cubicBezTo>
                  <a:pt x="31" y="24"/>
                  <a:pt x="31" y="24"/>
                  <a:pt x="31" y="24"/>
                </a:cubicBezTo>
                <a:cubicBezTo>
                  <a:pt x="42" y="19"/>
                  <a:pt x="52" y="15"/>
                  <a:pt x="62" y="10"/>
                </a:cubicBezTo>
                <a:cubicBezTo>
                  <a:pt x="61" y="4"/>
                  <a:pt x="61" y="4"/>
                  <a:pt x="61" y="4"/>
                </a:cubicBezTo>
                <a:cubicBezTo>
                  <a:pt x="63" y="0"/>
                  <a:pt x="63" y="0"/>
                  <a:pt x="63" y="0"/>
                </a:cubicBezTo>
                <a:cubicBezTo>
                  <a:pt x="66" y="1"/>
                  <a:pt x="66" y="1"/>
                  <a:pt x="66" y="1"/>
                </a:cubicBezTo>
                <a:cubicBezTo>
                  <a:pt x="69" y="4"/>
                  <a:pt x="69" y="4"/>
                  <a:pt x="69" y="4"/>
                </a:cubicBezTo>
                <a:cubicBezTo>
                  <a:pt x="76" y="5"/>
                  <a:pt x="76" y="5"/>
                  <a:pt x="76" y="5"/>
                </a:cubicBezTo>
                <a:cubicBezTo>
                  <a:pt x="81" y="3"/>
                  <a:pt x="81" y="3"/>
                  <a:pt x="81" y="3"/>
                </a:cubicBezTo>
                <a:cubicBezTo>
                  <a:pt x="83" y="4"/>
                  <a:pt x="84" y="5"/>
                  <a:pt x="84" y="6"/>
                </a:cubicBezTo>
                <a:cubicBezTo>
                  <a:pt x="87" y="9"/>
                  <a:pt x="87" y="9"/>
                  <a:pt x="87" y="9"/>
                </a:cubicBezTo>
                <a:cubicBezTo>
                  <a:pt x="90" y="17"/>
                  <a:pt x="90" y="17"/>
                  <a:pt x="90" y="17"/>
                </a:cubicBezTo>
                <a:cubicBezTo>
                  <a:pt x="97" y="19"/>
                  <a:pt x="97" y="19"/>
                  <a:pt x="97" y="19"/>
                </a:cubicBezTo>
                <a:cubicBezTo>
                  <a:pt x="106" y="18"/>
                  <a:pt x="115" y="18"/>
                  <a:pt x="123" y="17"/>
                </a:cubicBezTo>
                <a:cubicBezTo>
                  <a:pt x="143" y="17"/>
                  <a:pt x="143" y="17"/>
                  <a:pt x="143" y="17"/>
                </a:cubicBezTo>
                <a:cubicBezTo>
                  <a:pt x="132" y="28"/>
                  <a:pt x="132" y="28"/>
                  <a:pt x="132" y="28"/>
                </a:cubicBezTo>
                <a:cubicBezTo>
                  <a:pt x="119" y="36"/>
                  <a:pt x="119" y="36"/>
                  <a:pt x="119" y="36"/>
                </a:cubicBezTo>
                <a:cubicBezTo>
                  <a:pt x="118" y="43"/>
                  <a:pt x="118" y="43"/>
                  <a:pt x="118" y="43"/>
                </a:cubicBezTo>
                <a:cubicBezTo>
                  <a:pt x="126" y="50"/>
                  <a:pt x="126" y="50"/>
                  <a:pt x="126" y="50"/>
                </a:cubicBezTo>
                <a:cubicBezTo>
                  <a:pt x="118" y="56"/>
                  <a:pt x="118" y="56"/>
                  <a:pt x="118" y="56"/>
                </a:cubicBezTo>
                <a:cubicBezTo>
                  <a:pt x="108" y="59"/>
                  <a:pt x="108" y="59"/>
                  <a:pt x="108" y="59"/>
                </a:cubicBezTo>
                <a:cubicBezTo>
                  <a:pt x="108" y="65"/>
                  <a:pt x="108" y="72"/>
                  <a:pt x="107" y="78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1" y="82"/>
                  <a:pt x="101" y="82"/>
                  <a:pt x="101" y="82"/>
                </a:cubicBezTo>
                <a:cubicBezTo>
                  <a:pt x="107" y="99"/>
                  <a:pt x="107" y="99"/>
                  <a:pt x="107" y="99"/>
                </a:cubicBezTo>
                <a:cubicBezTo>
                  <a:pt x="129" y="103"/>
                  <a:pt x="129" y="103"/>
                  <a:pt x="129" y="103"/>
                </a:cubicBezTo>
                <a:cubicBezTo>
                  <a:pt x="140" y="99"/>
                  <a:pt x="140" y="99"/>
                  <a:pt x="140" y="99"/>
                </a:cubicBezTo>
                <a:cubicBezTo>
                  <a:pt x="152" y="97"/>
                  <a:pt x="152" y="97"/>
                  <a:pt x="152" y="97"/>
                </a:cubicBezTo>
                <a:lnTo>
                  <a:pt x="158" y="107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82">
            <a:extLst>
              <a:ext uri="{FF2B5EF4-FFF2-40B4-BE49-F238E27FC236}">
                <a16:creationId xmlns:a16="http://schemas.microsoft.com/office/drawing/2014/main" id="{2565E3A6-CE48-421E-AF4F-27796FA5C4BA}"/>
              </a:ext>
            </a:extLst>
          </p:cNvPr>
          <p:cNvSpPr>
            <a:spLocks/>
          </p:cNvSpPr>
          <p:nvPr/>
        </p:nvSpPr>
        <p:spPr bwMode="auto">
          <a:xfrm>
            <a:off x="7708254" y="3999413"/>
            <a:ext cx="773075" cy="764330"/>
          </a:xfrm>
          <a:custGeom>
            <a:avLst/>
            <a:gdLst>
              <a:gd name="T0" fmla="*/ 48 w 184"/>
              <a:gd name="T1" fmla="*/ 29 h 182"/>
              <a:gd name="T2" fmla="*/ 65 w 184"/>
              <a:gd name="T3" fmla="*/ 31 h 182"/>
              <a:gd name="T4" fmla="*/ 111 w 184"/>
              <a:gd name="T5" fmla="*/ 2 h 182"/>
              <a:gd name="T6" fmla="*/ 114 w 184"/>
              <a:gd name="T7" fmla="*/ 5 h 182"/>
              <a:gd name="T8" fmla="*/ 126 w 184"/>
              <a:gd name="T9" fmla="*/ 26 h 182"/>
              <a:gd name="T10" fmla="*/ 131 w 184"/>
              <a:gd name="T11" fmla="*/ 26 h 182"/>
              <a:gd name="T12" fmla="*/ 140 w 184"/>
              <a:gd name="T13" fmla="*/ 19 h 182"/>
              <a:gd name="T14" fmla="*/ 149 w 184"/>
              <a:gd name="T15" fmla="*/ 22 h 182"/>
              <a:gd name="T16" fmla="*/ 152 w 184"/>
              <a:gd name="T17" fmla="*/ 27 h 182"/>
              <a:gd name="T18" fmla="*/ 158 w 184"/>
              <a:gd name="T19" fmla="*/ 26 h 182"/>
              <a:gd name="T20" fmla="*/ 164 w 184"/>
              <a:gd name="T21" fmla="*/ 27 h 182"/>
              <a:gd name="T22" fmla="*/ 175 w 184"/>
              <a:gd name="T23" fmla="*/ 17 h 182"/>
              <a:gd name="T24" fmla="*/ 178 w 184"/>
              <a:gd name="T25" fmla="*/ 30 h 182"/>
              <a:gd name="T26" fmla="*/ 184 w 184"/>
              <a:gd name="T27" fmla="*/ 32 h 182"/>
              <a:gd name="T28" fmla="*/ 161 w 184"/>
              <a:gd name="T29" fmla="*/ 101 h 182"/>
              <a:gd name="T30" fmla="*/ 149 w 184"/>
              <a:gd name="T31" fmla="*/ 121 h 182"/>
              <a:gd name="T32" fmla="*/ 131 w 184"/>
              <a:gd name="T33" fmla="*/ 126 h 182"/>
              <a:gd name="T34" fmla="*/ 118 w 184"/>
              <a:gd name="T35" fmla="*/ 126 h 182"/>
              <a:gd name="T36" fmla="*/ 113 w 184"/>
              <a:gd name="T37" fmla="*/ 132 h 182"/>
              <a:gd name="T38" fmla="*/ 100 w 184"/>
              <a:gd name="T39" fmla="*/ 142 h 182"/>
              <a:gd name="T40" fmla="*/ 100 w 184"/>
              <a:gd name="T41" fmla="*/ 154 h 182"/>
              <a:gd name="T42" fmla="*/ 106 w 184"/>
              <a:gd name="T43" fmla="*/ 172 h 182"/>
              <a:gd name="T44" fmla="*/ 71 w 184"/>
              <a:gd name="T45" fmla="*/ 168 h 182"/>
              <a:gd name="T46" fmla="*/ 54 w 184"/>
              <a:gd name="T47" fmla="*/ 147 h 182"/>
              <a:gd name="T48" fmla="*/ 49 w 184"/>
              <a:gd name="T49" fmla="*/ 131 h 182"/>
              <a:gd name="T50" fmla="*/ 57 w 184"/>
              <a:gd name="T51" fmla="*/ 118 h 182"/>
              <a:gd name="T52" fmla="*/ 39 w 184"/>
              <a:gd name="T53" fmla="*/ 110 h 182"/>
              <a:gd name="T54" fmla="*/ 6 w 184"/>
              <a:gd name="T55" fmla="*/ 110 h 182"/>
              <a:gd name="T56" fmla="*/ 3 w 184"/>
              <a:gd name="T57" fmla="*/ 91 h 182"/>
              <a:gd name="T58" fmla="*/ 7 w 184"/>
              <a:gd name="T59" fmla="*/ 70 h 182"/>
              <a:gd name="T60" fmla="*/ 25 w 184"/>
              <a:gd name="T61" fmla="*/ 61 h 182"/>
              <a:gd name="T62" fmla="*/ 18 w 184"/>
              <a:gd name="T63" fmla="*/ 47 h 182"/>
              <a:gd name="T64" fmla="*/ 42 w 184"/>
              <a:gd name="T65" fmla="*/ 28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84" h="182">
                <a:moveTo>
                  <a:pt x="41" y="23"/>
                </a:moveTo>
                <a:cubicBezTo>
                  <a:pt x="48" y="29"/>
                  <a:pt x="48" y="29"/>
                  <a:pt x="48" y="29"/>
                </a:cubicBezTo>
                <a:cubicBezTo>
                  <a:pt x="56" y="34"/>
                  <a:pt x="56" y="34"/>
                  <a:pt x="56" y="34"/>
                </a:cubicBezTo>
                <a:cubicBezTo>
                  <a:pt x="65" y="31"/>
                  <a:pt x="65" y="31"/>
                  <a:pt x="65" y="31"/>
                </a:cubicBezTo>
                <a:cubicBezTo>
                  <a:pt x="81" y="21"/>
                  <a:pt x="96" y="11"/>
                  <a:pt x="110" y="0"/>
                </a:cubicBezTo>
                <a:cubicBezTo>
                  <a:pt x="111" y="2"/>
                  <a:pt x="111" y="2"/>
                  <a:pt x="111" y="2"/>
                </a:cubicBezTo>
                <a:cubicBezTo>
                  <a:pt x="112" y="3"/>
                  <a:pt x="112" y="3"/>
                  <a:pt x="112" y="3"/>
                </a:cubicBezTo>
                <a:cubicBezTo>
                  <a:pt x="114" y="5"/>
                  <a:pt x="114" y="5"/>
                  <a:pt x="114" y="5"/>
                </a:cubicBezTo>
                <a:cubicBezTo>
                  <a:pt x="119" y="16"/>
                  <a:pt x="119" y="16"/>
                  <a:pt x="119" y="16"/>
                </a:cubicBezTo>
                <a:cubicBezTo>
                  <a:pt x="126" y="26"/>
                  <a:pt x="126" y="26"/>
                  <a:pt x="126" y="26"/>
                </a:cubicBezTo>
                <a:cubicBezTo>
                  <a:pt x="126" y="27"/>
                  <a:pt x="126" y="27"/>
                  <a:pt x="126" y="27"/>
                </a:cubicBezTo>
                <a:cubicBezTo>
                  <a:pt x="131" y="26"/>
                  <a:pt x="131" y="26"/>
                  <a:pt x="131" y="26"/>
                </a:cubicBezTo>
                <a:cubicBezTo>
                  <a:pt x="135" y="22"/>
                  <a:pt x="135" y="22"/>
                  <a:pt x="135" y="22"/>
                </a:cubicBezTo>
                <a:cubicBezTo>
                  <a:pt x="140" y="19"/>
                  <a:pt x="140" y="19"/>
                  <a:pt x="140" y="19"/>
                </a:cubicBezTo>
                <a:cubicBezTo>
                  <a:pt x="147" y="20"/>
                  <a:pt x="147" y="20"/>
                  <a:pt x="147" y="20"/>
                </a:cubicBezTo>
                <a:cubicBezTo>
                  <a:pt x="149" y="22"/>
                  <a:pt x="149" y="22"/>
                  <a:pt x="149" y="22"/>
                </a:cubicBezTo>
                <a:cubicBezTo>
                  <a:pt x="151" y="26"/>
                  <a:pt x="151" y="26"/>
                  <a:pt x="151" y="26"/>
                </a:cubicBezTo>
                <a:cubicBezTo>
                  <a:pt x="152" y="27"/>
                  <a:pt x="152" y="27"/>
                  <a:pt x="152" y="27"/>
                </a:cubicBezTo>
                <a:cubicBezTo>
                  <a:pt x="156" y="28"/>
                  <a:pt x="156" y="28"/>
                  <a:pt x="156" y="28"/>
                </a:cubicBezTo>
                <a:cubicBezTo>
                  <a:pt x="158" y="26"/>
                  <a:pt x="158" y="26"/>
                  <a:pt x="158" y="26"/>
                </a:cubicBezTo>
                <a:cubicBezTo>
                  <a:pt x="160" y="25"/>
                  <a:pt x="160" y="25"/>
                  <a:pt x="160" y="25"/>
                </a:cubicBezTo>
                <a:cubicBezTo>
                  <a:pt x="164" y="27"/>
                  <a:pt x="164" y="27"/>
                  <a:pt x="164" y="27"/>
                </a:cubicBezTo>
                <a:cubicBezTo>
                  <a:pt x="172" y="18"/>
                  <a:pt x="172" y="18"/>
                  <a:pt x="172" y="18"/>
                </a:cubicBezTo>
                <a:cubicBezTo>
                  <a:pt x="175" y="17"/>
                  <a:pt x="175" y="17"/>
                  <a:pt x="175" y="17"/>
                </a:cubicBezTo>
                <a:cubicBezTo>
                  <a:pt x="176" y="26"/>
                  <a:pt x="176" y="26"/>
                  <a:pt x="176" y="26"/>
                </a:cubicBezTo>
                <a:cubicBezTo>
                  <a:pt x="178" y="30"/>
                  <a:pt x="178" y="30"/>
                  <a:pt x="178" y="30"/>
                </a:cubicBezTo>
                <a:cubicBezTo>
                  <a:pt x="183" y="32"/>
                  <a:pt x="183" y="32"/>
                  <a:pt x="183" y="32"/>
                </a:cubicBezTo>
                <a:cubicBezTo>
                  <a:pt x="184" y="32"/>
                  <a:pt x="184" y="32"/>
                  <a:pt x="184" y="32"/>
                </a:cubicBezTo>
                <a:cubicBezTo>
                  <a:pt x="178" y="44"/>
                  <a:pt x="172" y="57"/>
                  <a:pt x="166" y="69"/>
                </a:cubicBezTo>
                <a:cubicBezTo>
                  <a:pt x="164" y="80"/>
                  <a:pt x="163" y="90"/>
                  <a:pt x="161" y="101"/>
                </a:cubicBezTo>
                <a:cubicBezTo>
                  <a:pt x="156" y="113"/>
                  <a:pt x="156" y="113"/>
                  <a:pt x="156" y="113"/>
                </a:cubicBezTo>
                <a:cubicBezTo>
                  <a:pt x="149" y="121"/>
                  <a:pt x="149" y="121"/>
                  <a:pt x="149" y="121"/>
                </a:cubicBezTo>
                <a:cubicBezTo>
                  <a:pt x="140" y="123"/>
                  <a:pt x="140" y="123"/>
                  <a:pt x="140" y="123"/>
                </a:cubicBezTo>
                <a:cubicBezTo>
                  <a:pt x="131" y="126"/>
                  <a:pt x="131" y="126"/>
                  <a:pt x="131" y="126"/>
                </a:cubicBezTo>
                <a:cubicBezTo>
                  <a:pt x="124" y="127"/>
                  <a:pt x="124" y="127"/>
                  <a:pt x="124" y="127"/>
                </a:cubicBezTo>
                <a:cubicBezTo>
                  <a:pt x="118" y="126"/>
                  <a:pt x="118" y="126"/>
                  <a:pt x="118" y="126"/>
                </a:cubicBezTo>
                <a:cubicBezTo>
                  <a:pt x="115" y="129"/>
                  <a:pt x="115" y="129"/>
                  <a:pt x="115" y="129"/>
                </a:cubicBezTo>
                <a:cubicBezTo>
                  <a:pt x="113" y="132"/>
                  <a:pt x="113" y="132"/>
                  <a:pt x="113" y="132"/>
                </a:cubicBezTo>
                <a:cubicBezTo>
                  <a:pt x="105" y="135"/>
                  <a:pt x="105" y="135"/>
                  <a:pt x="105" y="135"/>
                </a:cubicBezTo>
                <a:cubicBezTo>
                  <a:pt x="100" y="142"/>
                  <a:pt x="100" y="142"/>
                  <a:pt x="100" y="142"/>
                </a:cubicBezTo>
                <a:cubicBezTo>
                  <a:pt x="101" y="146"/>
                  <a:pt x="102" y="149"/>
                  <a:pt x="104" y="152"/>
                </a:cubicBezTo>
                <a:cubicBezTo>
                  <a:pt x="100" y="154"/>
                  <a:pt x="100" y="154"/>
                  <a:pt x="100" y="154"/>
                </a:cubicBezTo>
                <a:cubicBezTo>
                  <a:pt x="97" y="157"/>
                  <a:pt x="97" y="157"/>
                  <a:pt x="97" y="157"/>
                </a:cubicBezTo>
                <a:cubicBezTo>
                  <a:pt x="99" y="162"/>
                  <a:pt x="102" y="167"/>
                  <a:pt x="106" y="172"/>
                </a:cubicBezTo>
                <a:cubicBezTo>
                  <a:pt x="92" y="175"/>
                  <a:pt x="78" y="178"/>
                  <a:pt x="64" y="182"/>
                </a:cubicBezTo>
                <a:cubicBezTo>
                  <a:pt x="71" y="168"/>
                  <a:pt x="71" y="168"/>
                  <a:pt x="71" y="168"/>
                </a:cubicBezTo>
                <a:cubicBezTo>
                  <a:pt x="67" y="155"/>
                  <a:pt x="67" y="155"/>
                  <a:pt x="67" y="155"/>
                </a:cubicBezTo>
                <a:cubicBezTo>
                  <a:pt x="54" y="147"/>
                  <a:pt x="54" y="147"/>
                  <a:pt x="54" y="147"/>
                </a:cubicBezTo>
                <a:cubicBezTo>
                  <a:pt x="47" y="132"/>
                  <a:pt x="47" y="132"/>
                  <a:pt x="47" y="132"/>
                </a:cubicBezTo>
                <a:cubicBezTo>
                  <a:pt x="49" y="131"/>
                  <a:pt x="49" y="131"/>
                  <a:pt x="49" y="131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57" y="118"/>
                  <a:pt x="57" y="118"/>
                  <a:pt x="57" y="118"/>
                </a:cubicBezTo>
                <a:cubicBezTo>
                  <a:pt x="51" y="108"/>
                  <a:pt x="51" y="108"/>
                  <a:pt x="51" y="108"/>
                </a:cubicBezTo>
                <a:cubicBezTo>
                  <a:pt x="39" y="110"/>
                  <a:pt x="39" y="110"/>
                  <a:pt x="39" y="110"/>
                </a:cubicBezTo>
                <a:cubicBezTo>
                  <a:pt x="28" y="114"/>
                  <a:pt x="28" y="114"/>
                  <a:pt x="28" y="114"/>
                </a:cubicBezTo>
                <a:cubicBezTo>
                  <a:pt x="6" y="110"/>
                  <a:pt x="6" y="110"/>
                  <a:pt x="6" y="110"/>
                </a:cubicBezTo>
                <a:cubicBezTo>
                  <a:pt x="0" y="93"/>
                  <a:pt x="0" y="93"/>
                  <a:pt x="0" y="93"/>
                </a:cubicBezTo>
                <a:cubicBezTo>
                  <a:pt x="3" y="91"/>
                  <a:pt x="3" y="91"/>
                  <a:pt x="3" y="91"/>
                </a:cubicBezTo>
                <a:cubicBezTo>
                  <a:pt x="6" y="89"/>
                  <a:pt x="6" y="89"/>
                  <a:pt x="6" y="89"/>
                </a:cubicBezTo>
                <a:cubicBezTo>
                  <a:pt x="7" y="83"/>
                  <a:pt x="7" y="76"/>
                  <a:pt x="7" y="70"/>
                </a:cubicBezTo>
                <a:cubicBezTo>
                  <a:pt x="17" y="67"/>
                  <a:pt x="17" y="67"/>
                  <a:pt x="17" y="67"/>
                </a:cubicBezTo>
                <a:cubicBezTo>
                  <a:pt x="25" y="61"/>
                  <a:pt x="25" y="61"/>
                  <a:pt x="25" y="61"/>
                </a:cubicBezTo>
                <a:cubicBezTo>
                  <a:pt x="17" y="54"/>
                  <a:pt x="17" y="54"/>
                  <a:pt x="17" y="54"/>
                </a:cubicBezTo>
                <a:cubicBezTo>
                  <a:pt x="18" y="47"/>
                  <a:pt x="18" y="47"/>
                  <a:pt x="18" y="47"/>
                </a:cubicBezTo>
                <a:cubicBezTo>
                  <a:pt x="31" y="39"/>
                  <a:pt x="31" y="39"/>
                  <a:pt x="31" y="39"/>
                </a:cubicBezTo>
                <a:cubicBezTo>
                  <a:pt x="42" y="28"/>
                  <a:pt x="42" y="28"/>
                  <a:pt x="42" y="28"/>
                </a:cubicBezTo>
                <a:lnTo>
                  <a:pt x="41" y="23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2">
            <a:extLst>
              <a:ext uri="{FF2B5EF4-FFF2-40B4-BE49-F238E27FC236}">
                <a16:creationId xmlns:a16="http://schemas.microsoft.com/office/drawing/2014/main" id="{87498B38-AEFA-434B-9A3E-05A53576AAAC}"/>
              </a:ext>
            </a:extLst>
          </p:cNvPr>
          <p:cNvSpPr>
            <a:spLocks/>
          </p:cNvSpPr>
          <p:nvPr/>
        </p:nvSpPr>
        <p:spPr bwMode="auto">
          <a:xfrm>
            <a:off x="9626949" y="2991968"/>
            <a:ext cx="869272" cy="659388"/>
          </a:xfrm>
          <a:custGeom>
            <a:avLst/>
            <a:gdLst>
              <a:gd name="T0" fmla="*/ 205 w 207"/>
              <a:gd name="T1" fmla="*/ 104 h 157"/>
              <a:gd name="T2" fmla="*/ 205 w 207"/>
              <a:gd name="T3" fmla="*/ 105 h 157"/>
              <a:gd name="T4" fmla="*/ 203 w 207"/>
              <a:gd name="T5" fmla="*/ 106 h 157"/>
              <a:gd name="T6" fmla="*/ 194 w 207"/>
              <a:gd name="T7" fmla="*/ 107 h 157"/>
              <a:gd name="T8" fmla="*/ 192 w 207"/>
              <a:gd name="T9" fmla="*/ 113 h 157"/>
              <a:gd name="T10" fmla="*/ 186 w 207"/>
              <a:gd name="T11" fmla="*/ 122 h 157"/>
              <a:gd name="T12" fmla="*/ 179 w 207"/>
              <a:gd name="T13" fmla="*/ 128 h 157"/>
              <a:gd name="T14" fmla="*/ 175 w 207"/>
              <a:gd name="T15" fmla="*/ 132 h 157"/>
              <a:gd name="T16" fmla="*/ 172 w 207"/>
              <a:gd name="T17" fmla="*/ 136 h 157"/>
              <a:gd name="T18" fmla="*/ 170 w 207"/>
              <a:gd name="T19" fmla="*/ 149 h 157"/>
              <a:gd name="T20" fmla="*/ 152 w 207"/>
              <a:gd name="T21" fmla="*/ 156 h 157"/>
              <a:gd name="T22" fmla="*/ 133 w 207"/>
              <a:gd name="T23" fmla="*/ 157 h 157"/>
              <a:gd name="T24" fmla="*/ 115 w 207"/>
              <a:gd name="T25" fmla="*/ 148 h 157"/>
              <a:gd name="T26" fmla="*/ 89 w 207"/>
              <a:gd name="T27" fmla="*/ 123 h 157"/>
              <a:gd name="T28" fmla="*/ 75 w 207"/>
              <a:gd name="T29" fmla="*/ 118 h 157"/>
              <a:gd name="T30" fmla="*/ 63 w 207"/>
              <a:gd name="T31" fmla="*/ 110 h 157"/>
              <a:gd name="T32" fmla="*/ 52 w 207"/>
              <a:gd name="T33" fmla="*/ 99 h 157"/>
              <a:gd name="T34" fmla="*/ 46 w 207"/>
              <a:gd name="T35" fmla="*/ 92 h 157"/>
              <a:gd name="T36" fmla="*/ 40 w 207"/>
              <a:gd name="T37" fmla="*/ 86 h 157"/>
              <a:gd name="T38" fmla="*/ 26 w 207"/>
              <a:gd name="T39" fmla="*/ 76 h 157"/>
              <a:gd name="T40" fmla="*/ 10 w 207"/>
              <a:gd name="T41" fmla="*/ 72 h 157"/>
              <a:gd name="T42" fmla="*/ 0 w 207"/>
              <a:gd name="T43" fmla="*/ 57 h 157"/>
              <a:gd name="T44" fmla="*/ 3 w 207"/>
              <a:gd name="T45" fmla="*/ 41 h 157"/>
              <a:gd name="T46" fmla="*/ 11 w 207"/>
              <a:gd name="T47" fmla="*/ 34 h 157"/>
              <a:gd name="T48" fmla="*/ 20 w 207"/>
              <a:gd name="T49" fmla="*/ 28 h 157"/>
              <a:gd name="T50" fmla="*/ 29 w 207"/>
              <a:gd name="T51" fmla="*/ 28 h 157"/>
              <a:gd name="T52" fmla="*/ 48 w 207"/>
              <a:gd name="T53" fmla="*/ 22 h 157"/>
              <a:gd name="T54" fmla="*/ 56 w 207"/>
              <a:gd name="T55" fmla="*/ 17 h 157"/>
              <a:gd name="T56" fmla="*/ 58 w 207"/>
              <a:gd name="T57" fmla="*/ 12 h 157"/>
              <a:gd name="T58" fmla="*/ 59 w 207"/>
              <a:gd name="T59" fmla="*/ 7 h 157"/>
              <a:gd name="T60" fmla="*/ 64 w 207"/>
              <a:gd name="T61" fmla="*/ 2 h 157"/>
              <a:gd name="T62" fmla="*/ 69 w 207"/>
              <a:gd name="T63" fmla="*/ 0 h 157"/>
              <a:gd name="T64" fmla="*/ 75 w 207"/>
              <a:gd name="T65" fmla="*/ 5 h 157"/>
              <a:gd name="T66" fmla="*/ 77 w 207"/>
              <a:gd name="T67" fmla="*/ 17 h 157"/>
              <a:gd name="T68" fmla="*/ 84 w 207"/>
              <a:gd name="T69" fmla="*/ 22 h 157"/>
              <a:gd name="T70" fmla="*/ 92 w 207"/>
              <a:gd name="T71" fmla="*/ 25 h 157"/>
              <a:gd name="T72" fmla="*/ 102 w 207"/>
              <a:gd name="T73" fmla="*/ 31 h 157"/>
              <a:gd name="T74" fmla="*/ 114 w 207"/>
              <a:gd name="T75" fmla="*/ 35 h 157"/>
              <a:gd name="T76" fmla="*/ 127 w 207"/>
              <a:gd name="T77" fmla="*/ 36 h 157"/>
              <a:gd name="T78" fmla="*/ 139 w 207"/>
              <a:gd name="T79" fmla="*/ 33 h 157"/>
              <a:gd name="T80" fmla="*/ 150 w 207"/>
              <a:gd name="T81" fmla="*/ 31 h 157"/>
              <a:gd name="T82" fmla="*/ 161 w 207"/>
              <a:gd name="T83" fmla="*/ 31 h 157"/>
              <a:gd name="T84" fmla="*/ 162 w 207"/>
              <a:gd name="T85" fmla="*/ 31 h 157"/>
              <a:gd name="T86" fmla="*/ 162 w 207"/>
              <a:gd name="T87" fmla="*/ 31 h 157"/>
              <a:gd name="T88" fmla="*/ 165 w 207"/>
              <a:gd name="T89" fmla="*/ 37 h 157"/>
              <a:gd name="T90" fmla="*/ 170 w 207"/>
              <a:gd name="T91" fmla="*/ 42 h 157"/>
              <a:gd name="T92" fmla="*/ 183 w 207"/>
              <a:gd name="T93" fmla="*/ 49 h 157"/>
              <a:gd name="T94" fmla="*/ 189 w 207"/>
              <a:gd name="T95" fmla="*/ 47 h 157"/>
              <a:gd name="T96" fmla="*/ 194 w 207"/>
              <a:gd name="T97" fmla="*/ 51 h 157"/>
              <a:gd name="T98" fmla="*/ 199 w 207"/>
              <a:gd name="T99" fmla="*/ 57 h 157"/>
              <a:gd name="T100" fmla="*/ 204 w 207"/>
              <a:gd name="T101" fmla="*/ 60 h 157"/>
              <a:gd name="T102" fmla="*/ 207 w 207"/>
              <a:gd name="T103" fmla="*/ 63 h 157"/>
              <a:gd name="T104" fmla="*/ 206 w 207"/>
              <a:gd name="T105" fmla="*/ 70 h 157"/>
              <a:gd name="T106" fmla="*/ 201 w 207"/>
              <a:gd name="T107" fmla="*/ 83 h 157"/>
              <a:gd name="T108" fmla="*/ 199 w 207"/>
              <a:gd name="T109" fmla="*/ 89 h 157"/>
              <a:gd name="T110" fmla="*/ 199 w 207"/>
              <a:gd name="T111" fmla="*/ 92 h 157"/>
              <a:gd name="T112" fmla="*/ 199 w 207"/>
              <a:gd name="T113" fmla="*/ 96 h 157"/>
              <a:gd name="T114" fmla="*/ 200 w 207"/>
              <a:gd name="T115" fmla="*/ 98 h 157"/>
              <a:gd name="T116" fmla="*/ 204 w 207"/>
              <a:gd name="T117" fmla="*/ 103 h 157"/>
              <a:gd name="T118" fmla="*/ 205 w 207"/>
              <a:gd name="T119" fmla="*/ 104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7" h="157">
                <a:moveTo>
                  <a:pt x="205" y="104"/>
                </a:moveTo>
                <a:cubicBezTo>
                  <a:pt x="205" y="105"/>
                  <a:pt x="205" y="105"/>
                  <a:pt x="205" y="105"/>
                </a:cubicBezTo>
                <a:cubicBezTo>
                  <a:pt x="205" y="105"/>
                  <a:pt x="203" y="106"/>
                  <a:pt x="203" y="106"/>
                </a:cubicBezTo>
                <a:cubicBezTo>
                  <a:pt x="194" y="107"/>
                  <a:pt x="194" y="107"/>
                  <a:pt x="194" y="107"/>
                </a:cubicBezTo>
                <a:cubicBezTo>
                  <a:pt x="192" y="113"/>
                  <a:pt x="192" y="113"/>
                  <a:pt x="192" y="113"/>
                </a:cubicBezTo>
                <a:cubicBezTo>
                  <a:pt x="186" y="122"/>
                  <a:pt x="186" y="122"/>
                  <a:pt x="186" y="122"/>
                </a:cubicBezTo>
                <a:cubicBezTo>
                  <a:pt x="179" y="128"/>
                  <a:pt x="179" y="128"/>
                  <a:pt x="179" y="128"/>
                </a:cubicBezTo>
                <a:cubicBezTo>
                  <a:pt x="175" y="132"/>
                  <a:pt x="175" y="132"/>
                  <a:pt x="175" y="132"/>
                </a:cubicBezTo>
                <a:cubicBezTo>
                  <a:pt x="172" y="136"/>
                  <a:pt x="172" y="136"/>
                  <a:pt x="172" y="136"/>
                </a:cubicBezTo>
                <a:cubicBezTo>
                  <a:pt x="171" y="140"/>
                  <a:pt x="171" y="145"/>
                  <a:pt x="170" y="149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33" y="157"/>
                  <a:pt x="133" y="157"/>
                  <a:pt x="133" y="157"/>
                </a:cubicBezTo>
                <a:cubicBezTo>
                  <a:pt x="115" y="148"/>
                  <a:pt x="115" y="148"/>
                  <a:pt x="115" y="148"/>
                </a:cubicBezTo>
                <a:cubicBezTo>
                  <a:pt x="106" y="140"/>
                  <a:pt x="98" y="131"/>
                  <a:pt x="89" y="123"/>
                </a:cubicBezTo>
                <a:cubicBezTo>
                  <a:pt x="75" y="118"/>
                  <a:pt x="75" y="118"/>
                  <a:pt x="75" y="118"/>
                </a:cubicBezTo>
                <a:cubicBezTo>
                  <a:pt x="63" y="110"/>
                  <a:pt x="63" y="110"/>
                  <a:pt x="63" y="110"/>
                </a:cubicBezTo>
                <a:cubicBezTo>
                  <a:pt x="52" y="99"/>
                  <a:pt x="52" y="99"/>
                  <a:pt x="52" y="99"/>
                </a:cubicBezTo>
                <a:cubicBezTo>
                  <a:pt x="46" y="92"/>
                  <a:pt x="46" y="92"/>
                  <a:pt x="46" y="92"/>
                </a:cubicBezTo>
                <a:cubicBezTo>
                  <a:pt x="40" y="86"/>
                  <a:pt x="40" y="86"/>
                  <a:pt x="40" y="86"/>
                </a:cubicBezTo>
                <a:cubicBezTo>
                  <a:pt x="26" y="76"/>
                  <a:pt x="26" y="76"/>
                  <a:pt x="26" y="76"/>
                </a:cubicBezTo>
                <a:cubicBezTo>
                  <a:pt x="10" y="72"/>
                  <a:pt x="10" y="72"/>
                  <a:pt x="10" y="72"/>
                </a:cubicBezTo>
                <a:cubicBezTo>
                  <a:pt x="0" y="57"/>
                  <a:pt x="0" y="57"/>
                  <a:pt x="0" y="57"/>
                </a:cubicBezTo>
                <a:cubicBezTo>
                  <a:pt x="3" y="41"/>
                  <a:pt x="3" y="41"/>
                  <a:pt x="3" y="41"/>
                </a:cubicBezTo>
                <a:cubicBezTo>
                  <a:pt x="11" y="34"/>
                  <a:pt x="11" y="34"/>
                  <a:pt x="11" y="34"/>
                </a:cubicBezTo>
                <a:cubicBezTo>
                  <a:pt x="20" y="28"/>
                  <a:pt x="20" y="28"/>
                  <a:pt x="20" y="28"/>
                </a:cubicBezTo>
                <a:cubicBezTo>
                  <a:pt x="29" y="28"/>
                  <a:pt x="29" y="28"/>
                  <a:pt x="29" y="28"/>
                </a:cubicBezTo>
                <a:cubicBezTo>
                  <a:pt x="35" y="26"/>
                  <a:pt x="41" y="24"/>
                  <a:pt x="48" y="22"/>
                </a:cubicBezTo>
                <a:cubicBezTo>
                  <a:pt x="56" y="17"/>
                  <a:pt x="56" y="17"/>
                  <a:pt x="56" y="17"/>
                </a:cubicBezTo>
                <a:cubicBezTo>
                  <a:pt x="58" y="12"/>
                  <a:pt x="58" y="12"/>
                  <a:pt x="58" y="12"/>
                </a:cubicBezTo>
                <a:cubicBezTo>
                  <a:pt x="59" y="7"/>
                  <a:pt x="59" y="7"/>
                  <a:pt x="59" y="7"/>
                </a:cubicBezTo>
                <a:cubicBezTo>
                  <a:pt x="64" y="2"/>
                  <a:pt x="64" y="2"/>
                  <a:pt x="64" y="2"/>
                </a:cubicBezTo>
                <a:cubicBezTo>
                  <a:pt x="69" y="0"/>
                  <a:pt x="69" y="0"/>
                  <a:pt x="69" y="0"/>
                </a:cubicBezTo>
                <a:cubicBezTo>
                  <a:pt x="75" y="5"/>
                  <a:pt x="75" y="5"/>
                  <a:pt x="75" y="5"/>
                </a:cubicBezTo>
                <a:cubicBezTo>
                  <a:pt x="77" y="17"/>
                  <a:pt x="77" y="17"/>
                  <a:pt x="77" y="17"/>
                </a:cubicBezTo>
                <a:cubicBezTo>
                  <a:pt x="84" y="22"/>
                  <a:pt x="84" y="22"/>
                  <a:pt x="84" y="22"/>
                </a:cubicBezTo>
                <a:cubicBezTo>
                  <a:pt x="92" y="25"/>
                  <a:pt x="92" y="25"/>
                  <a:pt x="92" y="25"/>
                </a:cubicBezTo>
                <a:cubicBezTo>
                  <a:pt x="102" y="31"/>
                  <a:pt x="102" y="31"/>
                  <a:pt x="102" y="31"/>
                </a:cubicBezTo>
                <a:cubicBezTo>
                  <a:pt x="114" y="35"/>
                  <a:pt x="114" y="35"/>
                  <a:pt x="114" y="35"/>
                </a:cubicBezTo>
                <a:cubicBezTo>
                  <a:pt x="127" y="36"/>
                  <a:pt x="127" y="36"/>
                  <a:pt x="127" y="36"/>
                </a:cubicBezTo>
                <a:cubicBezTo>
                  <a:pt x="139" y="33"/>
                  <a:pt x="139" y="33"/>
                  <a:pt x="139" y="33"/>
                </a:cubicBezTo>
                <a:cubicBezTo>
                  <a:pt x="150" y="31"/>
                  <a:pt x="150" y="31"/>
                  <a:pt x="150" y="31"/>
                </a:cubicBezTo>
                <a:cubicBezTo>
                  <a:pt x="161" y="31"/>
                  <a:pt x="161" y="31"/>
                  <a:pt x="161" y="31"/>
                </a:cubicBezTo>
                <a:cubicBezTo>
                  <a:pt x="162" y="31"/>
                  <a:pt x="162" y="31"/>
                  <a:pt x="162" y="31"/>
                </a:cubicBezTo>
                <a:cubicBezTo>
                  <a:pt x="162" y="31"/>
                  <a:pt x="162" y="31"/>
                  <a:pt x="162" y="31"/>
                </a:cubicBezTo>
                <a:cubicBezTo>
                  <a:pt x="165" y="37"/>
                  <a:pt x="165" y="37"/>
                  <a:pt x="165" y="37"/>
                </a:cubicBezTo>
                <a:cubicBezTo>
                  <a:pt x="170" y="42"/>
                  <a:pt x="170" y="42"/>
                  <a:pt x="170" y="42"/>
                </a:cubicBezTo>
                <a:cubicBezTo>
                  <a:pt x="183" y="49"/>
                  <a:pt x="183" y="49"/>
                  <a:pt x="183" y="49"/>
                </a:cubicBezTo>
                <a:cubicBezTo>
                  <a:pt x="189" y="47"/>
                  <a:pt x="189" y="47"/>
                  <a:pt x="189" y="47"/>
                </a:cubicBezTo>
                <a:cubicBezTo>
                  <a:pt x="194" y="51"/>
                  <a:pt x="194" y="51"/>
                  <a:pt x="194" y="51"/>
                </a:cubicBezTo>
                <a:cubicBezTo>
                  <a:pt x="199" y="57"/>
                  <a:pt x="199" y="57"/>
                  <a:pt x="199" y="57"/>
                </a:cubicBezTo>
                <a:cubicBezTo>
                  <a:pt x="204" y="60"/>
                  <a:pt x="204" y="60"/>
                  <a:pt x="204" y="60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06" y="70"/>
                  <a:pt x="206" y="70"/>
                  <a:pt x="206" y="70"/>
                </a:cubicBezTo>
                <a:cubicBezTo>
                  <a:pt x="201" y="83"/>
                  <a:pt x="201" y="83"/>
                  <a:pt x="201" y="83"/>
                </a:cubicBezTo>
                <a:cubicBezTo>
                  <a:pt x="199" y="89"/>
                  <a:pt x="199" y="89"/>
                  <a:pt x="199" y="89"/>
                </a:cubicBezTo>
                <a:cubicBezTo>
                  <a:pt x="199" y="92"/>
                  <a:pt x="199" y="92"/>
                  <a:pt x="199" y="92"/>
                </a:cubicBezTo>
                <a:cubicBezTo>
                  <a:pt x="199" y="96"/>
                  <a:pt x="199" y="96"/>
                  <a:pt x="199" y="96"/>
                </a:cubicBezTo>
                <a:cubicBezTo>
                  <a:pt x="200" y="98"/>
                  <a:pt x="200" y="98"/>
                  <a:pt x="200" y="98"/>
                </a:cubicBezTo>
                <a:cubicBezTo>
                  <a:pt x="204" y="103"/>
                  <a:pt x="204" y="103"/>
                  <a:pt x="204" y="103"/>
                </a:cubicBezTo>
                <a:lnTo>
                  <a:pt x="205" y="104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5">
            <a:extLst>
              <a:ext uri="{FF2B5EF4-FFF2-40B4-BE49-F238E27FC236}">
                <a16:creationId xmlns:a16="http://schemas.microsoft.com/office/drawing/2014/main" id="{8427AD9E-D1D0-4E02-821A-3298C058E201}"/>
              </a:ext>
            </a:extLst>
          </p:cNvPr>
          <p:cNvSpPr>
            <a:spLocks/>
          </p:cNvSpPr>
          <p:nvPr/>
        </p:nvSpPr>
        <p:spPr bwMode="auto">
          <a:xfrm>
            <a:off x="9278890" y="1781634"/>
            <a:ext cx="697866" cy="692619"/>
          </a:xfrm>
          <a:custGeom>
            <a:avLst/>
            <a:gdLst>
              <a:gd name="T0" fmla="*/ 156 w 166"/>
              <a:gd name="T1" fmla="*/ 143 h 165"/>
              <a:gd name="T2" fmla="*/ 166 w 166"/>
              <a:gd name="T3" fmla="*/ 162 h 165"/>
              <a:gd name="T4" fmla="*/ 164 w 166"/>
              <a:gd name="T5" fmla="*/ 162 h 165"/>
              <a:gd name="T6" fmla="*/ 150 w 166"/>
              <a:gd name="T7" fmla="*/ 163 h 165"/>
              <a:gd name="T8" fmla="*/ 123 w 166"/>
              <a:gd name="T9" fmla="*/ 159 h 165"/>
              <a:gd name="T10" fmla="*/ 111 w 166"/>
              <a:gd name="T11" fmla="*/ 164 h 165"/>
              <a:gd name="T12" fmla="*/ 102 w 166"/>
              <a:gd name="T13" fmla="*/ 163 h 165"/>
              <a:gd name="T14" fmla="*/ 93 w 166"/>
              <a:gd name="T15" fmla="*/ 160 h 165"/>
              <a:gd name="T16" fmla="*/ 85 w 166"/>
              <a:gd name="T17" fmla="*/ 164 h 165"/>
              <a:gd name="T18" fmla="*/ 76 w 166"/>
              <a:gd name="T19" fmla="*/ 165 h 165"/>
              <a:gd name="T20" fmla="*/ 71 w 166"/>
              <a:gd name="T21" fmla="*/ 160 h 165"/>
              <a:gd name="T22" fmla="*/ 64 w 166"/>
              <a:gd name="T23" fmla="*/ 163 h 165"/>
              <a:gd name="T24" fmla="*/ 57 w 166"/>
              <a:gd name="T25" fmla="*/ 164 h 165"/>
              <a:gd name="T26" fmla="*/ 53 w 166"/>
              <a:gd name="T27" fmla="*/ 158 h 165"/>
              <a:gd name="T28" fmla="*/ 43 w 166"/>
              <a:gd name="T29" fmla="*/ 140 h 165"/>
              <a:gd name="T30" fmla="*/ 36 w 166"/>
              <a:gd name="T31" fmla="*/ 130 h 165"/>
              <a:gd name="T32" fmla="*/ 30 w 166"/>
              <a:gd name="T33" fmla="*/ 120 h 165"/>
              <a:gd name="T34" fmla="*/ 27 w 166"/>
              <a:gd name="T35" fmla="*/ 106 h 165"/>
              <a:gd name="T36" fmla="*/ 22 w 166"/>
              <a:gd name="T37" fmla="*/ 96 h 165"/>
              <a:gd name="T38" fmla="*/ 26 w 166"/>
              <a:gd name="T39" fmla="*/ 90 h 165"/>
              <a:gd name="T40" fmla="*/ 27 w 166"/>
              <a:gd name="T41" fmla="*/ 84 h 165"/>
              <a:gd name="T42" fmla="*/ 20 w 166"/>
              <a:gd name="T43" fmla="*/ 82 h 165"/>
              <a:gd name="T44" fmla="*/ 13 w 166"/>
              <a:gd name="T45" fmla="*/ 81 h 165"/>
              <a:gd name="T46" fmla="*/ 8 w 166"/>
              <a:gd name="T47" fmla="*/ 65 h 165"/>
              <a:gd name="T48" fmla="*/ 14 w 166"/>
              <a:gd name="T49" fmla="*/ 48 h 165"/>
              <a:gd name="T50" fmla="*/ 7 w 166"/>
              <a:gd name="T51" fmla="*/ 40 h 165"/>
              <a:gd name="T52" fmla="*/ 0 w 166"/>
              <a:gd name="T53" fmla="*/ 41 h 165"/>
              <a:gd name="T54" fmla="*/ 18 w 166"/>
              <a:gd name="T55" fmla="*/ 19 h 165"/>
              <a:gd name="T56" fmla="*/ 31 w 166"/>
              <a:gd name="T57" fmla="*/ 0 h 165"/>
              <a:gd name="T58" fmla="*/ 34 w 166"/>
              <a:gd name="T59" fmla="*/ 2 h 165"/>
              <a:gd name="T60" fmla="*/ 42 w 166"/>
              <a:gd name="T61" fmla="*/ 7 h 165"/>
              <a:gd name="T62" fmla="*/ 52 w 166"/>
              <a:gd name="T63" fmla="*/ 14 h 165"/>
              <a:gd name="T64" fmla="*/ 76 w 166"/>
              <a:gd name="T65" fmla="*/ 45 h 165"/>
              <a:gd name="T66" fmla="*/ 85 w 166"/>
              <a:gd name="T67" fmla="*/ 54 h 165"/>
              <a:gd name="T68" fmla="*/ 89 w 166"/>
              <a:gd name="T69" fmla="*/ 59 h 165"/>
              <a:gd name="T70" fmla="*/ 90 w 166"/>
              <a:gd name="T71" fmla="*/ 67 h 165"/>
              <a:gd name="T72" fmla="*/ 109 w 166"/>
              <a:gd name="T73" fmla="*/ 86 h 165"/>
              <a:gd name="T74" fmla="*/ 119 w 166"/>
              <a:gd name="T75" fmla="*/ 107 h 165"/>
              <a:gd name="T76" fmla="*/ 124 w 166"/>
              <a:gd name="T77" fmla="*/ 108 h 165"/>
              <a:gd name="T78" fmla="*/ 129 w 166"/>
              <a:gd name="T79" fmla="*/ 113 h 165"/>
              <a:gd name="T80" fmla="*/ 135 w 166"/>
              <a:gd name="T81" fmla="*/ 122 h 165"/>
              <a:gd name="T82" fmla="*/ 141 w 166"/>
              <a:gd name="T83" fmla="*/ 131 h 165"/>
              <a:gd name="T84" fmla="*/ 142 w 166"/>
              <a:gd name="T85" fmla="*/ 133 h 165"/>
              <a:gd name="T86" fmla="*/ 143 w 166"/>
              <a:gd name="T87" fmla="*/ 134 h 165"/>
              <a:gd name="T88" fmla="*/ 150 w 166"/>
              <a:gd name="T89" fmla="*/ 136 h 165"/>
              <a:gd name="T90" fmla="*/ 152 w 166"/>
              <a:gd name="T91" fmla="*/ 137 h 165"/>
              <a:gd name="T92" fmla="*/ 156 w 166"/>
              <a:gd name="T93" fmla="*/ 143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6" h="165">
                <a:moveTo>
                  <a:pt x="156" y="143"/>
                </a:moveTo>
                <a:cubicBezTo>
                  <a:pt x="166" y="162"/>
                  <a:pt x="166" y="162"/>
                  <a:pt x="166" y="162"/>
                </a:cubicBezTo>
                <a:cubicBezTo>
                  <a:pt x="166" y="162"/>
                  <a:pt x="164" y="162"/>
                  <a:pt x="164" y="162"/>
                </a:cubicBezTo>
                <a:cubicBezTo>
                  <a:pt x="150" y="163"/>
                  <a:pt x="150" y="163"/>
                  <a:pt x="150" y="163"/>
                </a:cubicBezTo>
                <a:cubicBezTo>
                  <a:pt x="141" y="161"/>
                  <a:pt x="132" y="160"/>
                  <a:pt x="123" y="159"/>
                </a:cubicBezTo>
                <a:cubicBezTo>
                  <a:pt x="111" y="164"/>
                  <a:pt x="111" y="164"/>
                  <a:pt x="111" y="164"/>
                </a:cubicBezTo>
                <a:cubicBezTo>
                  <a:pt x="102" y="163"/>
                  <a:pt x="102" y="163"/>
                  <a:pt x="102" y="163"/>
                </a:cubicBezTo>
                <a:cubicBezTo>
                  <a:pt x="93" y="160"/>
                  <a:pt x="93" y="160"/>
                  <a:pt x="93" y="160"/>
                </a:cubicBezTo>
                <a:cubicBezTo>
                  <a:pt x="85" y="164"/>
                  <a:pt x="85" y="164"/>
                  <a:pt x="85" y="164"/>
                </a:cubicBezTo>
                <a:cubicBezTo>
                  <a:pt x="76" y="165"/>
                  <a:pt x="76" y="165"/>
                  <a:pt x="76" y="165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64" y="163"/>
                  <a:pt x="64" y="163"/>
                  <a:pt x="64" y="163"/>
                </a:cubicBezTo>
                <a:cubicBezTo>
                  <a:pt x="57" y="164"/>
                  <a:pt x="57" y="164"/>
                  <a:pt x="57" y="164"/>
                </a:cubicBezTo>
                <a:cubicBezTo>
                  <a:pt x="53" y="158"/>
                  <a:pt x="53" y="158"/>
                  <a:pt x="53" y="158"/>
                </a:cubicBezTo>
                <a:cubicBezTo>
                  <a:pt x="49" y="152"/>
                  <a:pt x="46" y="146"/>
                  <a:pt x="43" y="140"/>
                </a:cubicBezTo>
                <a:cubicBezTo>
                  <a:pt x="36" y="130"/>
                  <a:pt x="36" y="130"/>
                  <a:pt x="36" y="130"/>
                </a:cubicBezTo>
                <a:cubicBezTo>
                  <a:pt x="30" y="120"/>
                  <a:pt x="30" y="120"/>
                  <a:pt x="30" y="120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2" y="96"/>
                  <a:pt x="22" y="96"/>
                  <a:pt x="22" y="96"/>
                </a:cubicBezTo>
                <a:cubicBezTo>
                  <a:pt x="26" y="90"/>
                  <a:pt x="26" y="90"/>
                  <a:pt x="26" y="90"/>
                </a:cubicBezTo>
                <a:cubicBezTo>
                  <a:pt x="27" y="84"/>
                  <a:pt x="27" y="84"/>
                  <a:pt x="27" y="84"/>
                </a:cubicBezTo>
                <a:cubicBezTo>
                  <a:pt x="20" y="82"/>
                  <a:pt x="20" y="82"/>
                  <a:pt x="20" y="82"/>
                </a:cubicBezTo>
                <a:cubicBezTo>
                  <a:pt x="13" y="81"/>
                  <a:pt x="13" y="81"/>
                  <a:pt x="13" y="81"/>
                </a:cubicBezTo>
                <a:cubicBezTo>
                  <a:pt x="8" y="65"/>
                  <a:pt x="8" y="65"/>
                  <a:pt x="8" y="65"/>
                </a:cubicBezTo>
                <a:cubicBezTo>
                  <a:pt x="14" y="48"/>
                  <a:pt x="14" y="48"/>
                  <a:pt x="14" y="48"/>
                </a:cubicBezTo>
                <a:cubicBezTo>
                  <a:pt x="7" y="40"/>
                  <a:pt x="7" y="40"/>
                  <a:pt x="7" y="40"/>
                </a:cubicBezTo>
                <a:cubicBezTo>
                  <a:pt x="0" y="41"/>
                  <a:pt x="0" y="41"/>
                  <a:pt x="0" y="41"/>
                </a:cubicBezTo>
                <a:cubicBezTo>
                  <a:pt x="18" y="19"/>
                  <a:pt x="18" y="19"/>
                  <a:pt x="18" y="19"/>
                </a:cubicBezTo>
                <a:cubicBezTo>
                  <a:pt x="31" y="0"/>
                  <a:pt x="31" y="0"/>
                  <a:pt x="31" y="0"/>
                </a:cubicBezTo>
                <a:cubicBezTo>
                  <a:pt x="34" y="2"/>
                  <a:pt x="34" y="2"/>
                  <a:pt x="34" y="2"/>
                </a:cubicBezTo>
                <a:cubicBezTo>
                  <a:pt x="42" y="7"/>
                  <a:pt x="42" y="7"/>
                  <a:pt x="42" y="7"/>
                </a:cubicBezTo>
                <a:cubicBezTo>
                  <a:pt x="52" y="14"/>
                  <a:pt x="52" y="14"/>
                  <a:pt x="52" y="14"/>
                </a:cubicBezTo>
                <a:cubicBezTo>
                  <a:pt x="76" y="45"/>
                  <a:pt x="76" y="45"/>
                  <a:pt x="76" y="45"/>
                </a:cubicBezTo>
                <a:cubicBezTo>
                  <a:pt x="85" y="54"/>
                  <a:pt x="85" y="54"/>
                  <a:pt x="85" y="54"/>
                </a:cubicBezTo>
                <a:cubicBezTo>
                  <a:pt x="89" y="59"/>
                  <a:pt x="89" y="59"/>
                  <a:pt x="89" y="59"/>
                </a:cubicBezTo>
                <a:cubicBezTo>
                  <a:pt x="90" y="67"/>
                  <a:pt x="90" y="67"/>
                  <a:pt x="90" y="67"/>
                </a:cubicBezTo>
                <a:cubicBezTo>
                  <a:pt x="109" y="86"/>
                  <a:pt x="109" y="86"/>
                  <a:pt x="109" y="86"/>
                </a:cubicBezTo>
                <a:cubicBezTo>
                  <a:pt x="119" y="107"/>
                  <a:pt x="119" y="107"/>
                  <a:pt x="119" y="107"/>
                </a:cubicBezTo>
                <a:cubicBezTo>
                  <a:pt x="124" y="108"/>
                  <a:pt x="124" y="108"/>
                  <a:pt x="124" y="108"/>
                </a:cubicBezTo>
                <a:cubicBezTo>
                  <a:pt x="129" y="113"/>
                  <a:pt x="129" y="113"/>
                  <a:pt x="129" y="113"/>
                </a:cubicBezTo>
                <a:cubicBezTo>
                  <a:pt x="131" y="116"/>
                  <a:pt x="133" y="119"/>
                  <a:pt x="135" y="122"/>
                </a:cubicBezTo>
                <a:cubicBezTo>
                  <a:pt x="141" y="131"/>
                  <a:pt x="141" y="131"/>
                  <a:pt x="141" y="131"/>
                </a:cubicBezTo>
                <a:cubicBezTo>
                  <a:pt x="142" y="133"/>
                  <a:pt x="142" y="133"/>
                  <a:pt x="142" y="133"/>
                </a:cubicBezTo>
                <a:cubicBezTo>
                  <a:pt x="143" y="134"/>
                  <a:pt x="143" y="134"/>
                  <a:pt x="143" y="134"/>
                </a:cubicBezTo>
                <a:cubicBezTo>
                  <a:pt x="150" y="136"/>
                  <a:pt x="150" y="136"/>
                  <a:pt x="150" y="136"/>
                </a:cubicBezTo>
                <a:cubicBezTo>
                  <a:pt x="152" y="137"/>
                  <a:pt x="152" y="137"/>
                  <a:pt x="152" y="137"/>
                </a:cubicBezTo>
                <a:lnTo>
                  <a:pt x="156" y="143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31">
            <a:extLst>
              <a:ext uri="{FF2B5EF4-FFF2-40B4-BE49-F238E27FC236}">
                <a16:creationId xmlns:a16="http://schemas.microsoft.com/office/drawing/2014/main" id="{1194D8CA-E454-4A9C-9428-F7DE9EF3A328}"/>
              </a:ext>
            </a:extLst>
          </p:cNvPr>
          <p:cNvSpPr>
            <a:spLocks/>
          </p:cNvSpPr>
          <p:nvPr/>
        </p:nvSpPr>
        <p:spPr bwMode="auto">
          <a:xfrm>
            <a:off x="10433253" y="3432724"/>
            <a:ext cx="257109" cy="167908"/>
          </a:xfrm>
          <a:custGeom>
            <a:avLst/>
            <a:gdLst>
              <a:gd name="T0" fmla="*/ 15 w 61"/>
              <a:gd name="T1" fmla="*/ 2 h 40"/>
              <a:gd name="T2" fmla="*/ 20 w 61"/>
              <a:gd name="T3" fmla="*/ 7 h 40"/>
              <a:gd name="T4" fmla="*/ 25 w 61"/>
              <a:gd name="T5" fmla="*/ 10 h 40"/>
              <a:gd name="T6" fmla="*/ 29 w 61"/>
              <a:gd name="T7" fmla="*/ 12 h 40"/>
              <a:gd name="T8" fmla="*/ 40 w 61"/>
              <a:gd name="T9" fmla="*/ 13 h 40"/>
              <a:gd name="T10" fmla="*/ 46 w 61"/>
              <a:gd name="T11" fmla="*/ 14 h 40"/>
              <a:gd name="T12" fmla="*/ 50 w 61"/>
              <a:gd name="T13" fmla="*/ 16 h 40"/>
              <a:gd name="T14" fmla="*/ 59 w 61"/>
              <a:gd name="T15" fmla="*/ 24 h 40"/>
              <a:gd name="T16" fmla="*/ 61 w 61"/>
              <a:gd name="T17" fmla="*/ 25 h 40"/>
              <a:gd name="T18" fmla="*/ 60 w 61"/>
              <a:gd name="T19" fmla="*/ 28 h 40"/>
              <a:gd name="T20" fmla="*/ 56 w 61"/>
              <a:gd name="T21" fmla="*/ 36 h 40"/>
              <a:gd name="T22" fmla="*/ 42 w 61"/>
              <a:gd name="T23" fmla="*/ 40 h 40"/>
              <a:gd name="T24" fmla="*/ 28 w 61"/>
              <a:gd name="T25" fmla="*/ 39 h 40"/>
              <a:gd name="T26" fmla="*/ 19 w 61"/>
              <a:gd name="T27" fmla="*/ 25 h 40"/>
              <a:gd name="T28" fmla="*/ 10 w 61"/>
              <a:gd name="T29" fmla="*/ 15 h 40"/>
              <a:gd name="T30" fmla="*/ 0 w 61"/>
              <a:gd name="T31" fmla="*/ 8 h 40"/>
              <a:gd name="T32" fmla="*/ 2 w 61"/>
              <a:gd name="T33" fmla="*/ 2 h 40"/>
              <a:gd name="T34" fmla="*/ 11 w 61"/>
              <a:gd name="T35" fmla="*/ 1 h 40"/>
              <a:gd name="T36" fmla="*/ 13 w 61"/>
              <a:gd name="T37" fmla="*/ 0 h 40"/>
              <a:gd name="T38" fmla="*/ 15 w 61"/>
              <a:gd name="T39" fmla="*/ 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1" h="40">
                <a:moveTo>
                  <a:pt x="15" y="2"/>
                </a:moveTo>
                <a:cubicBezTo>
                  <a:pt x="20" y="7"/>
                  <a:pt x="20" y="7"/>
                  <a:pt x="20" y="7"/>
                </a:cubicBezTo>
                <a:cubicBezTo>
                  <a:pt x="25" y="10"/>
                  <a:pt x="25" y="10"/>
                  <a:pt x="25" y="10"/>
                </a:cubicBezTo>
                <a:cubicBezTo>
                  <a:pt x="29" y="12"/>
                  <a:pt x="29" y="12"/>
                  <a:pt x="29" y="12"/>
                </a:cubicBezTo>
                <a:cubicBezTo>
                  <a:pt x="40" y="13"/>
                  <a:pt x="40" y="13"/>
                  <a:pt x="40" y="13"/>
                </a:cubicBezTo>
                <a:cubicBezTo>
                  <a:pt x="46" y="14"/>
                  <a:pt x="46" y="14"/>
                  <a:pt x="46" y="14"/>
                </a:cubicBezTo>
                <a:cubicBezTo>
                  <a:pt x="50" y="16"/>
                  <a:pt x="50" y="16"/>
                  <a:pt x="50" y="16"/>
                </a:cubicBezTo>
                <a:cubicBezTo>
                  <a:pt x="59" y="24"/>
                  <a:pt x="59" y="24"/>
                  <a:pt x="59" y="24"/>
                </a:cubicBezTo>
                <a:cubicBezTo>
                  <a:pt x="61" y="25"/>
                  <a:pt x="61" y="25"/>
                  <a:pt x="61" y="25"/>
                </a:cubicBezTo>
                <a:cubicBezTo>
                  <a:pt x="61" y="25"/>
                  <a:pt x="60" y="28"/>
                  <a:pt x="60" y="28"/>
                </a:cubicBezTo>
                <a:cubicBezTo>
                  <a:pt x="59" y="31"/>
                  <a:pt x="57" y="33"/>
                  <a:pt x="56" y="36"/>
                </a:cubicBezTo>
                <a:cubicBezTo>
                  <a:pt x="42" y="40"/>
                  <a:pt x="42" y="40"/>
                  <a:pt x="42" y="40"/>
                </a:cubicBezTo>
                <a:cubicBezTo>
                  <a:pt x="28" y="39"/>
                  <a:pt x="28" y="39"/>
                  <a:pt x="28" y="39"/>
                </a:cubicBezTo>
                <a:cubicBezTo>
                  <a:pt x="25" y="34"/>
                  <a:pt x="22" y="30"/>
                  <a:pt x="19" y="25"/>
                </a:cubicBezTo>
                <a:cubicBezTo>
                  <a:pt x="10" y="15"/>
                  <a:pt x="10" y="15"/>
                  <a:pt x="10" y="15"/>
                </a:cubicBezTo>
                <a:cubicBezTo>
                  <a:pt x="0" y="8"/>
                  <a:pt x="0" y="8"/>
                  <a:pt x="0" y="8"/>
                </a:cubicBezTo>
                <a:cubicBezTo>
                  <a:pt x="2" y="2"/>
                  <a:pt x="2" y="2"/>
                  <a:pt x="2" y="2"/>
                </a:cubicBezTo>
                <a:cubicBezTo>
                  <a:pt x="11" y="1"/>
                  <a:pt x="11" y="1"/>
                  <a:pt x="11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5" y="2"/>
                  <a:pt x="15" y="2"/>
                </a:cubicBez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32">
            <a:extLst>
              <a:ext uri="{FF2B5EF4-FFF2-40B4-BE49-F238E27FC236}">
                <a16:creationId xmlns:a16="http://schemas.microsoft.com/office/drawing/2014/main" id="{24073B90-FD59-4E46-9EE6-19B12CF17D61}"/>
              </a:ext>
            </a:extLst>
          </p:cNvPr>
          <p:cNvSpPr>
            <a:spLocks/>
          </p:cNvSpPr>
          <p:nvPr/>
        </p:nvSpPr>
        <p:spPr bwMode="auto">
          <a:xfrm>
            <a:off x="9686416" y="2701628"/>
            <a:ext cx="620909" cy="440757"/>
          </a:xfrm>
          <a:custGeom>
            <a:avLst/>
            <a:gdLst>
              <a:gd name="T0" fmla="*/ 146 w 148"/>
              <a:gd name="T1" fmla="*/ 97 h 105"/>
              <a:gd name="T2" fmla="*/ 148 w 148"/>
              <a:gd name="T3" fmla="*/ 100 h 105"/>
              <a:gd name="T4" fmla="*/ 147 w 148"/>
              <a:gd name="T5" fmla="*/ 100 h 105"/>
              <a:gd name="T6" fmla="*/ 136 w 148"/>
              <a:gd name="T7" fmla="*/ 100 h 105"/>
              <a:gd name="T8" fmla="*/ 125 w 148"/>
              <a:gd name="T9" fmla="*/ 102 h 105"/>
              <a:gd name="T10" fmla="*/ 113 w 148"/>
              <a:gd name="T11" fmla="*/ 105 h 105"/>
              <a:gd name="T12" fmla="*/ 100 w 148"/>
              <a:gd name="T13" fmla="*/ 104 h 105"/>
              <a:gd name="T14" fmla="*/ 88 w 148"/>
              <a:gd name="T15" fmla="*/ 100 h 105"/>
              <a:gd name="T16" fmla="*/ 78 w 148"/>
              <a:gd name="T17" fmla="*/ 94 h 105"/>
              <a:gd name="T18" fmla="*/ 70 w 148"/>
              <a:gd name="T19" fmla="*/ 91 h 105"/>
              <a:gd name="T20" fmla="*/ 63 w 148"/>
              <a:gd name="T21" fmla="*/ 86 h 105"/>
              <a:gd name="T22" fmla="*/ 61 w 148"/>
              <a:gd name="T23" fmla="*/ 74 h 105"/>
              <a:gd name="T24" fmla="*/ 55 w 148"/>
              <a:gd name="T25" fmla="*/ 69 h 105"/>
              <a:gd name="T26" fmla="*/ 50 w 148"/>
              <a:gd name="T27" fmla="*/ 71 h 105"/>
              <a:gd name="T28" fmla="*/ 45 w 148"/>
              <a:gd name="T29" fmla="*/ 76 h 105"/>
              <a:gd name="T30" fmla="*/ 44 w 148"/>
              <a:gd name="T31" fmla="*/ 81 h 105"/>
              <a:gd name="T32" fmla="*/ 42 w 148"/>
              <a:gd name="T33" fmla="*/ 86 h 105"/>
              <a:gd name="T34" fmla="*/ 34 w 148"/>
              <a:gd name="T35" fmla="*/ 91 h 105"/>
              <a:gd name="T36" fmla="*/ 15 w 148"/>
              <a:gd name="T37" fmla="*/ 97 h 105"/>
              <a:gd name="T38" fmla="*/ 6 w 148"/>
              <a:gd name="T39" fmla="*/ 97 h 105"/>
              <a:gd name="T40" fmla="*/ 0 w 148"/>
              <a:gd name="T41" fmla="*/ 67 h 105"/>
              <a:gd name="T42" fmla="*/ 4 w 148"/>
              <a:gd name="T43" fmla="*/ 58 h 105"/>
              <a:gd name="T44" fmla="*/ 12 w 148"/>
              <a:gd name="T45" fmla="*/ 53 h 105"/>
              <a:gd name="T46" fmla="*/ 23 w 148"/>
              <a:gd name="T47" fmla="*/ 51 h 105"/>
              <a:gd name="T48" fmla="*/ 26 w 148"/>
              <a:gd name="T49" fmla="*/ 46 h 105"/>
              <a:gd name="T50" fmla="*/ 29 w 148"/>
              <a:gd name="T51" fmla="*/ 41 h 105"/>
              <a:gd name="T52" fmla="*/ 29 w 148"/>
              <a:gd name="T53" fmla="*/ 28 h 105"/>
              <a:gd name="T54" fmla="*/ 24 w 148"/>
              <a:gd name="T55" fmla="*/ 17 h 105"/>
              <a:gd name="T56" fmla="*/ 33 w 148"/>
              <a:gd name="T57" fmla="*/ 5 h 105"/>
              <a:gd name="T58" fmla="*/ 52 w 148"/>
              <a:gd name="T59" fmla="*/ 5 h 105"/>
              <a:gd name="T60" fmla="*/ 61 w 148"/>
              <a:gd name="T61" fmla="*/ 2 h 105"/>
              <a:gd name="T62" fmla="*/ 69 w 148"/>
              <a:gd name="T63" fmla="*/ 0 h 105"/>
              <a:gd name="T64" fmla="*/ 90 w 148"/>
              <a:gd name="T65" fmla="*/ 16 h 105"/>
              <a:gd name="T66" fmla="*/ 94 w 148"/>
              <a:gd name="T67" fmla="*/ 15 h 105"/>
              <a:gd name="T68" fmla="*/ 96 w 148"/>
              <a:gd name="T69" fmla="*/ 19 h 105"/>
              <a:gd name="T70" fmla="*/ 100 w 148"/>
              <a:gd name="T71" fmla="*/ 43 h 105"/>
              <a:gd name="T72" fmla="*/ 113 w 148"/>
              <a:gd name="T73" fmla="*/ 62 h 105"/>
              <a:gd name="T74" fmla="*/ 146 w 148"/>
              <a:gd name="T75" fmla="*/ 97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8" h="105">
                <a:moveTo>
                  <a:pt x="146" y="97"/>
                </a:moveTo>
                <a:cubicBezTo>
                  <a:pt x="148" y="100"/>
                  <a:pt x="148" y="100"/>
                  <a:pt x="148" y="100"/>
                </a:cubicBezTo>
                <a:cubicBezTo>
                  <a:pt x="147" y="100"/>
                  <a:pt x="147" y="100"/>
                  <a:pt x="147" y="100"/>
                </a:cubicBezTo>
                <a:cubicBezTo>
                  <a:pt x="136" y="100"/>
                  <a:pt x="136" y="100"/>
                  <a:pt x="136" y="100"/>
                </a:cubicBezTo>
                <a:cubicBezTo>
                  <a:pt x="125" y="102"/>
                  <a:pt x="125" y="102"/>
                  <a:pt x="125" y="102"/>
                </a:cubicBezTo>
                <a:cubicBezTo>
                  <a:pt x="113" y="105"/>
                  <a:pt x="113" y="105"/>
                  <a:pt x="113" y="105"/>
                </a:cubicBezTo>
                <a:cubicBezTo>
                  <a:pt x="100" y="104"/>
                  <a:pt x="100" y="104"/>
                  <a:pt x="100" y="104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78" y="94"/>
                  <a:pt x="78" y="94"/>
                  <a:pt x="78" y="94"/>
                </a:cubicBezTo>
                <a:cubicBezTo>
                  <a:pt x="70" y="91"/>
                  <a:pt x="70" y="91"/>
                  <a:pt x="70" y="91"/>
                </a:cubicBezTo>
                <a:cubicBezTo>
                  <a:pt x="63" y="86"/>
                  <a:pt x="63" y="86"/>
                  <a:pt x="63" y="86"/>
                </a:cubicBezTo>
                <a:cubicBezTo>
                  <a:pt x="61" y="74"/>
                  <a:pt x="61" y="74"/>
                  <a:pt x="61" y="74"/>
                </a:cubicBezTo>
                <a:cubicBezTo>
                  <a:pt x="55" y="69"/>
                  <a:pt x="55" y="69"/>
                  <a:pt x="55" y="69"/>
                </a:cubicBezTo>
                <a:cubicBezTo>
                  <a:pt x="50" y="71"/>
                  <a:pt x="50" y="71"/>
                  <a:pt x="50" y="71"/>
                </a:cubicBezTo>
                <a:cubicBezTo>
                  <a:pt x="45" y="76"/>
                  <a:pt x="45" y="76"/>
                  <a:pt x="45" y="76"/>
                </a:cubicBezTo>
                <a:cubicBezTo>
                  <a:pt x="44" y="81"/>
                  <a:pt x="44" y="81"/>
                  <a:pt x="44" y="81"/>
                </a:cubicBezTo>
                <a:cubicBezTo>
                  <a:pt x="42" y="86"/>
                  <a:pt x="42" y="86"/>
                  <a:pt x="42" y="86"/>
                </a:cubicBezTo>
                <a:cubicBezTo>
                  <a:pt x="34" y="91"/>
                  <a:pt x="34" y="91"/>
                  <a:pt x="34" y="91"/>
                </a:cubicBezTo>
                <a:cubicBezTo>
                  <a:pt x="27" y="93"/>
                  <a:pt x="21" y="95"/>
                  <a:pt x="15" y="97"/>
                </a:cubicBezTo>
                <a:cubicBezTo>
                  <a:pt x="6" y="97"/>
                  <a:pt x="6" y="97"/>
                  <a:pt x="6" y="97"/>
                </a:cubicBezTo>
                <a:cubicBezTo>
                  <a:pt x="4" y="87"/>
                  <a:pt x="2" y="77"/>
                  <a:pt x="0" y="67"/>
                </a:cubicBezTo>
                <a:cubicBezTo>
                  <a:pt x="4" y="58"/>
                  <a:pt x="4" y="58"/>
                  <a:pt x="4" y="58"/>
                </a:cubicBezTo>
                <a:cubicBezTo>
                  <a:pt x="12" y="53"/>
                  <a:pt x="12" y="53"/>
                  <a:pt x="12" y="53"/>
                </a:cubicBezTo>
                <a:cubicBezTo>
                  <a:pt x="15" y="52"/>
                  <a:pt x="19" y="52"/>
                  <a:pt x="23" y="51"/>
                </a:cubicBezTo>
                <a:cubicBezTo>
                  <a:pt x="26" y="46"/>
                  <a:pt x="26" y="46"/>
                  <a:pt x="26" y="46"/>
                </a:cubicBezTo>
                <a:cubicBezTo>
                  <a:pt x="29" y="41"/>
                  <a:pt x="29" y="41"/>
                  <a:pt x="29" y="41"/>
                </a:cubicBezTo>
                <a:cubicBezTo>
                  <a:pt x="29" y="28"/>
                  <a:pt x="29" y="28"/>
                  <a:pt x="29" y="28"/>
                </a:cubicBezTo>
                <a:cubicBezTo>
                  <a:pt x="24" y="17"/>
                  <a:pt x="24" y="17"/>
                  <a:pt x="24" y="17"/>
                </a:cubicBezTo>
                <a:cubicBezTo>
                  <a:pt x="33" y="5"/>
                  <a:pt x="33" y="5"/>
                  <a:pt x="33" y="5"/>
                </a:cubicBezTo>
                <a:cubicBezTo>
                  <a:pt x="52" y="5"/>
                  <a:pt x="52" y="5"/>
                  <a:pt x="52" y="5"/>
                </a:cubicBezTo>
                <a:cubicBezTo>
                  <a:pt x="55" y="4"/>
                  <a:pt x="58" y="3"/>
                  <a:pt x="61" y="2"/>
                </a:cubicBezTo>
                <a:cubicBezTo>
                  <a:pt x="69" y="0"/>
                  <a:pt x="69" y="0"/>
                  <a:pt x="69" y="0"/>
                </a:cubicBezTo>
                <a:cubicBezTo>
                  <a:pt x="76" y="5"/>
                  <a:pt x="83" y="10"/>
                  <a:pt x="90" y="16"/>
                </a:cubicBezTo>
                <a:cubicBezTo>
                  <a:pt x="94" y="15"/>
                  <a:pt x="94" y="15"/>
                  <a:pt x="94" y="15"/>
                </a:cubicBezTo>
                <a:cubicBezTo>
                  <a:pt x="94" y="15"/>
                  <a:pt x="96" y="19"/>
                  <a:pt x="96" y="19"/>
                </a:cubicBezTo>
                <a:cubicBezTo>
                  <a:pt x="100" y="43"/>
                  <a:pt x="100" y="43"/>
                  <a:pt x="100" y="43"/>
                </a:cubicBezTo>
                <a:cubicBezTo>
                  <a:pt x="113" y="62"/>
                  <a:pt x="113" y="62"/>
                  <a:pt x="113" y="62"/>
                </a:cubicBezTo>
                <a:lnTo>
                  <a:pt x="146" y="97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35">
            <a:extLst>
              <a:ext uri="{FF2B5EF4-FFF2-40B4-BE49-F238E27FC236}">
                <a16:creationId xmlns:a16="http://schemas.microsoft.com/office/drawing/2014/main" id="{1E4F46E3-4AF8-4F9A-935C-C2CA7F070720}"/>
              </a:ext>
            </a:extLst>
          </p:cNvPr>
          <p:cNvSpPr>
            <a:spLocks/>
          </p:cNvSpPr>
          <p:nvPr/>
        </p:nvSpPr>
        <p:spPr bwMode="auto">
          <a:xfrm>
            <a:off x="9194936" y="3033945"/>
            <a:ext cx="473990" cy="947978"/>
          </a:xfrm>
          <a:custGeom>
            <a:avLst/>
            <a:gdLst>
              <a:gd name="T0" fmla="*/ 103 w 113"/>
              <a:gd name="T1" fmla="*/ 47 h 226"/>
              <a:gd name="T2" fmla="*/ 113 w 113"/>
              <a:gd name="T3" fmla="*/ 62 h 226"/>
              <a:gd name="T4" fmla="*/ 102 w 113"/>
              <a:gd name="T5" fmla="*/ 68 h 226"/>
              <a:gd name="T6" fmla="*/ 92 w 113"/>
              <a:gd name="T7" fmla="*/ 75 h 226"/>
              <a:gd name="T8" fmla="*/ 89 w 113"/>
              <a:gd name="T9" fmla="*/ 89 h 226"/>
              <a:gd name="T10" fmla="*/ 90 w 113"/>
              <a:gd name="T11" fmla="*/ 104 h 226"/>
              <a:gd name="T12" fmla="*/ 81 w 113"/>
              <a:gd name="T13" fmla="*/ 116 h 226"/>
              <a:gd name="T14" fmla="*/ 83 w 113"/>
              <a:gd name="T15" fmla="*/ 121 h 226"/>
              <a:gd name="T16" fmla="*/ 87 w 113"/>
              <a:gd name="T17" fmla="*/ 124 h 226"/>
              <a:gd name="T18" fmla="*/ 88 w 113"/>
              <a:gd name="T19" fmla="*/ 129 h 226"/>
              <a:gd name="T20" fmla="*/ 89 w 113"/>
              <a:gd name="T21" fmla="*/ 136 h 226"/>
              <a:gd name="T22" fmla="*/ 90 w 113"/>
              <a:gd name="T23" fmla="*/ 142 h 226"/>
              <a:gd name="T24" fmla="*/ 91 w 113"/>
              <a:gd name="T25" fmla="*/ 150 h 226"/>
              <a:gd name="T26" fmla="*/ 91 w 113"/>
              <a:gd name="T27" fmla="*/ 155 h 226"/>
              <a:gd name="T28" fmla="*/ 92 w 113"/>
              <a:gd name="T29" fmla="*/ 160 h 226"/>
              <a:gd name="T30" fmla="*/ 96 w 113"/>
              <a:gd name="T31" fmla="*/ 165 h 226"/>
              <a:gd name="T32" fmla="*/ 94 w 113"/>
              <a:gd name="T33" fmla="*/ 170 h 226"/>
              <a:gd name="T34" fmla="*/ 87 w 113"/>
              <a:gd name="T35" fmla="*/ 182 h 226"/>
              <a:gd name="T36" fmla="*/ 86 w 113"/>
              <a:gd name="T37" fmla="*/ 189 h 226"/>
              <a:gd name="T38" fmla="*/ 81 w 113"/>
              <a:gd name="T39" fmla="*/ 193 h 226"/>
              <a:gd name="T40" fmla="*/ 74 w 113"/>
              <a:gd name="T41" fmla="*/ 197 h 226"/>
              <a:gd name="T42" fmla="*/ 75 w 113"/>
              <a:gd name="T43" fmla="*/ 202 h 226"/>
              <a:gd name="T44" fmla="*/ 97 w 113"/>
              <a:gd name="T45" fmla="*/ 200 h 226"/>
              <a:gd name="T46" fmla="*/ 93 w 113"/>
              <a:gd name="T47" fmla="*/ 213 h 226"/>
              <a:gd name="T48" fmla="*/ 85 w 113"/>
              <a:gd name="T49" fmla="*/ 222 h 226"/>
              <a:gd name="T50" fmla="*/ 76 w 113"/>
              <a:gd name="T51" fmla="*/ 226 h 226"/>
              <a:gd name="T52" fmla="*/ 56 w 113"/>
              <a:gd name="T53" fmla="*/ 216 h 226"/>
              <a:gd name="T54" fmla="*/ 44 w 113"/>
              <a:gd name="T55" fmla="*/ 210 h 226"/>
              <a:gd name="T56" fmla="*/ 23 w 113"/>
              <a:gd name="T57" fmla="*/ 205 h 226"/>
              <a:gd name="T58" fmla="*/ 34 w 113"/>
              <a:gd name="T59" fmla="*/ 191 h 226"/>
              <a:gd name="T60" fmla="*/ 36 w 113"/>
              <a:gd name="T61" fmla="*/ 175 h 226"/>
              <a:gd name="T62" fmla="*/ 48 w 113"/>
              <a:gd name="T63" fmla="*/ 166 h 226"/>
              <a:gd name="T64" fmla="*/ 67 w 113"/>
              <a:gd name="T65" fmla="*/ 158 h 226"/>
              <a:gd name="T66" fmla="*/ 71 w 113"/>
              <a:gd name="T67" fmla="*/ 153 h 226"/>
              <a:gd name="T68" fmla="*/ 66 w 113"/>
              <a:gd name="T69" fmla="*/ 150 h 226"/>
              <a:gd name="T70" fmla="*/ 61 w 113"/>
              <a:gd name="T71" fmla="*/ 147 h 226"/>
              <a:gd name="T72" fmla="*/ 55 w 113"/>
              <a:gd name="T73" fmla="*/ 143 h 226"/>
              <a:gd name="T74" fmla="*/ 49 w 113"/>
              <a:gd name="T75" fmla="*/ 140 h 226"/>
              <a:gd name="T76" fmla="*/ 31 w 113"/>
              <a:gd name="T77" fmla="*/ 140 h 226"/>
              <a:gd name="T78" fmla="*/ 20 w 113"/>
              <a:gd name="T79" fmla="*/ 136 h 226"/>
              <a:gd name="T80" fmla="*/ 13 w 113"/>
              <a:gd name="T81" fmla="*/ 126 h 226"/>
              <a:gd name="T82" fmla="*/ 16 w 113"/>
              <a:gd name="T83" fmla="*/ 113 h 226"/>
              <a:gd name="T84" fmla="*/ 27 w 113"/>
              <a:gd name="T85" fmla="*/ 102 h 226"/>
              <a:gd name="T86" fmla="*/ 30 w 113"/>
              <a:gd name="T87" fmla="*/ 99 h 226"/>
              <a:gd name="T88" fmla="*/ 31 w 113"/>
              <a:gd name="T89" fmla="*/ 97 h 226"/>
              <a:gd name="T90" fmla="*/ 31 w 113"/>
              <a:gd name="T91" fmla="*/ 93 h 226"/>
              <a:gd name="T92" fmla="*/ 31 w 113"/>
              <a:gd name="T93" fmla="*/ 91 h 226"/>
              <a:gd name="T94" fmla="*/ 35 w 113"/>
              <a:gd name="T95" fmla="*/ 85 h 226"/>
              <a:gd name="T96" fmla="*/ 37 w 113"/>
              <a:gd name="T97" fmla="*/ 78 h 226"/>
              <a:gd name="T98" fmla="*/ 32 w 113"/>
              <a:gd name="T99" fmla="*/ 68 h 226"/>
              <a:gd name="T100" fmla="*/ 24 w 113"/>
              <a:gd name="T101" fmla="*/ 60 h 226"/>
              <a:gd name="T102" fmla="*/ 22 w 113"/>
              <a:gd name="T103" fmla="*/ 56 h 226"/>
              <a:gd name="T104" fmla="*/ 20 w 113"/>
              <a:gd name="T105" fmla="*/ 51 h 226"/>
              <a:gd name="T106" fmla="*/ 28 w 113"/>
              <a:gd name="T107" fmla="*/ 37 h 226"/>
              <a:gd name="T108" fmla="*/ 26 w 113"/>
              <a:gd name="T109" fmla="*/ 22 h 226"/>
              <a:gd name="T110" fmla="*/ 12 w 113"/>
              <a:gd name="T111" fmla="*/ 13 h 226"/>
              <a:gd name="T112" fmla="*/ 0 w 113"/>
              <a:gd name="T113" fmla="*/ 0 h 226"/>
              <a:gd name="T114" fmla="*/ 22 w 113"/>
              <a:gd name="T115" fmla="*/ 0 h 226"/>
              <a:gd name="T116" fmla="*/ 43 w 113"/>
              <a:gd name="T117" fmla="*/ 6 h 226"/>
              <a:gd name="T118" fmla="*/ 60 w 113"/>
              <a:gd name="T119" fmla="*/ 12 h 226"/>
              <a:gd name="T120" fmla="*/ 79 w 113"/>
              <a:gd name="T121" fmla="*/ 17 h 226"/>
              <a:gd name="T122" fmla="*/ 106 w 113"/>
              <a:gd name="T123" fmla="*/ 31 h 226"/>
              <a:gd name="T124" fmla="*/ 103 w 113"/>
              <a:gd name="T125" fmla="*/ 47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3" h="226">
                <a:moveTo>
                  <a:pt x="103" y="47"/>
                </a:moveTo>
                <a:cubicBezTo>
                  <a:pt x="113" y="62"/>
                  <a:pt x="113" y="62"/>
                  <a:pt x="113" y="62"/>
                </a:cubicBezTo>
                <a:cubicBezTo>
                  <a:pt x="102" y="68"/>
                  <a:pt x="102" y="68"/>
                  <a:pt x="102" y="68"/>
                </a:cubicBezTo>
                <a:cubicBezTo>
                  <a:pt x="92" y="75"/>
                  <a:pt x="92" y="75"/>
                  <a:pt x="92" y="75"/>
                </a:cubicBezTo>
                <a:cubicBezTo>
                  <a:pt x="89" y="89"/>
                  <a:pt x="89" y="89"/>
                  <a:pt x="89" y="89"/>
                </a:cubicBezTo>
                <a:cubicBezTo>
                  <a:pt x="90" y="104"/>
                  <a:pt x="90" y="104"/>
                  <a:pt x="90" y="104"/>
                </a:cubicBezTo>
                <a:cubicBezTo>
                  <a:pt x="86" y="108"/>
                  <a:pt x="83" y="112"/>
                  <a:pt x="81" y="116"/>
                </a:cubicBezTo>
                <a:cubicBezTo>
                  <a:pt x="83" y="121"/>
                  <a:pt x="83" y="121"/>
                  <a:pt x="83" y="121"/>
                </a:cubicBezTo>
                <a:cubicBezTo>
                  <a:pt x="87" y="124"/>
                  <a:pt x="87" y="124"/>
                  <a:pt x="87" y="124"/>
                </a:cubicBezTo>
                <a:cubicBezTo>
                  <a:pt x="88" y="129"/>
                  <a:pt x="88" y="129"/>
                  <a:pt x="88" y="129"/>
                </a:cubicBezTo>
                <a:cubicBezTo>
                  <a:pt x="89" y="136"/>
                  <a:pt x="89" y="136"/>
                  <a:pt x="89" y="136"/>
                </a:cubicBezTo>
                <a:cubicBezTo>
                  <a:pt x="90" y="142"/>
                  <a:pt x="90" y="142"/>
                  <a:pt x="90" y="142"/>
                </a:cubicBezTo>
                <a:cubicBezTo>
                  <a:pt x="91" y="150"/>
                  <a:pt x="91" y="150"/>
                  <a:pt x="91" y="150"/>
                </a:cubicBezTo>
                <a:cubicBezTo>
                  <a:pt x="91" y="155"/>
                  <a:pt x="91" y="155"/>
                  <a:pt x="91" y="155"/>
                </a:cubicBezTo>
                <a:cubicBezTo>
                  <a:pt x="92" y="160"/>
                  <a:pt x="92" y="160"/>
                  <a:pt x="92" y="160"/>
                </a:cubicBezTo>
                <a:cubicBezTo>
                  <a:pt x="96" y="165"/>
                  <a:pt x="96" y="165"/>
                  <a:pt x="96" y="165"/>
                </a:cubicBezTo>
                <a:cubicBezTo>
                  <a:pt x="94" y="170"/>
                  <a:pt x="94" y="170"/>
                  <a:pt x="94" y="170"/>
                </a:cubicBezTo>
                <a:cubicBezTo>
                  <a:pt x="92" y="174"/>
                  <a:pt x="90" y="178"/>
                  <a:pt x="87" y="182"/>
                </a:cubicBezTo>
                <a:cubicBezTo>
                  <a:pt x="86" y="189"/>
                  <a:pt x="86" y="189"/>
                  <a:pt x="86" y="189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74" y="197"/>
                  <a:pt x="74" y="197"/>
                  <a:pt x="74" y="197"/>
                </a:cubicBezTo>
                <a:cubicBezTo>
                  <a:pt x="75" y="202"/>
                  <a:pt x="75" y="202"/>
                  <a:pt x="75" y="202"/>
                </a:cubicBezTo>
                <a:cubicBezTo>
                  <a:pt x="82" y="201"/>
                  <a:pt x="89" y="201"/>
                  <a:pt x="97" y="200"/>
                </a:cubicBezTo>
                <a:cubicBezTo>
                  <a:pt x="93" y="213"/>
                  <a:pt x="93" y="213"/>
                  <a:pt x="93" y="213"/>
                </a:cubicBezTo>
                <a:cubicBezTo>
                  <a:pt x="85" y="222"/>
                  <a:pt x="85" y="222"/>
                  <a:pt x="85" y="222"/>
                </a:cubicBezTo>
                <a:cubicBezTo>
                  <a:pt x="76" y="226"/>
                  <a:pt x="76" y="226"/>
                  <a:pt x="76" y="226"/>
                </a:cubicBezTo>
                <a:cubicBezTo>
                  <a:pt x="69" y="223"/>
                  <a:pt x="63" y="219"/>
                  <a:pt x="56" y="216"/>
                </a:cubicBezTo>
                <a:cubicBezTo>
                  <a:pt x="44" y="210"/>
                  <a:pt x="44" y="210"/>
                  <a:pt x="44" y="210"/>
                </a:cubicBezTo>
                <a:cubicBezTo>
                  <a:pt x="37" y="208"/>
                  <a:pt x="30" y="206"/>
                  <a:pt x="23" y="205"/>
                </a:cubicBezTo>
                <a:cubicBezTo>
                  <a:pt x="27" y="200"/>
                  <a:pt x="31" y="196"/>
                  <a:pt x="34" y="191"/>
                </a:cubicBezTo>
                <a:cubicBezTo>
                  <a:pt x="35" y="186"/>
                  <a:pt x="35" y="180"/>
                  <a:pt x="36" y="175"/>
                </a:cubicBezTo>
                <a:cubicBezTo>
                  <a:pt x="48" y="166"/>
                  <a:pt x="48" y="166"/>
                  <a:pt x="48" y="166"/>
                </a:cubicBezTo>
                <a:cubicBezTo>
                  <a:pt x="54" y="164"/>
                  <a:pt x="61" y="161"/>
                  <a:pt x="67" y="158"/>
                </a:cubicBezTo>
                <a:cubicBezTo>
                  <a:pt x="71" y="153"/>
                  <a:pt x="71" y="153"/>
                  <a:pt x="71" y="153"/>
                </a:cubicBezTo>
                <a:cubicBezTo>
                  <a:pt x="66" y="150"/>
                  <a:pt x="66" y="150"/>
                  <a:pt x="66" y="150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55" y="143"/>
                  <a:pt x="55" y="143"/>
                  <a:pt x="55" y="143"/>
                </a:cubicBezTo>
                <a:cubicBezTo>
                  <a:pt x="49" y="140"/>
                  <a:pt x="49" y="140"/>
                  <a:pt x="49" y="140"/>
                </a:cubicBezTo>
                <a:cubicBezTo>
                  <a:pt x="43" y="140"/>
                  <a:pt x="37" y="140"/>
                  <a:pt x="31" y="140"/>
                </a:cubicBezTo>
                <a:cubicBezTo>
                  <a:pt x="20" y="136"/>
                  <a:pt x="20" y="136"/>
                  <a:pt x="20" y="136"/>
                </a:cubicBezTo>
                <a:cubicBezTo>
                  <a:pt x="13" y="126"/>
                  <a:pt x="13" y="126"/>
                  <a:pt x="13" y="126"/>
                </a:cubicBezTo>
                <a:cubicBezTo>
                  <a:pt x="16" y="113"/>
                  <a:pt x="16" y="113"/>
                  <a:pt x="16" y="113"/>
                </a:cubicBezTo>
                <a:cubicBezTo>
                  <a:pt x="27" y="102"/>
                  <a:pt x="27" y="102"/>
                  <a:pt x="27" y="102"/>
                </a:cubicBezTo>
                <a:cubicBezTo>
                  <a:pt x="30" y="99"/>
                  <a:pt x="30" y="99"/>
                  <a:pt x="30" y="99"/>
                </a:cubicBezTo>
                <a:cubicBezTo>
                  <a:pt x="31" y="97"/>
                  <a:pt x="31" y="97"/>
                  <a:pt x="31" y="97"/>
                </a:cubicBezTo>
                <a:cubicBezTo>
                  <a:pt x="31" y="93"/>
                  <a:pt x="31" y="93"/>
                  <a:pt x="31" y="93"/>
                </a:cubicBezTo>
                <a:cubicBezTo>
                  <a:pt x="31" y="91"/>
                  <a:pt x="31" y="91"/>
                  <a:pt x="31" y="91"/>
                </a:cubicBezTo>
                <a:cubicBezTo>
                  <a:pt x="35" y="85"/>
                  <a:pt x="35" y="85"/>
                  <a:pt x="35" y="85"/>
                </a:cubicBezTo>
                <a:cubicBezTo>
                  <a:pt x="37" y="78"/>
                  <a:pt x="37" y="78"/>
                  <a:pt x="37" y="78"/>
                </a:cubicBezTo>
                <a:cubicBezTo>
                  <a:pt x="32" y="68"/>
                  <a:pt x="32" y="68"/>
                  <a:pt x="32" y="68"/>
                </a:cubicBezTo>
                <a:cubicBezTo>
                  <a:pt x="24" y="60"/>
                  <a:pt x="24" y="60"/>
                  <a:pt x="24" y="60"/>
                </a:cubicBezTo>
                <a:cubicBezTo>
                  <a:pt x="22" y="56"/>
                  <a:pt x="22" y="56"/>
                  <a:pt x="22" y="56"/>
                </a:cubicBezTo>
                <a:cubicBezTo>
                  <a:pt x="20" y="51"/>
                  <a:pt x="20" y="51"/>
                  <a:pt x="20" y="51"/>
                </a:cubicBezTo>
                <a:cubicBezTo>
                  <a:pt x="28" y="37"/>
                  <a:pt x="28" y="37"/>
                  <a:pt x="28" y="37"/>
                </a:cubicBezTo>
                <a:cubicBezTo>
                  <a:pt x="26" y="22"/>
                  <a:pt x="26" y="22"/>
                  <a:pt x="26" y="22"/>
                </a:cubicBezTo>
                <a:cubicBezTo>
                  <a:pt x="12" y="13"/>
                  <a:pt x="12" y="13"/>
                  <a:pt x="12" y="13"/>
                </a:cubicBezTo>
                <a:cubicBezTo>
                  <a:pt x="0" y="0"/>
                  <a:pt x="0" y="0"/>
                  <a:pt x="0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43" y="6"/>
                  <a:pt x="43" y="6"/>
                  <a:pt x="43" y="6"/>
                </a:cubicBezTo>
                <a:cubicBezTo>
                  <a:pt x="60" y="12"/>
                  <a:pt x="60" y="12"/>
                  <a:pt x="60" y="12"/>
                </a:cubicBezTo>
                <a:cubicBezTo>
                  <a:pt x="79" y="17"/>
                  <a:pt x="79" y="17"/>
                  <a:pt x="79" y="17"/>
                </a:cubicBezTo>
                <a:cubicBezTo>
                  <a:pt x="88" y="22"/>
                  <a:pt x="97" y="26"/>
                  <a:pt x="106" y="31"/>
                </a:cubicBezTo>
                <a:lnTo>
                  <a:pt x="103" y="47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43">
            <a:extLst>
              <a:ext uri="{FF2B5EF4-FFF2-40B4-BE49-F238E27FC236}">
                <a16:creationId xmlns:a16="http://schemas.microsoft.com/office/drawing/2014/main" id="{1E3CC5CF-21F6-4691-B8D9-BCE844CE7395}"/>
              </a:ext>
            </a:extLst>
          </p:cNvPr>
          <p:cNvSpPr>
            <a:spLocks/>
          </p:cNvSpPr>
          <p:nvPr/>
        </p:nvSpPr>
        <p:spPr bwMode="auto">
          <a:xfrm>
            <a:off x="8673723" y="2285357"/>
            <a:ext cx="928739" cy="818549"/>
          </a:xfrm>
          <a:custGeom>
            <a:avLst/>
            <a:gdLst>
              <a:gd name="T0" fmla="*/ 221 w 221"/>
              <a:gd name="T1" fmla="*/ 76 h 195"/>
              <a:gd name="T2" fmla="*/ 221 w 221"/>
              <a:gd name="T3" fmla="*/ 81 h 195"/>
              <a:gd name="T4" fmla="*/ 214 w 221"/>
              <a:gd name="T5" fmla="*/ 89 h 195"/>
              <a:gd name="T6" fmla="*/ 200 w 221"/>
              <a:gd name="T7" fmla="*/ 101 h 195"/>
              <a:gd name="T8" fmla="*/ 193 w 221"/>
              <a:gd name="T9" fmla="*/ 117 h 195"/>
              <a:gd name="T10" fmla="*/ 204 w 221"/>
              <a:gd name="T11" fmla="*/ 127 h 195"/>
              <a:gd name="T12" fmla="*/ 214 w 221"/>
              <a:gd name="T13" fmla="*/ 139 h 195"/>
              <a:gd name="T14" fmla="*/ 210 w 221"/>
              <a:gd name="T15" fmla="*/ 148 h 195"/>
              <a:gd name="T16" fmla="*/ 203 w 221"/>
              <a:gd name="T17" fmla="*/ 153 h 195"/>
              <a:gd name="T18" fmla="*/ 198 w 221"/>
              <a:gd name="T19" fmla="*/ 160 h 195"/>
              <a:gd name="T20" fmla="*/ 202 w 221"/>
              <a:gd name="T21" fmla="*/ 168 h 195"/>
              <a:gd name="T22" fmla="*/ 204 w 221"/>
              <a:gd name="T23" fmla="*/ 181 h 195"/>
              <a:gd name="T24" fmla="*/ 203 w 221"/>
              <a:gd name="T25" fmla="*/ 195 h 195"/>
              <a:gd name="T26" fmla="*/ 184 w 221"/>
              <a:gd name="T27" fmla="*/ 190 h 195"/>
              <a:gd name="T28" fmla="*/ 167 w 221"/>
              <a:gd name="T29" fmla="*/ 184 h 195"/>
              <a:gd name="T30" fmla="*/ 146 w 221"/>
              <a:gd name="T31" fmla="*/ 178 h 195"/>
              <a:gd name="T32" fmla="*/ 124 w 221"/>
              <a:gd name="T33" fmla="*/ 178 h 195"/>
              <a:gd name="T34" fmla="*/ 108 w 221"/>
              <a:gd name="T35" fmla="*/ 164 h 195"/>
              <a:gd name="T36" fmla="*/ 88 w 221"/>
              <a:gd name="T37" fmla="*/ 163 h 195"/>
              <a:gd name="T38" fmla="*/ 73 w 221"/>
              <a:gd name="T39" fmla="*/ 157 h 195"/>
              <a:gd name="T40" fmla="*/ 51 w 221"/>
              <a:gd name="T41" fmla="*/ 145 h 195"/>
              <a:gd name="T42" fmla="*/ 44 w 221"/>
              <a:gd name="T43" fmla="*/ 142 h 195"/>
              <a:gd name="T44" fmla="*/ 36 w 221"/>
              <a:gd name="T45" fmla="*/ 141 h 195"/>
              <a:gd name="T46" fmla="*/ 28 w 221"/>
              <a:gd name="T47" fmla="*/ 140 h 195"/>
              <a:gd name="T48" fmla="*/ 6 w 221"/>
              <a:gd name="T49" fmla="*/ 128 h 195"/>
              <a:gd name="T50" fmla="*/ 0 w 221"/>
              <a:gd name="T51" fmla="*/ 108 h 195"/>
              <a:gd name="T52" fmla="*/ 83 w 221"/>
              <a:gd name="T53" fmla="*/ 51 h 195"/>
              <a:gd name="T54" fmla="*/ 105 w 221"/>
              <a:gd name="T55" fmla="*/ 36 h 195"/>
              <a:gd name="T56" fmla="*/ 123 w 221"/>
              <a:gd name="T57" fmla="*/ 22 h 195"/>
              <a:gd name="T58" fmla="*/ 143 w 221"/>
              <a:gd name="T59" fmla="*/ 13 h 195"/>
              <a:gd name="T60" fmla="*/ 159 w 221"/>
              <a:gd name="T61" fmla="*/ 8 h 195"/>
              <a:gd name="T62" fmla="*/ 174 w 221"/>
              <a:gd name="T63" fmla="*/ 0 h 195"/>
              <a:gd name="T64" fmla="*/ 180 w 221"/>
              <a:gd name="T65" fmla="*/ 10 h 195"/>
              <a:gd name="T66" fmla="*/ 187 w 221"/>
              <a:gd name="T67" fmla="*/ 20 h 195"/>
              <a:gd name="T68" fmla="*/ 197 w 221"/>
              <a:gd name="T69" fmla="*/ 38 h 195"/>
              <a:gd name="T70" fmla="*/ 201 w 221"/>
              <a:gd name="T71" fmla="*/ 44 h 195"/>
              <a:gd name="T72" fmla="*/ 208 w 221"/>
              <a:gd name="T73" fmla="*/ 43 h 195"/>
              <a:gd name="T74" fmla="*/ 215 w 221"/>
              <a:gd name="T75" fmla="*/ 40 h 195"/>
              <a:gd name="T76" fmla="*/ 220 w 221"/>
              <a:gd name="T77" fmla="*/ 45 h 195"/>
              <a:gd name="T78" fmla="*/ 217 w 221"/>
              <a:gd name="T79" fmla="*/ 58 h 195"/>
              <a:gd name="T80" fmla="*/ 217 w 221"/>
              <a:gd name="T81" fmla="*/ 72 h 195"/>
              <a:gd name="T82" fmla="*/ 221 w 221"/>
              <a:gd name="T83" fmla="*/ 76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21" h="195">
                <a:moveTo>
                  <a:pt x="221" y="76"/>
                </a:moveTo>
                <a:cubicBezTo>
                  <a:pt x="221" y="81"/>
                  <a:pt x="221" y="81"/>
                  <a:pt x="221" y="81"/>
                </a:cubicBezTo>
                <a:cubicBezTo>
                  <a:pt x="218" y="84"/>
                  <a:pt x="216" y="86"/>
                  <a:pt x="214" y="89"/>
                </a:cubicBezTo>
                <a:cubicBezTo>
                  <a:pt x="200" y="101"/>
                  <a:pt x="200" y="101"/>
                  <a:pt x="200" y="101"/>
                </a:cubicBezTo>
                <a:cubicBezTo>
                  <a:pt x="193" y="117"/>
                  <a:pt x="193" y="117"/>
                  <a:pt x="193" y="117"/>
                </a:cubicBezTo>
                <a:cubicBezTo>
                  <a:pt x="204" y="127"/>
                  <a:pt x="204" y="127"/>
                  <a:pt x="204" y="127"/>
                </a:cubicBezTo>
                <a:cubicBezTo>
                  <a:pt x="214" y="139"/>
                  <a:pt x="214" y="139"/>
                  <a:pt x="214" y="139"/>
                </a:cubicBezTo>
                <a:cubicBezTo>
                  <a:pt x="210" y="148"/>
                  <a:pt x="210" y="148"/>
                  <a:pt x="210" y="148"/>
                </a:cubicBezTo>
                <a:cubicBezTo>
                  <a:pt x="203" y="153"/>
                  <a:pt x="203" y="153"/>
                  <a:pt x="203" y="153"/>
                </a:cubicBezTo>
                <a:cubicBezTo>
                  <a:pt x="198" y="160"/>
                  <a:pt x="198" y="160"/>
                  <a:pt x="198" y="160"/>
                </a:cubicBezTo>
                <a:cubicBezTo>
                  <a:pt x="202" y="168"/>
                  <a:pt x="202" y="168"/>
                  <a:pt x="202" y="168"/>
                </a:cubicBezTo>
                <a:cubicBezTo>
                  <a:pt x="204" y="181"/>
                  <a:pt x="204" y="181"/>
                  <a:pt x="204" y="181"/>
                </a:cubicBezTo>
                <a:cubicBezTo>
                  <a:pt x="203" y="195"/>
                  <a:pt x="203" y="195"/>
                  <a:pt x="203" y="195"/>
                </a:cubicBezTo>
                <a:cubicBezTo>
                  <a:pt x="184" y="190"/>
                  <a:pt x="184" y="190"/>
                  <a:pt x="184" y="190"/>
                </a:cubicBezTo>
                <a:cubicBezTo>
                  <a:pt x="167" y="184"/>
                  <a:pt x="167" y="184"/>
                  <a:pt x="167" y="184"/>
                </a:cubicBezTo>
                <a:cubicBezTo>
                  <a:pt x="146" y="178"/>
                  <a:pt x="146" y="178"/>
                  <a:pt x="146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08" y="164"/>
                  <a:pt x="108" y="164"/>
                  <a:pt x="108" y="164"/>
                </a:cubicBezTo>
                <a:cubicBezTo>
                  <a:pt x="88" y="163"/>
                  <a:pt x="88" y="163"/>
                  <a:pt x="88" y="163"/>
                </a:cubicBezTo>
                <a:cubicBezTo>
                  <a:pt x="73" y="157"/>
                  <a:pt x="73" y="157"/>
                  <a:pt x="73" y="157"/>
                </a:cubicBezTo>
                <a:cubicBezTo>
                  <a:pt x="66" y="153"/>
                  <a:pt x="59" y="149"/>
                  <a:pt x="51" y="145"/>
                </a:cubicBezTo>
                <a:cubicBezTo>
                  <a:pt x="44" y="142"/>
                  <a:pt x="44" y="142"/>
                  <a:pt x="44" y="142"/>
                </a:cubicBezTo>
                <a:cubicBezTo>
                  <a:pt x="36" y="141"/>
                  <a:pt x="36" y="141"/>
                  <a:pt x="36" y="141"/>
                </a:cubicBezTo>
                <a:cubicBezTo>
                  <a:pt x="28" y="140"/>
                  <a:pt x="28" y="140"/>
                  <a:pt x="28" y="140"/>
                </a:cubicBezTo>
                <a:cubicBezTo>
                  <a:pt x="6" y="128"/>
                  <a:pt x="6" y="128"/>
                  <a:pt x="6" y="128"/>
                </a:cubicBezTo>
                <a:cubicBezTo>
                  <a:pt x="0" y="108"/>
                  <a:pt x="0" y="108"/>
                  <a:pt x="0" y="108"/>
                </a:cubicBezTo>
                <a:cubicBezTo>
                  <a:pt x="27" y="89"/>
                  <a:pt x="55" y="69"/>
                  <a:pt x="83" y="51"/>
                </a:cubicBezTo>
                <a:cubicBezTo>
                  <a:pt x="90" y="46"/>
                  <a:pt x="98" y="41"/>
                  <a:pt x="105" y="36"/>
                </a:cubicBezTo>
                <a:cubicBezTo>
                  <a:pt x="123" y="22"/>
                  <a:pt x="123" y="22"/>
                  <a:pt x="123" y="22"/>
                </a:cubicBezTo>
                <a:cubicBezTo>
                  <a:pt x="143" y="13"/>
                  <a:pt x="143" y="13"/>
                  <a:pt x="143" y="13"/>
                </a:cubicBezTo>
                <a:cubicBezTo>
                  <a:pt x="159" y="8"/>
                  <a:pt x="159" y="8"/>
                  <a:pt x="159" y="8"/>
                </a:cubicBezTo>
                <a:cubicBezTo>
                  <a:pt x="174" y="0"/>
                  <a:pt x="174" y="0"/>
                  <a:pt x="174" y="0"/>
                </a:cubicBezTo>
                <a:cubicBezTo>
                  <a:pt x="180" y="10"/>
                  <a:pt x="180" y="10"/>
                  <a:pt x="180" y="10"/>
                </a:cubicBezTo>
                <a:cubicBezTo>
                  <a:pt x="187" y="20"/>
                  <a:pt x="187" y="20"/>
                  <a:pt x="187" y="20"/>
                </a:cubicBezTo>
                <a:cubicBezTo>
                  <a:pt x="190" y="26"/>
                  <a:pt x="193" y="32"/>
                  <a:pt x="197" y="38"/>
                </a:cubicBezTo>
                <a:cubicBezTo>
                  <a:pt x="201" y="44"/>
                  <a:pt x="201" y="44"/>
                  <a:pt x="201" y="44"/>
                </a:cubicBezTo>
                <a:cubicBezTo>
                  <a:pt x="208" y="43"/>
                  <a:pt x="208" y="43"/>
                  <a:pt x="208" y="43"/>
                </a:cubicBezTo>
                <a:cubicBezTo>
                  <a:pt x="215" y="40"/>
                  <a:pt x="215" y="40"/>
                  <a:pt x="215" y="40"/>
                </a:cubicBezTo>
                <a:cubicBezTo>
                  <a:pt x="220" y="45"/>
                  <a:pt x="220" y="45"/>
                  <a:pt x="220" y="45"/>
                </a:cubicBezTo>
                <a:cubicBezTo>
                  <a:pt x="217" y="58"/>
                  <a:pt x="217" y="58"/>
                  <a:pt x="217" y="58"/>
                </a:cubicBezTo>
                <a:cubicBezTo>
                  <a:pt x="217" y="72"/>
                  <a:pt x="217" y="72"/>
                  <a:pt x="217" y="72"/>
                </a:cubicBezTo>
                <a:lnTo>
                  <a:pt x="221" y="76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44">
            <a:extLst>
              <a:ext uri="{FF2B5EF4-FFF2-40B4-BE49-F238E27FC236}">
                <a16:creationId xmlns:a16="http://schemas.microsoft.com/office/drawing/2014/main" id="{36730743-BBBB-489E-8F91-FD7869E63A6A}"/>
              </a:ext>
            </a:extLst>
          </p:cNvPr>
          <p:cNvSpPr>
            <a:spLocks/>
          </p:cNvSpPr>
          <p:nvPr/>
        </p:nvSpPr>
        <p:spPr bwMode="auto">
          <a:xfrm>
            <a:off x="9506264" y="3292802"/>
            <a:ext cx="680376" cy="655889"/>
          </a:xfrm>
          <a:custGeom>
            <a:avLst/>
            <a:gdLst>
              <a:gd name="T0" fmla="*/ 162 w 162"/>
              <a:gd name="T1" fmla="*/ 85 h 156"/>
              <a:gd name="T2" fmla="*/ 156 w 162"/>
              <a:gd name="T3" fmla="*/ 95 h 156"/>
              <a:gd name="T4" fmla="*/ 149 w 162"/>
              <a:gd name="T5" fmla="*/ 102 h 156"/>
              <a:gd name="T6" fmla="*/ 141 w 162"/>
              <a:gd name="T7" fmla="*/ 107 h 156"/>
              <a:gd name="T8" fmla="*/ 133 w 162"/>
              <a:gd name="T9" fmla="*/ 111 h 156"/>
              <a:gd name="T10" fmla="*/ 124 w 162"/>
              <a:gd name="T11" fmla="*/ 112 h 156"/>
              <a:gd name="T12" fmla="*/ 116 w 162"/>
              <a:gd name="T13" fmla="*/ 117 h 156"/>
              <a:gd name="T14" fmla="*/ 112 w 162"/>
              <a:gd name="T15" fmla="*/ 124 h 156"/>
              <a:gd name="T16" fmla="*/ 107 w 162"/>
              <a:gd name="T17" fmla="*/ 129 h 156"/>
              <a:gd name="T18" fmla="*/ 98 w 162"/>
              <a:gd name="T19" fmla="*/ 132 h 156"/>
              <a:gd name="T20" fmla="*/ 74 w 162"/>
              <a:gd name="T21" fmla="*/ 156 h 156"/>
              <a:gd name="T22" fmla="*/ 60 w 162"/>
              <a:gd name="T23" fmla="*/ 147 h 156"/>
              <a:gd name="T24" fmla="*/ 51 w 162"/>
              <a:gd name="T25" fmla="*/ 144 h 156"/>
              <a:gd name="T26" fmla="*/ 36 w 162"/>
              <a:gd name="T27" fmla="*/ 145 h 156"/>
              <a:gd name="T28" fmla="*/ 23 w 162"/>
              <a:gd name="T29" fmla="*/ 138 h 156"/>
              <a:gd name="T30" fmla="*/ 1 w 162"/>
              <a:gd name="T31" fmla="*/ 140 h 156"/>
              <a:gd name="T32" fmla="*/ 0 w 162"/>
              <a:gd name="T33" fmla="*/ 135 h 156"/>
              <a:gd name="T34" fmla="*/ 7 w 162"/>
              <a:gd name="T35" fmla="*/ 131 h 156"/>
              <a:gd name="T36" fmla="*/ 12 w 162"/>
              <a:gd name="T37" fmla="*/ 127 h 156"/>
              <a:gd name="T38" fmla="*/ 13 w 162"/>
              <a:gd name="T39" fmla="*/ 120 h 156"/>
              <a:gd name="T40" fmla="*/ 20 w 162"/>
              <a:gd name="T41" fmla="*/ 108 h 156"/>
              <a:gd name="T42" fmla="*/ 22 w 162"/>
              <a:gd name="T43" fmla="*/ 103 h 156"/>
              <a:gd name="T44" fmla="*/ 18 w 162"/>
              <a:gd name="T45" fmla="*/ 98 h 156"/>
              <a:gd name="T46" fmla="*/ 17 w 162"/>
              <a:gd name="T47" fmla="*/ 93 h 156"/>
              <a:gd name="T48" fmla="*/ 17 w 162"/>
              <a:gd name="T49" fmla="*/ 88 h 156"/>
              <a:gd name="T50" fmla="*/ 16 w 162"/>
              <a:gd name="T51" fmla="*/ 80 h 156"/>
              <a:gd name="T52" fmla="*/ 15 w 162"/>
              <a:gd name="T53" fmla="*/ 74 h 156"/>
              <a:gd name="T54" fmla="*/ 14 w 162"/>
              <a:gd name="T55" fmla="*/ 67 h 156"/>
              <a:gd name="T56" fmla="*/ 13 w 162"/>
              <a:gd name="T57" fmla="*/ 62 h 156"/>
              <a:gd name="T58" fmla="*/ 9 w 162"/>
              <a:gd name="T59" fmla="*/ 59 h 156"/>
              <a:gd name="T60" fmla="*/ 7 w 162"/>
              <a:gd name="T61" fmla="*/ 54 h 156"/>
              <a:gd name="T62" fmla="*/ 16 w 162"/>
              <a:gd name="T63" fmla="*/ 42 h 156"/>
              <a:gd name="T64" fmla="*/ 15 w 162"/>
              <a:gd name="T65" fmla="*/ 27 h 156"/>
              <a:gd name="T66" fmla="*/ 18 w 162"/>
              <a:gd name="T67" fmla="*/ 13 h 156"/>
              <a:gd name="T68" fmla="*/ 28 w 162"/>
              <a:gd name="T69" fmla="*/ 6 h 156"/>
              <a:gd name="T70" fmla="*/ 39 w 162"/>
              <a:gd name="T71" fmla="*/ 0 h 156"/>
              <a:gd name="T72" fmla="*/ 55 w 162"/>
              <a:gd name="T73" fmla="*/ 4 h 156"/>
              <a:gd name="T74" fmla="*/ 69 w 162"/>
              <a:gd name="T75" fmla="*/ 14 h 156"/>
              <a:gd name="T76" fmla="*/ 75 w 162"/>
              <a:gd name="T77" fmla="*/ 20 h 156"/>
              <a:gd name="T78" fmla="*/ 81 w 162"/>
              <a:gd name="T79" fmla="*/ 27 h 156"/>
              <a:gd name="T80" fmla="*/ 92 w 162"/>
              <a:gd name="T81" fmla="*/ 38 h 156"/>
              <a:gd name="T82" fmla="*/ 104 w 162"/>
              <a:gd name="T83" fmla="*/ 46 h 156"/>
              <a:gd name="T84" fmla="*/ 118 w 162"/>
              <a:gd name="T85" fmla="*/ 51 h 156"/>
              <a:gd name="T86" fmla="*/ 144 w 162"/>
              <a:gd name="T87" fmla="*/ 76 h 156"/>
              <a:gd name="T88" fmla="*/ 162 w 162"/>
              <a:gd name="T89" fmla="*/ 85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62" h="156">
                <a:moveTo>
                  <a:pt x="162" y="85"/>
                </a:moveTo>
                <a:cubicBezTo>
                  <a:pt x="156" y="95"/>
                  <a:pt x="156" y="95"/>
                  <a:pt x="156" y="95"/>
                </a:cubicBezTo>
                <a:cubicBezTo>
                  <a:pt x="149" y="102"/>
                  <a:pt x="149" y="102"/>
                  <a:pt x="149" y="102"/>
                </a:cubicBezTo>
                <a:cubicBezTo>
                  <a:pt x="141" y="107"/>
                  <a:pt x="141" y="107"/>
                  <a:pt x="141" y="107"/>
                </a:cubicBezTo>
                <a:cubicBezTo>
                  <a:pt x="133" y="111"/>
                  <a:pt x="133" y="111"/>
                  <a:pt x="133" y="111"/>
                </a:cubicBezTo>
                <a:cubicBezTo>
                  <a:pt x="124" y="112"/>
                  <a:pt x="124" y="112"/>
                  <a:pt x="124" y="112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07" y="129"/>
                  <a:pt x="107" y="129"/>
                  <a:pt x="107" y="129"/>
                </a:cubicBezTo>
                <a:cubicBezTo>
                  <a:pt x="98" y="132"/>
                  <a:pt x="98" y="132"/>
                  <a:pt x="98" y="132"/>
                </a:cubicBezTo>
                <a:cubicBezTo>
                  <a:pt x="90" y="140"/>
                  <a:pt x="81" y="148"/>
                  <a:pt x="74" y="156"/>
                </a:cubicBezTo>
                <a:cubicBezTo>
                  <a:pt x="69" y="153"/>
                  <a:pt x="64" y="150"/>
                  <a:pt x="60" y="147"/>
                </a:cubicBezTo>
                <a:cubicBezTo>
                  <a:pt x="51" y="144"/>
                  <a:pt x="51" y="144"/>
                  <a:pt x="51" y="144"/>
                </a:cubicBezTo>
                <a:cubicBezTo>
                  <a:pt x="36" y="145"/>
                  <a:pt x="36" y="145"/>
                  <a:pt x="36" y="145"/>
                </a:cubicBezTo>
                <a:cubicBezTo>
                  <a:pt x="23" y="138"/>
                  <a:pt x="23" y="138"/>
                  <a:pt x="23" y="138"/>
                </a:cubicBezTo>
                <a:cubicBezTo>
                  <a:pt x="15" y="139"/>
                  <a:pt x="8" y="139"/>
                  <a:pt x="1" y="140"/>
                </a:cubicBezTo>
                <a:cubicBezTo>
                  <a:pt x="0" y="135"/>
                  <a:pt x="0" y="135"/>
                  <a:pt x="0" y="135"/>
                </a:cubicBezTo>
                <a:cubicBezTo>
                  <a:pt x="7" y="131"/>
                  <a:pt x="7" y="131"/>
                  <a:pt x="7" y="131"/>
                </a:cubicBezTo>
                <a:cubicBezTo>
                  <a:pt x="12" y="127"/>
                  <a:pt x="12" y="127"/>
                  <a:pt x="12" y="127"/>
                </a:cubicBezTo>
                <a:cubicBezTo>
                  <a:pt x="13" y="120"/>
                  <a:pt x="13" y="120"/>
                  <a:pt x="13" y="120"/>
                </a:cubicBezTo>
                <a:cubicBezTo>
                  <a:pt x="16" y="116"/>
                  <a:pt x="18" y="112"/>
                  <a:pt x="20" y="108"/>
                </a:cubicBezTo>
                <a:cubicBezTo>
                  <a:pt x="22" y="103"/>
                  <a:pt x="22" y="103"/>
                  <a:pt x="22" y="103"/>
                </a:cubicBezTo>
                <a:cubicBezTo>
                  <a:pt x="18" y="98"/>
                  <a:pt x="18" y="98"/>
                  <a:pt x="18" y="98"/>
                </a:cubicBezTo>
                <a:cubicBezTo>
                  <a:pt x="17" y="93"/>
                  <a:pt x="17" y="93"/>
                  <a:pt x="17" y="93"/>
                </a:cubicBezTo>
                <a:cubicBezTo>
                  <a:pt x="17" y="88"/>
                  <a:pt x="17" y="88"/>
                  <a:pt x="17" y="88"/>
                </a:cubicBezTo>
                <a:cubicBezTo>
                  <a:pt x="16" y="80"/>
                  <a:pt x="16" y="80"/>
                  <a:pt x="16" y="80"/>
                </a:cubicBezTo>
                <a:cubicBezTo>
                  <a:pt x="15" y="74"/>
                  <a:pt x="15" y="74"/>
                  <a:pt x="15" y="74"/>
                </a:cubicBezTo>
                <a:cubicBezTo>
                  <a:pt x="14" y="67"/>
                  <a:pt x="14" y="67"/>
                  <a:pt x="14" y="67"/>
                </a:cubicBezTo>
                <a:cubicBezTo>
                  <a:pt x="13" y="62"/>
                  <a:pt x="13" y="62"/>
                  <a:pt x="13" y="62"/>
                </a:cubicBezTo>
                <a:cubicBezTo>
                  <a:pt x="9" y="59"/>
                  <a:pt x="9" y="59"/>
                  <a:pt x="9" y="59"/>
                </a:cubicBezTo>
                <a:cubicBezTo>
                  <a:pt x="7" y="54"/>
                  <a:pt x="7" y="54"/>
                  <a:pt x="7" y="54"/>
                </a:cubicBezTo>
                <a:cubicBezTo>
                  <a:pt x="9" y="50"/>
                  <a:pt x="12" y="46"/>
                  <a:pt x="16" y="42"/>
                </a:cubicBezTo>
                <a:cubicBezTo>
                  <a:pt x="15" y="27"/>
                  <a:pt x="15" y="27"/>
                  <a:pt x="15" y="27"/>
                </a:cubicBezTo>
                <a:cubicBezTo>
                  <a:pt x="18" y="13"/>
                  <a:pt x="18" y="13"/>
                  <a:pt x="18" y="13"/>
                </a:cubicBezTo>
                <a:cubicBezTo>
                  <a:pt x="28" y="6"/>
                  <a:pt x="28" y="6"/>
                  <a:pt x="28" y="6"/>
                </a:cubicBezTo>
                <a:cubicBezTo>
                  <a:pt x="39" y="0"/>
                  <a:pt x="39" y="0"/>
                  <a:pt x="39" y="0"/>
                </a:cubicBezTo>
                <a:cubicBezTo>
                  <a:pt x="55" y="4"/>
                  <a:pt x="55" y="4"/>
                  <a:pt x="55" y="4"/>
                </a:cubicBezTo>
                <a:cubicBezTo>
                  <a:pt x="69" y="14"/>
                  <a:pt x="69" y="14"/>
                  <a:pt x="69" y="14"/>
                </a:cubicBezTo>
                <a:cubicBezTo>
                  <a:pt x="75" y="20"/>
                  <a:pt x="75" y="20"/>
                  <a:pt x="75" y="20"/>
                </a:cubicBezTo>
                <a:cubicBezTo>
                  <a:pt x="81" y="27"/>
                  <a:pt x="81" y="27"/>
                  <a:pt x="81" y="27"/>
                </a:cubicBezTo>
                <a:cubicBezTo>
                  <a:pt x="92" y="38"/>
                  <a:pt x="92" y="38"/>
                  <a:pt x="92" y="38"/>
                </a:cubicBezTo>
                <a:cubicBezTo>
                  <a:pt x="104" y="46"/>
                  <a:pt x="104" y="46"/>
                  <a:pt x="104" y="46"/>
                </a:cubicBezTo>
                <a:cubicBezTo>
                  <a:pt x="118" y="51"/>
                  <a:pt x="118" y="51"/>
                  <a:pt x="118" y="51"/>
                </a:cubicBezTo>
                <a:cubicBezTo>
                  <a:pt x="127" y="59"/>
                  <a:pt x="135" y="68"/>
                  <a:pt x="144" y="76"/>
                </a:cubicBezTo>
                <a:lnTo>
                  <a:pt x="162" y="85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61">
            <a:extLst>
              <a:ext uri="{FF2B5EF4-FFF2-40B4-BE49-F238E27FC236}">
                <a16:creationId xmlns:a16="http://schemas.microsoft.com/office/drawing/2014/main" id="{245E4B3E-6C66-4BC0-B83F-17188434CEAE}"/>
              </a:ext>
            </a:extLst>
          </p:cNvPr>
          <p:cNvSpPr>
            <a:spLocks/>
          </p:cNvSpPr>
          <p:nvPr/>
        </p:nvSpPr>
        <p:spPr bwMode="auto">
          <a:xfrm>
            <a:off x="9254403" y="3873483"/>
            <a:ext cx="1037180" cy="743341"/>
          </a:xfrm>
          <a:custGeom>
            <a:avLst/>
            <a:gdLst>
              <a:gd name="T0" fmla="*/ 247 w 247"/>
              <a:gd name="T1" fmla="*/ 177 h 177"/>
              <a:gd name="T2" fmla="*/ 227 w 247"/>
              <a:gd name="T3" fmla="*/ 160 h 177"/>
              <a:gd name="T4" fmla="*/ 208 w 247"/>
              <a:gd name="T5" fmla="*/ 159 h 177"/>
              <a:gd name="T6" fmla="*/ 172 w 247"/>
              <a:gd name="T7" fmla="*/ 154 h 177"/>
              <a:gd name="T8" fmla="*/ 151 w 247"/>
              <a:gd name="T9" fmla="*/ 142 h 177"/>
              <a:gd name="T10" fmla="*/ 138 w 247"/>
              <a:gd name="T11" fmla="*/ 135 h 177"/>
              <a:gd name="T12" fmla="*/ 133 w 247"/>
              <a:gd name="T13" fmla="*/ 121 h 177"/>
              <a:gd name="T14" fmla="*/ 124 w 247"/>
              <a:gd name="T15" fmla="*/ 129 h 177"/>
              <a:gd name="T16" fmla="*/ 107 w 247"/>
              <a:gd name="T17" fmla="*/ 114 h 177"/>
              <a:gd name="T18" fmla="*/ 87 w 247"/>
              <a:gd name="T19" fmla="*/ 110 h 177"/>
              <a:gd name="T20" fmla="*/ 82 w 247"/>
              <a:gd name="T21" fmla="*/ 104 h 177"/>
              <a:gd name="T22" fmla="*/ 70 w 247"/>
              <a:gd name="T23" fmla="*/ 101 h 177"/>
              <a:gd name="T24" fmla="*/ 62 w 247"/>
              <a:gd name="T25" fmla="*/ 98 h 177"/>
              <a:gd name="T26" fmla="*/ 61 w 247"/>
              <a:gd name="T27" fmla="*/ 95 h 177"/>
              <a:gd name="T28" fmla="*/ 61 w 247"/>
              <a:gd name="T29" fmla="*/ 90 h 177"/>
              <a:gd name="T30" fmla="*/ 59 w 247"/>
              <a:gd name="T31" fmla="*/ 83 h 177"/>
              <a:gd name="T32" fmla="*/ 54 w 247"/>
              <a:gd name="T33" fmla="*/ 76 h 177"/>
              <a:gd name="T34" fmla="*/ 5 w 247"/>
              <a:gd name="T35" fmla="*/ 69 h 177"/>
              <a:gd name="T36" fmla="*/ 5 w 247"/>
              <a:gd name="T37" fmla="*/ 31 h 177"/>
              <a:gd name="T38" fmla="*/ 3 w 247"/>
              <a:gd name="T39" fmla="*/ 12 h 177"/>
              <a:gd name="T40" fmla="*/ 30 w 247"/>
              <a:gd name="T41" fmla="*/ 10 h 177"/>
              <a:gd name="T42" fmla="*/ 62 w 247"/>
              <a:gd name="T43" fmla="*/ 26 h 177"/>
              <a:gd name="T44" fmla="*/ 79 w 247"/>
              <a:gd name="T45" fmla="*/ 13 h 177"/>
              <a:gd name="T46" fmla="*/ 96 w 247"/>
              <a:gd name="T47" fmla="*/ 7 h 177"/>
              <a:gd name="T48" fmla="*/ 113 w 247"/>
              <a:gd name="T49" fmla="*/ 18 h 177"/>
              <a:gd name="T50" fmla="*/ 137 w 247"/>
              <a:gd name="T51" fmla="*/ 41 h 177"/>
              <a:gd name="T52" fmla="*/ 161 w 247"/>
              <a:gd name="T53" fmla="*/ 64 h 177"/>
              <a:gd name="T54" fmla="*/ 184 w 247"/>
              <a:gd name="T55" fmla="*/ 65 h 177"/>
              <a:gd name="T56" fmla="*/ 203 w 247"/>
              <a:gd name="T57" fmla="*/ 75 h 177"/>
              <a:gd name="T58" fmla="*/ 216 w 247"/>
              <a:gd name="T59" fmla="*/ 106 h 177"/>
              <a:gd name="T60" fmla="*/ 219 w 247"/>
              <a:gd name="T61" fmla="*/ 118 h 177"/>
              <a:gd name="T62" fmla="*/ 229 w 247"/>
              <a:gd name="T63" fmla="*/ 131 h 177"/>
              <a:gd name="T64" fmla="*/ 238 w 247"/>
              <a:gd name="T65" fmla="*/ 150 h 177"/>
              <a:gd name="T66" fmla="*/ 247 w 247"/>
              <a:gd name="T67" fmla="*/ 169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47" h="177">
                <a:moveTo>
                  <a:pt x="247" y="169"/>
                </a:moveTo>
                <a:cubicBezTo>
                  <a:pt x="247" y="177"/>
                  <a:pt x="247" y="177"/>
                  <a:pt x="247" y="177"/>
                </a:cubicBezTo>
                <a:cubicBezTo>
                  <a:pt x="241" y="173"/>
                  <a:pt x="236" y="169"/>
                  <a:pt x="231" y="165"/>
                </a:cubicBezTo>
                <a:cubicBezTo>
                  <a:pt x="227" y="160"/>
                  <a:pt x="227" y="160"/>
                  <a:pt x="227" y="160"/>
                </a:cubicBezTo>
                <a:cubicBezTo>
                  <a:pt x="222" y="156"/>
                  <a:pt x="222" y="156"/>
                  <a:pt x="222" y="156"/>
                </a:cubicBezTo>
                <a:cubicBezTo>
                  <a:pt x="217" y="157"/>
                  <a:pt x="213" y="158"/>
                  <a:pt x="208" y="159"/>
                </a:cubicBezTo>
                <a:cubicBezTo>
                  <a:pt x="205" y="158"/>
                  <a:pt x="202" y="158"/>
                  <a:pt x="199" y="157"/>
                </a:cubicBezTo>
                <a:cubicBezTo>
                  <a:pt x="190" y="157"/>
                  <a:pt x="181" y="156"/>
                  <a:pt x="172" y="154"/>
                </a:cubicBezTo>
                <a:cubicBezTo>
                  <a:pt x="161" y="149"/>
                  <a:pt x="161" y="149"/>
                  <a:pt x="161" y="149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42" y="142"/>
                  <a:pt x="142" y="142"/>
                  <a:pt x="142" y="142"/>
                </a:cubicBezTo>
                <a:cubicBezTo>
                  <a:pt x="142" y="142"/>
                  <a:pt x="138" y="135"/>
                  <a:pt x="138" y="135"/>
                </a:cubicBezTo>
                <a:cubicBezTo>
                  <a:pt x="139" y="127"/>
                  <a:pt x="139" y="127"/>
                  <a:pt x="139" y="127"/>
                </a:cubicBezTo>
                <a:cubicBezTo>
                  <a:pt x="140" y="125"/>
                  <a:pt x="134" y="124"/>
                  <a:pt x="133" y="121"/>
                </a:cubicBezTo>
                <a:cubicBezTo>
                  <a:pt x="125" y="129"/>
                  <a:pt x="125" y="129"/>
                  <a:pt x="125" y="129"/>
                </a:cubicBezTo>
                <a:cubicBezTo>
                  <a:pt x="124" y="129"/>
                  <a:pt x="124" y="129"/>
                  <a:pt x="124" y="129"/>
                </a:cubicBezTo>
                <a:cubicBezTo>
                  <a:pt x="117" y="121"/>
                  <a:pt x="117" y="121"/>
                  <a:pt x="117" y="121"/>
                </a:cubicBezTo>
                <a:cubicBezTo>
                  <a:pt x="107" y="114"/>
                  <a:pt x="107" y="114"/>
                  <a:pt x="107" y="114"/>
                </a:cubicBezTo>
                <a:cubicBezTo>
                  <a:pt x="102" y="112"/>
                  <a:pt x="102" y="112"/>
                  <a:pt x="102" y="112"/>
                </a:cubicBezTo>
                <a:cubicBezTo>
                  <a:pt x="87" y="110"/>
                  <a:pt x="87" y="110"/>
                  <a:pt x="87" y="110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2" y="104"/>
                  <a:pt x="82" y="104"/>
                  <a:pt x="82" y="104"/>
                </a:cubicBezTo>
                <a:cubicBezTo>
                  <a:pt x="77" y="102"/>
                  <a:pt x="77" y="102"/>
                  <a:pt x="77" y="102"/>
                </a:cubicBezTo>
                <a:cubicBezTo>
                  <a:pt x="70" y="101"/>
                  <a:pt x="70" y="101"/>
                  <a:pt x="70" y="101"/>
                </a:cubicBezTo>
                <a:cubicBezTo>
                  <a:pt x="63" y="98"/>
                  <a:pt x="63" y="98"/>
                  <a:pt x="63" y="98"/>
                </a:cubicBezTo>
                <a:cubicBezTo>
                  <a:pt x="62" y="98"/>
                  <a:pt x="62" y="98"/>
                  <a:pt x="62" y="98"/>
                </a:cubicBezTo>
                <a:cubicBezTo>
                  <a:pt x="62" y="98"/>
                  <a:pt x="62" y="98"/>
                  <a:pt x="62" y="98"/>
                </a:cubicBezTo>
                <a:cubicBezTo>
                  <a:pt x="61" y="95"/>
                  <a:pt x="61" y="95"/>
                  <a:pt x="61" y="95"/>
                </a:cubicBezTo>
                <a:cubicBezTo>
                  <a:pt x="62" y="91"/>
                  <a:pt x="62" y="91"/>
                  <a:pt x="62" y="91"/>
                </a:cubicBezTo>
                <a:cubicBezTo>
                  <a:pt x="61" y="90"/>
                  <a:pt x="61" y="90"/>
                  <a:pt x="61" y="90"/>
                </a:cubicBezTo>
                <a:cubicBezTo>
                  <a:pt x="60" y="89"/>
                  <a:pt x="60" y="89"/>
                  <a:pt x="60" y="89"/>
                </a:cubicBezTo>
                <a:cubicBezTo>
                  <a:pt x="59" y="83"/>
                  <a:pt x="59" y="83"/>
                  <a:pt x="59" y="83"/>
                </a:cubicBezTo>
                <a:cubicBezTo>
                  <a:pt x="60" y="79"/>
                  <a:pt x="60" y="79"/>
                  <a:pt x="60" y="79"/>
                </a:cubicBezTo>
                <a:cubicBezTo>
                  <a:pt x="54" y="76"/>
                  <a:pt x="54" y="76"/>
                  <a:pt x="54" y="76"/>
                </a:cubicBezTo>
                <a:cubicBezTo>
                  <a:pt x="30" y="69"/>
                  <a:pt x="30" y="69"/>
                  <a:pt x="30" y="69"/>
                </a:cubicBezTo>
                <a:cubicBezTo>
                  <a:pt x="5" y="69"/>
                  <a:pt x="5" y="69"/>
                  <a:pt x="5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6" y="47"/>
                  <a:pt x="6" y="39"/>
                  <a:pt x="5" y="31"/>
                </a:cubicBezTo>
                <a:cubicBezTo>
                  <a:pt x="0" y="22"/>
                  <a:pt x="0" y="22"/>
                  <a:pt x="0" y="22"/>
                </a:cubicBezTo>
                <a:cubicBezTo>
                  <a:pt x="3" y="12"/>
                  <a:pt x="3" y="12"/>
                  <a:pt x="3" y="12"/>
                </a:cubicBezTo>
                <a:cubicBezTo>
                  <a:pt x="9" y="5"/>
                  <a:pt x="9" y="5"/>
                  <a:pt x="9" y="5"/>
                </a:cubicBezTo>
                <a:cubicBezTo>
                  <a:pt x="16" y="6"/>
                  <a:pt x="23" y="8"/>
                  <a:pt x="30" y="10"/>
                </a:cubicBezTo>
                <a:cubicBezTo>
                  <a:pt x="42" y="16"/>
                  <a:pt x="42" y="16"/>
                  <a:pt x="42" y="16"/>
                </a:cubicBezTo>
                <a:cubicBezTo>
                  <a:pt x="49" y="19"/>
                  <a:pt x="55" y="23"/>
                  <a:pt x="62" y="26"/>
                </a:cubicBezTo>
                <a:cubicBezTo>
                  <a:pt x="71" y="22"/>
                  <a:pt x="71" y="22"/>
                  <a:pt x="71" y="22"/>
                </a:cubicBezTo>
                <a:cubicBezTo>
                  <a:pt x="79" y="13"/>
                  <a:pt x="79" y="13"/>
                  <a:pt x="79" y="13"/>
                </a:cubicBezTo>
                <a:cubicBezTo>
                  <a:pt x="83" y="0"/>
                  <a:pt x="83" y="0"/>
                  <a:pt x="83" y="0"/>
                </a:cubicBezTo>
                <a:cubicBezTo>
                  <a:pt x="96" y="7"/>
                  <a:pt x="96" y="7"/>
                  <a:pt x="96" y="7"/>
                </a:cubicBezTo>
                <a:cubicBezTo>
                  <a:pt x="111" y="6"/>
                  <a:pt x="111" y="6"/>
                  <a:pt x="111" y="6"/>
                </a:cubicBezTo>
                <a:cubicBezTo>
                  <a:pt x="113" y="18"/>
                  <a:pt x="113" y="18"/>
                  <a:pt x="113" y="18"/>
                </a:cubicBezTo>
                <a:cubicBezTo>
                  <a:pt x="118" y="23"/>
                  <a:pt x="123" y="28"/>
                  <a:pt x="129" y="33"/>
                </a:cubicBezTo>
                <a:cubicBezTo>
                  <a:pt x="137" y="41"/>
                  <a:pt x="137" y="41"/>
                  <a:pt x="137" y="41"/>
                </a:cubicBezTo>
                <a:cubicBezTo>
                  <a:pt x="141" y="48"/>
                  <a:pt x="147" y="55"/>
                  <a:pt x="152" y="62"/>
                </a:cubicBezTo>
                <a:cubicBezTo>
                  <a:pt x="161" y="64"/>
                  <a:pt x="161" y="64"/>
                  <a:pt x="161" y="64"/>
                </a:cubicBezTo>
                <a:cubicBezTo>
                  <a:pt x="171" y="65"/>
                  <a:pt x="171" y="65"/>
                  <a:pt x="171" y="65"/>
                </a:cubicBezTo>
                <a:cubicBezTo>
                  <a:pt x="184" y="65"/>
                  <a:pt x="184" y="65"/>
                  <a:pt x="184" y="65"/>
                </a:cubicBezTo>
                <a:cubicBezTo>
                  <a:pt x="196" y="67"/>
                  <a:pt x="196" y="67"/>
                  <a:pt x="196" y="67"/>
                </a:cubicBezTo>
                <a:cubicBezTo>
                  <a:pt x="203" y="75"/>
                  <a:pt x="203" y="75"/>
                  <a:pt x="203" y="75"/>
                </a:cubicBezTo>
                <a:cubicBezTo>
                  <a:pt x="205" y="86"/>
                  <a:pt x="205" y="86"/>
                  <a:pt x="205" y="86"/>
                </a:cubicBezTo>
                <a:cubicBezTo>
                  <a:pt x="209" y="93"/>
                  <a:pt x="212" y="99"/>
                  <a:pt x="216" y="106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9" y="118"/>
                  <a:pt x="219" y="118"/>
                  <a:pt x="219" y="118"/>
                </a:cubicBezTo>
                <a:cubicBezTo>
                  <a:pt x="224" y="124"/>
                  <a:pt x="224" y="124"/>
                  <a:pt x="224" y="124"/>
                </a:cubicBezTo>
                <a:cubicBezTo>
                  <a:pt x="229" y="131"/>
                  <a:pt x="229" y="131"/>
                  <a:pt x="229" y="131"/>
                </a:cubicBezTo>
                <a:cubicBezTo>
                  <a:pt x="234" y="140"/>
                  <a:pt x="234" y="140"/>
                  <a:pt x="234" y="140"/>
                </a:cubicBezTo>
                <a:cubicBezTo>
                  <a:pt x="238" y="150"/>
                  <a:pt x="238" y="150"/>
                  <a:pt x="238" y="150"/>
                </a:cubicBezTo>
                <a:cubicBezTo>
                  <a:pt x="240" y="153"/>
                  <a:pt x="243" y="157"/>
                  <a:pt x="246" y="160"/>
                </a:cubicBezTo>
                <a:lnTo>
                  <a:pt x="247" y="169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67">
            <a:extLst>
              <a:ext uri="{FF2B5EF4-FFF2-40B4-BE49-F238E27FC236}">
                <a16:creationId xmlns:a16="http://schemas.microsoft.com/office/drawing/2014/main" id="{4519AE4B-FB79-480D-B2E6-9192AA74CFDE}"/>
              </a:ext>
            </a:extLst>
          </p:cNvPr>
          <p:cNvSpPr>
            <a:spLocks/>
          </p:cNvSpPr>
          <p:nvPr/>
        </p:nvSpPr>
        <p:spPr bwMode="auto">
          <a:xfrm>
            <a:off x="9485276" y="2449767"/>
            <a:ext cx="596422" cy="713607"/>
          </a:xfrm>
          <a:custGeom>
            <a:avLst/>
            <a:gdLst>
              <a:gd name="T0" fmla="*/ 142 w 142"/>
              <a:gd name="T1" fmla="*/ 75 h 170"/>
              <a:gd name="T2" fmla="*/ 139 w 142"/>
              <a:gd name="T3" fmla="*/ 72 h 170"/>
              <a:gd name="T4" fmla="*/ 137 w 142"/>
              <a:gd name="T5" fmla="*/ 66 h 170"/>
              <a:gd name="T6" fmla="*/ 134 w 142"/>
              <a:gd name="T7" fmla="*/ 37 h 170"/>
              <a:gd name="T8" fmla="*/ 132 w 142"/>
              <a:gd name="T9" fmla="*/ 30 h 170"/>
              <a:gd name="T10" fmla="*/ 129 w 142"/>
              <a:gd name="T11" fmla="*/ 24 h 170"/>
              <a:gd name="T12" fmla="*/ 125 w 142"/>
              <a:gd name="T13" fmla="*/ 19 h 170"/>
              <a:gd name="T14" fmla="*/ 117 w 142"/>
              <a:gd name="T15" fmla="*/ 3 h 170"/>
              <a:gd name="T16" fmla="*/ 115 w 142"/>
              <a:gd name="T17" fmla="*/ 3 h 170"/>
              <a:gd name="T18" fmla="*/ 101 w 142"/>
              <a:gd name="T19" fmla="*/ 4 h 170"/>
              <a:gd name="T20" fmla="*/ 74 w 142"/>
              <a:gd name="T21" fmla="*/ 0 h 170"/>
              <a:gd name="T22" fmla="*/ 62 w 142"/>
              <a:gd name="T23" fmla="*/ 5 h 170"/>
              <a:gd name="T24" fmla="*/ 53 w 142"/>
              <a:gd name="T25" fmla="*/ 4 h 170"/>
              <a:gd name="T26" fmla="*/ 44 w 142"/>
              <a:gd name="T27" fmla="*/ 1 h 170"/>
              <a:gd name="T28" fmla="*/ 36 w 142"/>
              <a:gd name="T29" fmla="*/ 5 h 170"/>
              <a:gd name="T30" fmla="*/ 27 w 142"/>
              <a:gd name="T31" fmla="*/ 6 h 170"/>
              <a:gd name="T32" fmla="*/ 24 w 142"/>
              <a:gd name="T33" fmla="*/ 19 h 170"/>
              <a:gd name="T34" fmla="*/ 24 w 142"/>
              <a:gd name="T35" fmla="*/ 33 h 170"/>
              <a:gd name="T36" fmla="*/ 28 w 142"/>
              <a:gd name="T37" fmla="*/ 37 h 170"/>
              <a:gd name="T38" fmla="*/ 28 w 142"/>
              <a:gd name="T39" fmla="*/ 42 h 170"/>
              <a:gd name="T40" fmla="*/ 21 w 142"/>
              <a:gd name="T41" fmla="*/ 50 h 170"/>
              <a:gd name="T42" fmla="*/ 7 w 142"/>
              <a:gd name="T43" fmla="*/ 62 h 170"/>
              <a:gd name="T44" fmla="*/ 0 w 142"/>
              <a:gd name="T45" fmla="*/ 78 h 170"/>
              <a:gd name="T46" fmla="*/ 11 w 142"/>
              <a:gd name="T47" fmla="*/ 88 h 170"/>
              <a:gd name="T48" fmla="*/ 21 w 142"/>
              <a:gd name="T49" fmla="*/ 100 h 170"/>
              <a:gd name="T50" fmla="*/ 17 w 142"/>
              <a:gd name="T51" fmla="*/ 109 h 170"/>
              <a:gd name="T52" fmla="*/ 10 w 142"/>
              <a:gd name="T53" fmla="*/ 114 h 170"/>
              <a:gd name="T54" fmla="*/ 5 w 142"/>
              <a:gd name="T55" fmla="*/ 121 h 170"/>
              <a:gd name="T56" fmla="*/ 9 w 142"/>
              <a:gd name="T57" fmla="*/ 129 h 170"/>
              <a:gd name="T58" fmla="*/ 11 w 142"/>
              <a:gd name="T59" fmla="*/ 142 h 170"/>
              <a:gd name="T60" fmla="*/ 10 w 142"/>
              <a:gd name="T61" fmla="*/ 156 h 170"/>
              <a:gd name="T62" fmla="*/ 37 w 142"/>
              <a:gd name="T63" fmla="*/ 170 h 170"/>
              <a:gd name="T64" fmla="*/ 45 w 142"/>
              <a:gd name="T65" fmla="*/ 163 h 170"/>
              <a:gd name="T66" fmla="*/ 54 w 142"/>
              <a:gd name="T67" fmla="*/ 157 h 170"/>
              <a:gd name="T68" fmla="*/ 48 w 142"/>
              <a:gd name="T69" fmla="*/ 127 h 170"/>
              <a:gd name="T70" fmla="*/ 52 w 142"/>
              <a:gd name="T71" fmla="*/ 118 h 170"/>
              <a:gd name="T72" fmla="*/ 60 w 142"/>
              <a:gd name="T73" fmla="*/ 113 h 170"/>
              <a:gd name="T74" fmla="*/ 71 w 142"/>
              <a:gd name="T75" fmla="*/ 111 h 170"/>
              <a:gd name="T76" fmla="*/ 74 w 142"/>
              <a:gd name="T77" fmla="*/ 106 h 170"/>
              <a:gd name="T78" fmla="*/ 77 w 142"/>
              <a:gd name="T79" fmla="*/ 101 h 170"/>
              <a:gd name="T80" fmla="*/ 77 w 142"/>
              <a:gd name="T81" fmla="*/ 88 h 170"/>
              <a:gd name="T82" fmla="*/ 72 w 142"/>
              <a:gd name="T83" fmla="*/ 77 h 170"/>
              <a:gd name="T84" fmla="*/ 81 w 142"/>
              <a:gd name="T85" fmla="*/ 65 h 170"/>
              <a:gd name="T86" fmla="*/ 100 w 142"/>
              <a:gd name="T87" fmla="*/ 65 h 170"/>
              <a:gd name="T88" fmla="*/ 106 w 142"/>
              <a:gd name="T89" fmla="*/ 63 h 170"/>
              <a:gd name="T90" fmla="*/ 109 w 142"/>
              <a:gd name="T91" fmla="*/ 62 h 170"/>
              <a:gd name="T92" fmla="*/ 117 w 142"/>
              <a:gd name="T93" fmla="*/ 60 h 170"/>
              <a:gd name="T94" fmla="*/ 118 w 142"/>
              <a:gd name="T95" fmla="*/ 60 h 170"/>
              <a:gd name="T96" fmla="*/ 138 w 142"/>
              <a:gd name="T97" fmla="*/ 76 h 170"/>
              <a:gd name="T98" fmla="*/ 142 w 142"/>
              <a:gd name="T99" fmla="*/ 75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2" h="170">
                <a:moveTo>
                  <a:pt x="142" y="75"/>
                </a:moveTo>
                <a:cubicBezTo>
                  <a:pt x="139" y="72"/>
                  <a:pt x="139" y="72"/>
                  <a:pt x="139" y="72"/>
                </a:cubicBezTo>
                <a:cubicBezTo>
                  <a:pt x="137" y="66"/>
                  <a:pt x="137" y="66"/>
                  <a:pt x="137" y="66"/>
                </a:cubicBezTo>
                <a:cubicBezTo>
                  <a:pt x="134" y="37"/>
                  <a:pt x="134" y="37"/>
                  <a:pt x="134" y="37"/>
                </a:cubicBezTo>
                <a:cubicBezTo>
                  <a:pt x="132" y="30"/>
                  <a:pt x="132" y="30"/>
                  <a:pt x="132" y="30"/>
                </a:cubicBezTo>
                <a:cubicBezTo>
                  <a:pt x="129" y="24"/>
                  <a:pt x="129" y="24"/>
                  <a:pt x="129" y="24"/>
                </a:cubicBezTo>
                <a:cubicBezTo>
                  <a:pt x="125" y="19"/>
                  <a:pt x="125" y="19"/>
                  <a:pt x="125" y="19"/>
                </a:cubicBezTo>
                <a:cubicBezTo>
                  <a:pt x="125" y="19"/>
                  <a:pt x="117" y="3"/>
                  <a:pt x="117" y="3"/>
                </a:cubicBezTo>
                <a:cubicBezTo>
                  <a:pt x="115" y="3"/>
                  <a:pt x="115" y="3"/>
                  <a:pt x="115" y="3"/>
                </a:cubicBezTo>
                <a:cubicBezTo>
                  <a:pt x="101" y="4"/>
                  <a:pt x="101" y="4"/>
                  <a:pt x="101" y="4"/>
                </a:cubicBezTo>
                <a:cubicBezTo>
                  <a:pt x="92" y="2"/>
                  <a:pt x="83" y="1"/>
                  <a:pt x="74" y="0"/>
                </a:cubicBezTo>
                <a:cubicBezTo>
                  <a:pt x="62" y="5"/>
                  <a:pt x="62" y="5"/>
                  <a:pt x="62" y="5"/>
                </a:cubicBezTo>
                <a:cubicBezTo>
                  <a:pt x="53" y="4"/>
                  <a:pt x="53" y="4"/>
                  <a:pt x="53" y="4"/>
                </a:cubicBezTo>
                <a:cubicBezTo>
                  <a:pt x="44" y="1"/>
                  <a:pt x="44" y="1"/>
                  <a:pt x="44" y="1"/>
                </a:cubicBezTo>
                <a:cubicBezTo>
                  <a:pt x="36" y="5"/>
                  <a:pt x="36" y="5"/>
                  <a:pt x="36" y="5"/>
                </a:cubicBezTo>
                <a:cubicBezTo>
                  <a:pt x="27" y="6"/>
                  <a:pt x="27" y="6"/>
                  <a:pt x="27" y="6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33"/>
                  <a:pt x="24" y="33"/>
                  <a:pt x="24" y="33"/>
                </a:cubicBezTo>
                <a:cubicBezTo>
                  <a:pt x="28" y="37"/>
                  <a:pt x="28" y="37"/>
                  <a:pt x="28" y="37"/>
                </a:cubicBezTo>
                <a:cubicBezTo>
                  <a:pt x="28" y="42"/>
                  <a:pt x="28" y="42"/>
                  <a:pt x="28" y="42"/>
                </a:cubicBezTo>
                <a:cubicBezTo>
                  <a:pt x="25" y="45"/>
                  <a:pt x="23" y="47"/>
                  <a:pt x="21" y="50"/>
                </a:cubicBezTo>
                <a:cubicBezTo>
                  <a:pt x="7" y="62"/>
                  <a:pt x="7" y="62"/>
                  <a:pt x="7" y="62"/>
                </a:cubicBezTo>
                <a:cubicBezTo>
                  <a:pt x="0" y="78"/>
                  <a:pt x="0" y="78"/>
                  <a:pt x="0" y="78"/>
                </a:cubicBezTo>
                <a:cubicBezTo>
                  <a:pt x="11" y="88"/>
                  <a:pt x="11" y="88"/>
                  <a:pt x="11" y="88"/>
                </a:cubicBezTo>
                <a:cubicBezTo>
                  <a:pt x="21" y="100"/>
                  <a:pt x="21" y="100"/>
                  <a:pt x="21" y="100"/>
                </a:cubicBezTo>
                <a:cubicBezTo>
                  <a:pt x="17" y="109"/>
                  <a:pt x="17" y="109"/>
                  <a:pt x="17" y="109"/>
                </a:cubicBezTo>
                <a:cubicBezTo>
                  <a:pt x="10" y="114"/>
                  <a:pt x="10" y="114"/>
                  <a:pt x="10" y="114"/>
                </a:cubicBezTo>
                <a:cubicBezTo>
                  <a:pt x="5" y="121"/>
                  <a:pt x="5" y="121"/>
                  <a:pt x="5" y="121"/>
                </a:cubicBezTo>
                <a:cubicBezTo>
                  <a:pt x="9" y="129"/>
                  <a:pt x="9" y="129"/>
                  <a:pt x="9" y="129"/>
                </a:cubicBezTo>
                <a:cubicBezTo>
                  <a:pt x="11" y="142"/>
                  <a:pt x="11" y="142"/>
                  <a:pt x="11" y="142"/>
                </a:cubicBezTo>
                <a:cubicBezTo>
                  <a:pt x="10" y="156"/>
                  <a:pt x="10" y="156"/>
                  <a:pt x="10" y="156"/>
                </a:cubicBezTo>
                <a:cubicBezTo>
                  <a:pt x="19" y="161"/>
                  <a:pt x="28" y="165"/>
                  <a:pt x="37" y="170"/>
                </a:cubicBezTo>
                <a:cubicBezTo>
                  <a:pt x="45" y="163"/>
                  <a:pt x="45" y="163"/>
                  <a:pt x="45" y="163"/>
                </a:cubicBezTo>
                <a:cubicBezTo>
                  <a:pt x="54" y="157"/>
                  <a:pt x="54" y="157"/>
                  <a:pt x="54" y="157"/>
                </a:cubicBezTo>
                <a:cubicBezTo>
                  <a:pt x="52" y="147"/>
                  <a:pt x="50" y="137"/>
                  <a:pt x="48" y="127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60" y="113"/>
                  <a:pt x="60" y="113"/>
                  <a:pt x="60" y="113"/>
                </a:cubicBezTo>
                <a:cubicBezTo>
                  <a:pt x="63" y="112"/>
                  <a:pt x="67" y="112"/>
                  <a:pt x="71" y="111"/>
                </a:cubicBezTo>
                <a:cubicBezTo>
                  <a:pt x="74" y="106"/>
                  <a:pt x="74" y="106"/>
                  <a:pt x="74" y="106"/>
                </a:cubicBezTo>
                <a:cubicBezTo>
                  <a:pt x="77" y="101"/>
                  <a:pt x="77" y="101"/>
                  <a:pt x="77" y="101"/>
                </a:cubicBezTo>
                <a:cubicBezTo>
                  <a:pt x="77" y="88"/>
                  <a:pt x="77" y="88"/>
                  <a:pt x="77" y="88"/>
                </a:cubicBezTo>
                <a:cubicBezTo>
                  <a:pt x="72" y="77"/>
                  <a:pt x="72" y="77"/>
                  <a:pt x="72" y="77"/>
                </a:cubicBezTo>
                <a:cubicBezTo>
                  <a:pt x="81" y="65"/>
                  <a:pt x="81" y="65"/>
                  <a:pt x="81" y="65"/>
                </a:cubicBezTo>
                <a:cubicBezTo>
                  <a:pt x="100" y="65"/>
                  <a:pt x="100" y="65"/>
                  <a:pt x="100" y="65"/>
                </a:cubicBezTo>
                <a:cubicBezTo>
                  <a:pt x="106" y="63"/>
                  <a:pt x="106" y="63"/>
                  <a:pt x="106" y="63"/>
                </a:cubicBezTo>
                <a:cubicBezTo>
                  <a:pt x="109" y="62"/>
                  <a:pt x="109" y="62"/>
                  <a:pt x="109" y="62"/>
                </a:cubicBezTo>
                <a:cubicBezTo>
                  <a:pt x="117" y="60"/>
                  <a:pt x="117" y="60"/>
                  <a:pt x="117" y="60"/>
                </a:cubicBezTo>
                <a:cubicBezTo>
                  <a:pt x="118" y="60"/>
                  <a:pt x="118" y="60"/>
                  <a:pt x="118" y="60"/>
                </a:cubicBezTo>
                <a:cubicBezTo>
                  <a:pt x="125" y="65"/>
                  <a:pt x="131" y="70"/>
                  <a:pt x="138" y="76"/>
                </a:cubicBezTo>
                <a:cubicBezTo>
                  <a:pt x="142" y="75"/>
                  <a:pt x="142" y="75"/>
                  <a:pt x="142" y="75"/>
                </a:cubicBez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75">
            <a:extLst>
              <a:ext uri="{FF2B5EF4-FFF2-40B4-BE49-F238E27FC236}">
                <a16:creationId xmlns:a16="http://schemas.microsoft.com/office/drawing/2014/main" id="{E32D1661-8C9C-4129-A504-A4823D8FB9B5}"/>
              </a:ext>
            </a:extLst>
          </p:cNvPr>
          <p:cNvSpPr>
            <a:spLocks noEditPoints="1"/>
          </p:cNvSpPr>
          <p:nvPr/>
        </p:nvSpPr>
        <p:spPr bwMode="auto">
          <a:xfrm>
            <a:off x="10214625" y="3537668"/>
            <a:ext cx="1512918" cy="1285543"/>
          </a:xfrm>
          <a:custGeom>
            <a:avLst/>
            <a:gdLst>
              <a:gd name="T0" fmla="*/ 358 w 360"/>
              <a:gd name="T1" fmla="*/ 95 h 306"/>
              <a:gd name="T2" fmla="*/ 345 w 360"/>
              <a:gd name="T3" fmla="*/ 92 h 306"/>
              <a:gd name="T4" fmla="*/ 347 w 360"/>
              <a:gd name="T5" fmla="*/ 85 h 306"/>
              <a:gd name="T6" fmla="*/ 355 w 360"/>
              <a:gd name="T7" fmla="*/ 83 h 306"/>
              <a:gd name="T8" fmla="*/ 292 w 360"/>
              <a:gd name="T9" fmla="*/ 48 h 306"/>
              <a:gd name="T10" fmla="*/ 286 w 360"/>
              <a:gd name="T11" fmla="*/ 35 h 306"/>
              <a:gd name="T12" fmla="*/ 279 w 360"/>
              <a:gd name="T13" fmla="*/ 43 h 306"/>
              <a:gd name="T14" fmla="*/ 292 w 360"/>
              <a:gd name="T15" fmla="*/ 62 h 306"/>
              <a:gd name="T16" fmla="*/ 298 w 360"/>
              <a:gd name="T17" fmla="*/ 55 h 306"/>
              <a:gd name="T18" fmla="*/ 293 w 360"/>
              <a:gd name="T19" fmla="*/ 104 h 306"/>
              <a:gd name="T20" fmla="*/ 286 w 360"/>
              <a:gd name="T21" fmla="*/ 67 h 306"/>
              <a:gd name="T22" fmla="*/ 271 w 360"/>
              <a:gd name="T23" fmla="*/ 53 h 306"/>
              <a:gd name="T24" fmla="*/ 258 w 360"/>
              <a:gd name="T25" fmla="*/ 35 h 306"/>
              <a:gd name="T26" fmla="*/ 226 w 360"/>
              <a:gd name="T27" fmla="*/ 23 h 306"/>
              <a:gd name="T28" fmla="*/ 211 w 360"/>
              <a:gd name="T29" fmla="*/ 10 h 306"/>
              <a:gd name="T30" fmla="*/ 207 w 360"/>
              <a:gd name="T31" fmla="*/ 3 h 306"/>
              <a:gd name="T32" fmla="*/ 168 w 360"/>
              <a:gd name="T33" fmla="*/ 1 h 306"/>
              <a:gd name="T34" fmla="*/ 142 w 360"/>
              <a:gd name="T35" fmla="*/ 7 h 306"/>
              <a:gd name="T36" fmla="*/ 113 w 360"/>
              <a:gd name="T37" fmla="*/ 0 h 306"/>
              <a:gd name="T38" fmla="*/ 113 w 360"/>
              <a:gd name="T39" fmla="*/ 16 h 306"/>
              <a:gd name="T40" fmla="*/ 129 w 360"/>
              <a:gd name="T41" fmla="*/ 14 h 306"/>
              <a:gd name="T42" fmla="*/ 131 w 360"/>
              <a:gd name="T43" fmla="*/ 35 h 306"/>
              <a:gd name="T44" fmla="*/ 106 w 360"/>
              <a:gd name="T45" fmla="*/ 37 h 306"/>
              <a:gd name="T46" fmla="*/ 89 w 360"/>
              <a:gd name="T47" fmla="*/ 41 h 306"/>
              <a:gd name="T48" fmla="*/ 68 w 360"/>
              <a:gd name="T49" fmla="*/ 39 h 306"/>
              <a:gd name="T50" fmla="*/ 35 w 360"/>
              <a:gd name="T51" fmla="*/ 63 h 306"/>
              <a:gd name="T52" fmla="*/ 36 w 360"/>
              <a:gd name="T53" fmla="*/ 116 h 306"/>
              <a:gd name="T54" fmla="*/ 22 w 360"/>
              <a:gd name="T55" fmla="*/ 141 h 306"/>
              <a:gd name="T56" fmla="*/ 16 w 360"/>
              <a:gd name="T57" fmla="*/ 159 h 306"/>
              <a:gd name="T58" fmla="*/ 6 w 360"/>
              <a:gd name="T59" fmla="*/ 192 h 306"/>
              <a:gd name="T60" fmla="*/ 5 w 360"/>
              <a:gd name="T61" fmla="*/ 220 h 306"/>
              <a:gd name="T62" fmla="*/ 18 w 360"/>
              <a:gd name="T63" fmla="*/ 249 h 306"/>
              <a:gd name="T64" fmla="*/ 16 w 360"/>
              <a:gd name="T65" fmla="*/ 296 h 306"/>
              <a:gd name="T66" fmla="*/ 32 w 360"/>
              <a:gd name="T67" fmla="*/ 294 h 306"/>
              <a:gd name="T68" fmla="*/ 30 w 360"/>
              <a:gd name="T69" fmla="*/ 280 h 306"/>
              <a:gd name="T70" fmla="*/ 28 w 360"/>
              <a:gd name="T71" fmla="*/ 269 h 306"/>
              <a:gd name="T72" fmla="*/ 34 w 360"/>
              <a:gd name="T73" fmla="*/ 259 h 306"/>
              <a:gd name="T74" fmla="*/ 35 w 360"/>
              <a:gd name="T75" fmla="*/ 254 h 306"/>
              <a:gd name="T76" fmla="*/ 34 w 360"/>
              <a:gd name="T77" fmla="*/ 247 h 306"/>
              <a:gd name="T78" fmla="*/ 40 w 360"/>
              <a:gd name="T79" fmla="*/ 241 h 306"/>
              <a:gd name="T80" fmla="*/ 37 w 360"/>
              <a:gd name="T81" fmla="*/ 226 h 306"/>
              <a:gd name="T82" fmla="*/ 37 w 360"/>
              <a:gd name="T83" fmla="*/ 212 h 306"/>
              <a:gd name="T84" fmla="*/ 43 w 360"/>
              <a:gd name="T85" fmla="*/ 207 h 306"/>
              <a:gd name="T86" fmla="*/ 52 w 360"/>
              <a:gd name="T87" fmla="*/ 199 h 306"/>
              <a:gd name="T88" fmla="*/ 45 w 360"/>
              <a:gd name="T89" fmla="*/ 190 h 306"/>
              <a:gd name="T90" fmla="*/ 38 w 360"/>
              <a:gd name="T91" fmla="*/ 174 h 306"/>
              <a:gd name="T92" fmla="*/ 55 w 360"/>
              <a:gd name="T93" fmla="*/ 160 h 306"/>
              <a:gd name="T94" fmla="*/ 57 w 360"/>
              <a:gd name="T95" fmla="*/ 140 h 306"/>
              <a:gd name="T96" fmla="*/ 77 w 360"/>
              <a:gd name="T97" fmla="*/ 123 h 306"/>
              <a:gd name="T98" fmla="*/ 131 w 360"/>
              <a:gd name="T99" fmla="*/ 103 h 306"/>
              <a:gd name="T100" fmla="*/ 148 w 360"/>
              <a:gd name="T101" fmla="*/ 83 h 306"/>
              <a:gd name="T102" fmla="*/ 169 w 360"/>
              <a:gd name="T103" fmla="*/ 76 h 306"/>
              <a:gd name="T104" fmla="*/ 181 w 360"/>
              <a:gd name="T105" fmla="*/ 80 h 306"/>
              <a:gd name="T106" fmla="*/ 192 w 360"/>
              <a:gd name="T107" fmla="*/ 87 h 306"/>
              <a:gd name="T108" fmla="*/ 216 w 360"/>
              <a:gd name="T109" fmla="*/ 78 h 306"/>
              <a:gd name="T110" fmla="*/ 226 w 360"/>
              <a:gd name="T111" fmla="*/ 76 h 306"/>
              <a:gd name="T112" fmla="*/ 253 w 360"/>
              <a:gd name="T113" fmla="*/ 81 h 306"/>
              <a:gd name="T114" fmla="*/ 278 w 360"/>
              <a:gd name="T115" fmla="*/ 96 h 306"/>
              <a:gd name="T116" fmla="*/ 296 w 360"/>
              <a:gd name="T117" fmla="*/ 117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60" h="306">
                <a:moveTo>
                  <a:pt x="359" y="86"/>
                </a:moveTo>
                <a:cubicBezTo>
                  <a:pt x="360" y="92"/>
                  <a:pt x="360" y="92"/>
                  <a:pt x="360" y="92"/>
                </a:cubicBezTo>
                <a:cubicBezTo>
                  <a:pt x="358" y="95"/>
                  <a:pt x="358" y="95"/>
                  <a:pt x="358" y="95"/>
                </a:cubicBezTo>
                <a:cubicBezTo>
                  <a:pt x="353" y="94"/>
                  <a:pt x="353" y="94"/>
                  <a:pt x="353" y="94"/>
                </a:cubicBezTo>
                <a:cubicBezTo>
                  <a:pt x="349" y="95"/>
                  <a:pt x="349" y="95"/>
                  <a:pt x="349" y="95"/>
                </a:cubicBezTo>
                <a:cubicBezTo>
                  <a:pt x="345" y="92"/>
                  <a:pt x="345" y="92"/>
                  <a:pt x="345" y="92"/>
                </a:cubicBezTo>
                <a:cubicBezTo>
                  <a:pt x="343" y="87"/>
                  <a:pt x="343" y="87"/>
                  <a:pt x="343" y="87"/>
                </a:cubicBezTo>
                <a:cubicBezTo>
                  <a:pt x="343" y="83"/>
                  <a:pt x="343" y="83"/>
                  <a:pt x="343" y="83"/>
                </a:cubicBezTo>
                <a:cubicBezTo>
                  <a:pt x="347" y="85"/>
                  <a:pt x="347" y="85"/>
                  <a:pt x="347" y="85"/>
                </a:cubicBezTo>
                <a:cubicBezTo>
                  <a:pt x="349" y="84"/>
                  <a:pt x="349" y="84"/>
                  <a:pt x="349" y="84"/>
                </a:cubicBezTo>
                <a:cubicBezTo>
                  <a:pt x="352" y="83"/>
                  <a:pt x="352" y="83"/>
                  <a:pt x="352" y="83"/>
                </a:cubicBezTo>
                <a:cubicBezTo>
                  <a:pt x="355" y="83"/>
                  <a:pt x="355" y="83"/>
                  <a:pt x="355" y="83"/>
                </a:cubicBezTo>
                <a:lnTo>
                  <a:pt x="359" y="86"/>
                </a:lnTo>
                <a:close/>
                <a:moveTo>
                  <a:pt x="295" y="51"/>
                </a:moveTo>
                <a:cubicBezTo>
                  <a:pt x="292" y="48"/>
                  <a:pt x="292" y="48"/>
                  <a:pt x="292" y="48"/>
                </a:cubicBezTo>
                <a:cubicBezTo>
                  <a:pt x="289" y="44"/>
                  <a:pt x="289" y="44"/>
                  <a:pt x="289" y="44"/>
                </a:cubicBezTo>
                <a:cubicBezTo>
                  <a:pt x="288" y="37"/>
                  <a:pt x="288" y="37"/>
                  <a:pt x="288" y="37"/>
                </a:cubicBezTo>
                <a:cubicBezTo>
                  <a:pt x="286" y="35"/>
                  <a:pt x="286" y="35"/>
                  <a:pt x="286" y="35"/>
                </a:cubicBezTo>
                <a:cubicBezTo>
                  <a:pt x="282" y="36"/>
                  <a:pt x="282" y="36"/>
                  <a:pt x="282" y="36"/>
                </a:cubicBezTo>
                <a:cubicBezTo>
                  <a:pt x="279" y="35"/>
                  <a:pt x="279" y="35"/>
                  <a:pt x="279" y="35"/>
                </a:cubicBezTo>
                <a:cubicBezTo>
                  <a:pt x="279" y="43"/>
                  <a:pt x="279" y="43"/>
                  <a:pt x="279" y="43"/>
                </a:cubicBezTo>
                <a:cubicBezTo>
                  <a:pt x="288" y="54"/>
                  <a:pt x="288" y="54"/>
                  <a:pt x="288" y="54"/>
                </a:cubicBezTo>
                <a:cubicBezTo>
                  <a:pt x="286" y="62"/>
                  <a:pt x="286" y="62"/>
                  <a:pt x="286" y="62"/>
                </a:cubicBezTo>
                <a:cubicBezTo>
                  <a:pt x="292" y="62"/>
                  <a:pt x="292" y="62"/>
                  <a:pt x="292" y="62"/>
                </a:cubicBezTo>
                <a:cubicBezTo>
                  <a:pt x="296" y="61"/>
                  <a:pt x="296" y="61"/>
                  <a:pt x="296" y="61"/>
                </a:cubicBezTo>
                <a:cubicBezTo>
                  <a:pt x="298" y="59"/>
                  <a:pt x="298" y="59"/>
                  <a:pt x="298" y="59"/>
                </a:cubicBezTo>
                <a:cubicBezTo>
                  <a:pt x="298" y="55"/>
                  <a:pt x="298" y="55"/>
                  <a:pt x="298" y="55"/>
                </a:cubicBezTo>
                <a:lnTo>
                  <a:pt x="295" y="51"/>
                </a:lnTo>
                <a:close/>
                <a:moveTo>
                  <a:pt x="295" y="110"/>
                </a:moveTo>
                <a:cubicBezTo>
                  <a:pt x="293" y="104"/>
                  <a:pt x="293" y="104"/>
                  <a:pt x="293" y="104"/>
                </a:cubicBezTo>
                <a:cubicBezTo>
                  <a:pt x="291" y="101"/>
                  <a:pt x="291" y="101"/>
                  <a:pt x="291" y="101"/>
                </a:cubicBezTo>
                <a:cubicBezTo>
                  <a:pt x="288" y="74"/>
                  <a:pt x="288" y="74"/>
                  <a:pt x="288" y="74"/>
                </a:cubicBezTo>
                <a:cubicBezTo>
                  <a:pt x="286" y="67"/>
                  <a:pt x="286" y="67"/>
                  <a:pt x="286" y="67"/>
                </a:cubicBezTo>
                <a:cubicBezTo>
                  <a:pt x="282" y="60"/>
                  <a:pt x="282" y="60"/>
                  <a:pt x="282" y="60"/>
                </a:cubicBezTo>
                <a:cubicBezTo>
                  <a:pt x="277" y="55"/>
                  <a:pt x="277" y="55"/>
                  <a:pt x="277" y="55"/>
                </a:cubicBezTo>
                <a:cubicBezTo>
                  <a:pt x="271" y="53"/>
                  <a:pt x="271" y="53"/>
                  <a:pt x="271" y="53"/>
                </a:cubicBezTo>
                <a:cubicBezTo>
                  <a:pt x="265" y="50"/>
                  <a:pt x="265" y="50"/>
                  <a:pt x="265" y="50"/>
                </a:cubicBezTo>
                <a:cubicBezTo>
                  <a:pt x="261" y="43"/>
                  <a:pt x="261" y="43"/>
                  <a:pt x="261" y="43"/>
                </a:cubicBezTo>
                <a:cubicBezTo>
                  <a:pt x="258" y="35"/>
                  <a:pt x="258" y="35"/>
                  <a:pt x="258" y="35"/>
                </a:cubicBezTo>
                <a:cubicBezTo>
                  <a:pt x="255" y="30"/>
                  <a:pt x="255" y="30"/>
                  <a:pt x="255" y="30"/>
                </a:cubicBezTo>
                <a:cubicBezTo>
                  <a:pt x="250" y="27"/>
                  <a:pt x="250" y="27"/>
                  <a:pt x="250" y="27"/>
                </a:cubicBezTo>
                <a:cubicBezTo>
                  <a:pt x="226" y="23"/>
                  <a:pt x="226" y="23"/>
                  <a:pt x="226" y="23"/>
                </a:cubicBezTo>
                <a:cubicBezTo>
                  <a:pt x="221" y="20"/>
                  <a:pt x="221" y="20"/>
                  <a:pt x="221" y="20"/>
                </a:cubicBezTo>
                <a:cubicBezTo>
                  <a:pt x="216" y="15"/>
                  <a:pt x="216" y="15"/>
                  <a:pt x="216" y="15"/>
                </a:cubicBezTo>
                <a:cubicBezTo>
                  <a:pt x="211" y="10"/>
                  <a:pt x="211" y="10"/>
                  <a:pt x="211" y="10"/>
                </a:cubicBezTo>
                <a:cubicBezTo>
                  <a:pt x="209" y="8"/>
                  <a:pt x="209" y="8"/>
                  <a:pt x="209" y="8"/>
                </a:cubicBezTo>
                <a:cubicBezTo>
                  <a:pt x="209" y="5"/>
                  <a:pt x="209" y="5"/>
                  <a:pt x="209" y="5"/>
                </a:cubicBezTo>
                <a:cubicBezTo>
                  <a:pt x="207" y="3"/>
                  <a:pt x="207" y="3"/>
                  <a:pt x="207" y="3"/>
                </a:cubicBezTo>
                <a:cubicBezTo>
                  <a:pt x="205" y="1"/>
                  <a:pt x="205" y="1"/>
                  <a:pt x="205" y="1"/>
                </a:cubicBezTo>
                <a:cubicBezTo>
                  <a:pt x="175" y="0"/>
                  <a:pt x="175" y="0"/>
                  <a:pt x="175" y="0"/>
                </a:cubicBezTo>
                <a:cubicBezTo>
                  <a:pt x="168" y="1"/>
                  <a:pt x="168" y="1"/>
                  <a:pt x="168" y="1"/>
                </a:cubicBezTo>
                <a:cubicBezTo>
                  <a:pt x="153" y="6"/>
                  <a:pt x="153" y="6"/>
                  <a:pt x="153" y="6"/>
                </a:cubicBezTo>
                <a:cubicBezTo>
                  <a:pt x="148" y="7"/>
                  <a:pt x="148" y="7"/>
                  <a:pt x="148" y="7"/>
                </a:cubicBezTo>
                <a:cubicBezTo>
                  <a:pt x="142" y="7"/>
                  <a:pt x="142" y="7"/>
                  <a:pt x="142" y="7"/>
                </a:cubicBezTo>
                <a:cubicBezTo>
                  <a:pt x="130" y="4"/>
                  <a:pt x="130" y="4"/>
                  <a:pt x="130" y="4"/>
                </a:cubicBezTo>
                <a:cubicBezTo>
                  <a:pt x="117" y="2"/>
                  <a:pt x="117" y="2"/>
                  <a:pt x="117" y="2"/>
                </a:cubicBezTo>
                <a:cubicBezTo>
                  <a:pt x="113" y="0"/>
                  <a:pt x="113" y="0"/>
                  <a:pt x="113" y="0"/>
                </a:cubicBezTo>
                <a:cubicBezTo>
                  <a:pt x="113" y="0"/>
                  <a:pt x="112" y="3"/>
                  <a:pt x="112" y="3"/>
                </a:cubicBezTo>
                <a:cubicBezTo>
                  <a:pt x="111" y="6"/>
                  <a:pt x="109" y="8"/>
                  <a:pt x="108" y="11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19" y="18"/>
                  <a:pt x="119" y="18"/>
                  <a:pt x="119" y="18"/>
                </a:cubicBezTo>
                <a:cubicBezTo>
                  <a:pt x="124" y="16"/>
                  <a:pt x="124" y="16"/>
                  <a:pt x="124" y="16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40" y="17"/>
                  <a:pt x="151" y="20"/>
                  <a:pt x="161" y="24"/>
                </a:cubicBezTo>
                <a:cubicBezTo>
                  <a:pt x="156" y="30"/>
                  <a:pt x="156" y="30"/>
                  <a:pt x="156" y="30"/>
                </a:cubicBezTo>
                <a:cubicBezTo>
                  <a:pt x="148" y="32"/>
                  <a:pt x="140" y="34"/>
                  <a:pt x="131" y="35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18" y="40"/>
                  <a:pt x="118" y="40"/>
                  <a:pt x="118" y="40"/>
                </a:cubicBezTo>
                <a:cubicBezTo>
                  <a:pt x="114" y="39"/>
                  <a:pt x="110" y="38"/>
                  <a:pt x="106" y="37"/>
                </a:cubicBezTo>
                <a:cubicBezTo>
                  <a:pt x="98" y="37"/>
                  <a:pt x="98" y="37"/>
                  <a:pt x="98" y="37"/>
                </a:cubicBezTo>
                <a:cubicBezTo>
                  <a:pt x="90" y="38"/>
                  <a:pt x="90" y="38"/>
                  <a:pt x="90" y="38"/>
                </a:cubicBezTo>
                <a:cubicBezTo>
                  <a:pt x="89" y="41"/>
                  <a:pt x="89" y="41"/>
                  <a:pt x="89" y="41"/>
                </a:cubicBezTo>
                <a:cubicBezTo>
                  <a:pt x="83" y="42"/>
                  <a:pt x="83" y="42"/>
                  <a:pt x="83" y="42"/>
                </a:cubicBezTo>
                <a:cubicBezTo>
                  <a:pt x="76" y="42"/>
                  <a:pt x="76" y="42"/>
                  <a:pt x="76" y="42"/>
                </a:cubicBezTo>
                <a:cubicBezTo>
                  <a:pt x="68" y="39"/>
                  <a:pt x="68" y="39"/>
                  <a:pt x="68" y="39"/>
                </a:cubicBezTo>
                <a:cubicBezTo>
                  <a:pt x="64" y="44"/>
                  <a:pt x="59" y="48"/>
                  <a:pt x="55" y="53"/>
                </a:cubicBezTo>
                <a:cubicBezTo>
                  <a:pt x="43" y="54"/>
                  <a:pt x="43" y="54"/>
                  <a:pt x="43" y="54"/>
                </a:cubicBezTo>
                <a:cubicBezTo>
                  <a:pt x="35" y="63"/>
                  <a:pt x="35" y="63"/>
                  <a:pt x="35" y="63"/>
                </a:cubicBezTo>
                <a:cubicBezTo>
                  <a:pt x="35" y="79"/>
                  <a:pt x="35" y="79"/>
                  <a:pt x="35" y="79"/>
                </a:cubicBezTo>
                <a:cubicBezTo>
                  <a:pt x="38" y="98"/>
                  <a:pt x="38" y="98"/>
                  <a:pt x="38" y="98"/>
                </a:cubicBezTo>
                <a:cubicBezTo>
                  <a:pt x="36" y="116"/>
                  <a:pt x="36" y="116"/>
                  <a:pt x="36" y="116"/>
                </a:cubicBezTo>
                <a:cubicBezTo>
                  <a:pt x="28" y="131"/>
                  <a:pt x="28" y="131"/>
                  <a:pt x="28" y="131"/>
                </a:cubicBezTo>
                <a:cubicBezTo>
                  <a:pt x="24" y="135"/>
                  <a:pt x="24" y="135"/>
                  <a:pt x="24" y="135"/>
                </a:cubicBezTo>
                <a:cubicBezTo>
                  <a:pt x="22" y="141"/>
                  <a:pt x="22" y="141"/>
                  <a:pt x="22" y="141"/>
                </a:cubicBezTo>
                <a:cubicBezTo>
                  <a:pt x="22" y="146"/>
                  <a:pt x="22" y="146"/>
                  <a:pt x="22" y="146"/>
                </a:cubicBezTo>
                <a:cubicBezTo>
                  <a:pt x="20" y="152"/>
                  <a:pt x="20" y="152"/>
                  <a:pt x="20" y="152"/>
                </a:cubicBezTo>
                <a:cubicBezTo>
                  <a:pt x="16" y="159"/>
                  <a:pt x="16" y="159"/>
                  <a:pt x="16" y="159"/>
                </a:cubicBezTo>
                <a:cubicBezTo>
                  <a:pt x="12" y="166"/>
                  <a:pt x="12" y="166"/>
                  <a:pt x="12" y="166"/>
                </a:cubicBezTo>
                <a:cubicBezTo>
                  <a:pt x="13" y="171"/>
                  <a:pt x="14" y="175"/>
                  <a:pt x="14" y="180"/>
                </a:cubicBezTo>
                <a:cubicBezTo>
                  <a:pt x="12" y="184"/>
                  <a:pt x="9" y="188"/>
                  <a:pt x="6" y="192"/>
                </a:cubicBezTo>
                <a:cubicBezTo>
                  <a:pt x="4" y="201"/>
                  <a:pt x="4" y="201"/>
                  <a:pt x="4" y="201"/>
                </a:cubicBezTo>
                <a:cubicBezTo>
                  <a:pt x="0" y="211"/>
                  <a:pt x="0" y="211"/>
                  <a:pt x="0" y="211"/>
                </a:cubicBezTo>
                <a:cubicBezTo>
                  <a:pt x="5" y="220"/>
                  <a:pt x="5" y="220"/>
                  <a:pt x="5" y="220"/>
                </a:cubicBezTo>
                <a:cubicBezTo>
                  <a:pt x="9" y="230"/>
                  <a:pt x="9" y="230"/>
                  <a:pt x="9" y="230"/>
                </a:cubicBezTo>
                <a:cubicBezTo>
                  <a:pt x="11" y="233"/>
                  <a:pt x="14" y="237"/>
                  <a:pt x="17" y="240"/>
                </a:cubicBezTo>
                <a:cubicBezTo>
                  <a:pt x="18" y="249"/>
                  <a:pt x="18" y="249"/>
                  <a:pt x="18" y="249"/>
                </a:cubicBezTo>
                <a:cubicBezTo>
                  <a:pt x="18" y="257"/>
                  <a:pt x="18" y="257"/>
                  <a:pt x="18" y="257"/>
                </a:cubicBezTo>
                <a:cubicBezTo>
                  <a:pt x="14" y="270"/>
                  <a:pt x="14" y="270"/>
                  <a:pt x="14" y="270"/>
                </a:cubicBezTo>
                <a:cubicBezTo>
                  <a:pt x="14" y="279"/>
                  <a:pt x="15" y="287"/>
                  <a:pt x="16" y="296"/>
                </a:cubicBezTo>
                <a:cubicBezTo>
                  <a:pt x="18" y="306"/>
                  <a:pt x="18" y="306"/>
                  <a:pt x="18" y="306"/>
                </a:cubicBezTo>
                <a:cubicBezTo>
                  <a:pt x="25" y="298"/>
                  <a:pt x="25" y="298"/>
                  <a:pt x="25" y="298"/>
                </a:cubicBezTo>
                <a:cubicBezTo>
                  <a:pt x="32" y="294"/>
                  <a:pt x="32" y="294"/>
                  <a:pt x="32" y="294"/>
                </a:cubicBezTo>
                <a:cubicBezTo>
                  <a:pt x="36" y="291"/>
                  <a:pt x="36" y="291"/>
                  <a:pt x="36" y="291"/>
                </a:cubicBezTo>
                <a:cubicBezTo>
                  <a:pt x="36" y="289"/>
                  <a:pt x="36" y="289"/>
                  <a:pt x="36" y="289"/>
                </a:cubicBezTo>
                <a:cubicBezTo>
                  <a:pt x="30" y="280"/>
                  <a:pt x="30" y="280"/>
                  <a:pt x="30" y="280"/>
                </a:cubicBezTo>
                <a:cubicBezTo>
                  <a:pt x="29" y="276"/>
                  <a:pt x="29" y="276"/>
                  <a:pt x="29" y="276"/>
                </a:cubicBezTo>
                <a:cubicBezTo>
                  <a:pt x="30" y="272"/>
                  <a:pt x="30" y="272"/>
                  <a:pt x="30" y="272"/>
                </a:cubicBezTo>
                <a:cubicBezTo>
                  <a:pt x="28" y="269"/>
                  <a:pt x="28" y="269"/>
                  <a:pt x="28" y="269"/>
                </a:cubicBezTo>
                <a:cubicBezTo>
                  <a:pt x="28" y="267"/>
                  <a:pt x="28" y="267"/>
                  <a:pt x="28" y="267"/>
                </a:cubicBezTo>
                <a:cubicBezTo>
                  <a:pt x="30" y="262"/>
                  <a:pt x="30" y="262"/>
                  <a:pt x="30" y="262"/>
                </a:cubicBezTo>
                <a:cubicBezTo>
                  <a:pt x="34" y="259"/>
                  <a:pt x="34" y="259"/>
                  <a:pt x="34" y="259"/>
                </a:cubicBezTo>
                <a:cubicBezTo>
                  <a:pt x="35" y="258"/>
                  <a:pt x="35" y="258"/>
                  <a:pt x="35" y="258"/>
                </a:cubicBezTo>
                <a:cubicBezTo>
                  <a:pt x="35" y="256"/>
                  <a:pt x="35" y="256"/>
                  <a:pt x="35" y="256"/>
                </a:cubicBezTo>
                <a:cubicBezTo>
                  <a:pt x="35" y="254"/>
                  <a:pt x="35" y="254"/>
                  <a:pt x="35" y="254"/>
                </a:cubicBezTo>
                <a:cubicBezTo>
                  <a:pt x="34" y="252"/>
                  <a:pt x="34" y="252"/>
                  <a:pt x="34" y="252"/>
                </a:cubicBezTo>
                <a:cubicBezTo>
                  <a:pt x="33" y="250"/>
                  <a:pt x="33" y="250"/>
                  <a:pt x="33" y="250"/>
                </a:cubicBezTo>
                <a:cubicBezTo>
                  <a:pt x="34" y="247"/>
                  <a:pt x="34" y="247"/>
                  <a:pt x="34" y="247"/>
                </a:cubicBezTo>
                <a:cubicBezTo>
                  <a:pt x="35" y="245"/>
                  <a:pt x="35" y="245"/>
                  <a:pt x="35" y="245"/>
                </a:cubicBezTo>
                <a:cubicBezTo>
                  <a:pt x="38" y="243"/>
                  <a:pt x="38" y="243"/>
                  <a:pt x="38" y="243"/>
                </a:cubicBezTo>
                <a:cubicBezTo>
                  <a:pt x="40" y="241"/>
                  <a:pt x="40" y="241"/>
                  <a:pt x="40" y="241"/>
                </a:cubicBezTo>
                <a:cubicBezTo>
                  <a:pt x="41" y="237"/>
                  <a:pt x="41" y="237"/>
                  <a:pt x="41" y="237"/>
                </a:cubicBezTo>
                <a:cubicBezTo>
                  <a:pt x="40" y="233"/>
                  <a:pt x="40" y="233"/>
                  <a:pt x="40" y="233"/>
                </a:cubicBezTo>
                <a:cubicBezTo>
                  <a:pt x="37" y="226"/>
                  <a:pt x="37" y="226"/>
                  <a:pt x="37" y="226"/>
                </a:cubicBezTo>
                <a:cubicBezTo>
                  <a:pt x="36" y="219"/>
                  <a:pt x="36" y="219"/>
                  <a:pt x="36" y="219"/>
                </a:cubicBezTo>
                <a:cubicBezTo>
                  <a:pt x="36" y="216"/>
                  <a:pt x="36" y="216"/>
                  <a:pt x="36" y="216"/>
                </a:cubicBezTo>
                <a:cubicBezTo>
                  <a:pt x="37" y="212"/>
                  <a:pt x="37" y="212"/>
                  <a:pt x="37" y="212"/>
                </a:cubicBezTo>
                <a:cubicBezTo>
                  <a:pt x="39" y="209"/>
                  <a:pt x="39" y="209"/>
                  <a:pt x="39" y="209"/>
                </a:cubicBezTo>
                <a:cubicBezTo>
                  <a:pt x="41" y="207"/>
                  <a:pt x="41" y="207"/>
                  <a:pt x="41" y="207"/>
                </a:cubicBezTo>
                <a:cubicBezTo>
                  <a:pt x="43" y="207"/>
                  <a:pt x="43" y="207"/>
                  <a:pt x="43" y="207"/>
                </a:cubicBezTo>
                <a:cubicBezTo>
                  <a:pt x="48" y="202"/>
                  <a:pt x="48" y="202"/>
                  <a:pt x="48" y="202"/>
                </a:cubicBezTo>
                <a:cubicBezTo>
                  <a:pt x="51" y="201"/>
                  <a:pt x="51" y="201"/>
                  <a:pt x="51" y="201"/>
                </a:cubicBezTo>
                <a:cubicBezTo>
                  <a:pt x="52" y="199"/>
                  <a:pt x="52" y="199"/>
                  <a:pt x="52" y="199"/>
                </a:cubicBezTo>
                <a:cubicBezTo>
                  <a:pt x="51" y="195"/>
                  <a:pt x="51" y="195"/>
                  <a:pt x="51" y="195"/>
                </a:cubicBezTo>
                <a:cubicBezTo>
                  <a:pt x="49" y="193"/>
                  <a:pt x="49" y="193"/>
                  <a:pt x="49" y="193"/>
                </a:cubicBezTo>
                <a:cubicBezTo>
                  <a:pt x="45" y="190"/>
                  <a:pt x="45" y="190"/>
                  <a:pt x="45" y="190"/>
                </a:cubicBezTo>
                <a:cubicBezTo>
                  <a:pt x="43" y="187"/>
                  <a:pt x="43" y="187"/>
                  <a:pt x="43" y="187"/>
                </a:cubicBezTo>
                <a:cubicBezTo>
                  <a:pt x="39" y="181"/>
                  <a:pt x="39" y="181"/>
                  <a:pt x="39" y="181"/>
                </a:cubicBezTo>
                <a:cubicBezTo>
                  <a:pt x="38" y="174"/>
                  <a:pt x="38" y="174"/>
                  <a:pt x="38" y="174"/>
                </a:cubicBezTo>
                <a:cubicBezTo>
                  <a:pt x="41" y="169"/>
                  <a:pt x="41" y="169"/>
                  <a:pt x="41" y="169"/>
                </a:cubicBezTo>
                <a:cubicBezTo>
                  <a:pt x="55" y="163"/>
                  <a:pt x="55" y="163"/>
                  <a:pt x="55" y="163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54" y="151"/>
                  <a:pt x="54" y="151"/>
                  <a:pt x="54" y="151"/>
                </a:cubicBezTo>
                <a:cubicBezTo>
                  <a:pt x="54" y="144"/>
                  <a:pt x="54" y="144"/>
                  <a:pt x="54" y="144"/>
                </a:cubicBezTo>
                <a:cubicBezTo>
                  <a:pt x="57" y="140"/>
                  <a:pt x="57" y="140"/>
                  <a:pt x="57" y="140"/>
                </a:cubicBezTo>
                <a:cubicBezTo>
                  <a:pt x="62" y="137"/>
                  <a:pt x="62" y="137"/>
                  <a:pt x="62" y="137"/>
                </a:cubicBezTo>
                <a:cubicBezTo>
                  <a:pt x="72" y="126"/>
                  <a:pt x="72" y="126"/>
                  <a:pt x="72" y="126"/>
                </a:cubicBezTo>
                <a:cubicBezTo>
                  <a:pt x="77" y="123"/>
                  <a:pt x="77" y="123"/>
                  <a:pt x="77" y="123"/>
                </a:cubicBezTo>
                <a:cubicBezTo>
                  <a:pt x="98" y="116"/>
                  <a:pt x="98" y="116"/>
                  <a:pt x="98" y="116"/>
                </a:cubicBezTo>
                <a:cubicBezTo>
                  <a:pt x="114" y="107"/>
                  <a:pt x="114" y="107"/>
                  <a:pt x="114" y="107"/>
                </a:cubicBezTo>
                <a:cubicBezTo>
                  <a:pt x="131" y="103"/>
                  <a:pt x="131" y="103"/>
                  <a:pt x="131" y="103"/>
                </a:cubicBezTo>
                <a:cubicBezTo>
                  <a:pt x="142" y="98"/>
                  <a:pt x="142" y="98"/>
                  <a:pt x="142" y="98"/>
                </a:cubicBezTo>
                <a:cubicBezTo>
                  <a:pt x="150" y="90"/>
                  <a:pt x="150" y="90"/>
                  <a:pt x="150" y="90"/>
                </a:cubicBezTo>
                <a:cubicBezTo>
                  <a:pt x="148" y="83"/>
                  <a:pt x="148" y="83"/>
                  <a:pt x="148" y="83"/>
                </a:cubicBezTo>
                <a:cubicBezTo>
                  <a:pt x="157" y="75"/>
                  <a:pt x="157" y="75"/>
                  <a:pt x="157" y="75"/>
                </a:cubicBezTo>
                <a:cubicBezTo>
                  <a:pt x="162" y="72"/>
                  <a:pt x="162" y="72"/>
                  <a:pt x="162" y="72"/>
                </a:cubicBezTo>
                <a:cubicBezTo>
                  <a:pt x="169" y="76"/>
                  <a:pt x="169" y="76"/>
                  <a:pt x="169" y="76"/>
                </a:cubicBezTo>
                <a:cubicBezTo>
                  <a:pt x="176" y="77"/>
                  <a:pt x="176" y="77"/>
                  <a:pt x="176" y="77"/>
                </a:cubicBezTo>
                <a:cubicBezTo>
                  <a:pt x="179" y="78"/>
                  <a:pt x="179" y="78"/>
                  <a:pt x="179" y="78"/>
                </a:cubicBezTo>
                <a:cubicBezTo>
                  <a:pt x="181" y="80"/>
                  <a:pt x="181" y="80"/>
                  <a:pt x="181" y="80"/>
                </a:cubicBezTo>
                <a:cubicBezTo>
                  <a:pt x="185" y="85"/>
                  <a:pt x="185" y="85"/>
                  <a:pt x="185" y="85"/>
                </a:cubicBezTo>
                <a:cubicBezTo>
                  <a:pt x="187" y="87"/>
                  <a:pt x="187" y="87"/>
                  <a:pt x="187" y="87"/>
                </a:cubicBezTo>
                <a:cubicBezTo>
                  <a:pt x="192" y="87"/>
                  <a:pt x="192" y="87"/>
                  <a:pt x="192" y="87"/>
                </a:cubicBezTo>
                <a:cubicBezTo>
                  <a:pt x="201" y="80"/>
                  <a:pt x="201" y="80"/>
                  <a:pt x="201" y="80"/>
                </a:cubicBezTo>
                <a:cubicBezTo>
                  <a:pt x="206" y="78"/>
                  <a:pt x="206" y="78"/>
                  <a:pt x="206" y="78"/>
                </a:cubicBezTo>
                <a:cubicBezTo>
                  <a:pt x="216" y="78"/>
                  <a:pt x="216" y="78"/>
                  <a:pt x="216" y="78"/>
                </a:cubicBezTo>
                <a:cubicBezTo>
                  <a:pt x="219" y="77"/>
                  <a:pt x="219" y="77"/>
                  <a:pt x="219" y="77"/>
                </a:cubicBezTo>
                <a:cubicBezTo>
                  <a:pt x="223" y="76"/>
                  <a:pt x="223" y="76"/>
                  <a:pt x="223" y="76"/>
                </a:cubicBezTo>
                <a:cubicBezTo>
                  <a:pt x="226" y="76"/>
                  <a:pt x="226" y="76"/>
                  <a:pt x="226" y="76"/>
                </a:cubicBezTo>
                <a:cubicBezTo>
                  <a:pt x="231" y="76"/>
                  <a:pt x="231" y="76"/>
                  <a:pt x="231" y="76"/>
                </a:cubicBezTo>
                <a:cubicBezTo>
                  <a:pt x="241" y="79"/>
                  <a:pt x="241" y="79"/>
                  <a:pt x="241" y="79"/>
                </a:cubicBezTo>
                <a:cubicBezTo>
                  <a:pt x="253" y="81"/>
                  <a:pt x="253" y="81"/>
                  <a:pt x="253" y="81"/>
                </a:cubicBezTo>
                <a:cubicBezTo>
                  <a:pt x="259" y="83"/>
                  <a:pt x="259" y="83"/>
                  <a:pt x="259" y="83"/>
                </a:cubicBezTo>
                <a:cubicBezTo>
                  <a:pt x="265" y="86"/>
                  <a:pt x="265" y="86"/>
                  <a:pt x="265" y="86"/>
                </a:cubicBezTo>
                <a:cubicBezTo>
                  <a:pt x="278" y="96"/>
                  <a:pt x="278" y="96"/>
                  <a:pt x="278" y="96"/>
                </a:cubicBezTo>
                <a:cubicBezTo>
                  <a:pt x="285" y="104"/>
                  <a:pt x="285" y="104"/>
                  <a:pt x="285" y="104"/>
                </a:cubicBezTo>
                <a:cubicBezTo>
                  <a:pt x="289" y="109"/>
                  <a:pt x="292" y="115"/>
                  <a:pt x="296" y="121"/>
                </a:cubicBezTo>
                <a:cubicBezTo>
                  <a:pt x="296" y="117"/>
                  <a:pt x="296" y="117"/>
                  <a:pt x="296" y="117"/>
                </a:cubicBezTo>
                <a:lnTo>
                  <a:pt x="295" y="110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78">
            <a:extLst>
              <a:ext uri="{FF2B5EF4-FFF2-40B4-BE49-F238E27FC236}">
                <a16:creationId xmlns:a16="http://schemas.microsoft.com/office/drawing/2014/main" id="{E7BBAA56-CA97-4386-893E-820E86E0639F}"/>
              </a:ext>
            </a:extLst>
          </p:cNvPr>
          <p:cNvSpPr>
            <a:spLocks/>
          </p:cNvSpPr>
          <p:nvPr/>
        </p:nvSpPr>
        <p:spPr bwMode="auto">
          <a:xfrm>
            <a:off x="8846878" y="3247327"/>
            <a:ext cx="645395" cy="718855"/>
          </a:xfrm>
          <a:custGeom>
            <a:avLst/>
            <a:gdLst>
              <a:gd name="T0" fmla="*/ 154 w 154"/>
              <a:gd name="T1" fmla="*/ 102 h 171"/>
              <a:gd name="T2" fmla="*/ 150 w 154"/>
              <a:gd name="T3" fmla="*/ 107 h 171"/>
              <a:gd name="T4" fmla="*/ 131 w 154"/>
              <a:gd name="T5" fmla="*/ 115 h 171"/>
              <a:gd name="T6" fmla="*/ 119 w 154"/>
              <a:gd name="T7" fmla="*/ 124 h 171"/>
              <a:gd name="T8" fmla="*/ 117 w 154"/>
              <a:gd name="T9" fmla="*/ 140 h 171"/>
              <a:gd name="T10" fmla="*/ 100 w 154"/>
              <a:gd name="T11" fmla="*/ 161 h 171"/>
              <a:gd name="T12" fmla="*/ 97 w 154"/>
              <a:gd name="T13" fmla="*/ 171 h 171"/>
              <a:gd name="T14" fmla="*/ 88 w 154"/>
              <a:gd name="T15" fmla="*/ 164 h 171"/>
              <a:gd name="T16" fmla="*/ 82 w 154"/>
              <a:gd name="T17" fmla="*/ 153 h 171"/>
              <a:gd name="T18" fmla="*/ 74 w 154"/>
              <a:gd name="T19" fmla="*/ 149 h 171"/>
              <a:gd name="T20" fmla="*/ 66 w 154"/>
              <a:gd name="T21" fmla="*/ 147 h 171"/>
              <a:gd name="T22" fmla="*/ 65 w 154"/>
              <a:gd name="T23" fmla="*/ 121 h 171"/>
              <a:gd name="T24" fmla="*/ 54 w 154"/>
              <a:gd name="T25" fmla="*/ 116 h 171"/>
              <a:gd name="T26" fmla="*/ 43 w 154"/>
              <a:gd name="T27" fmla="*/ 117 h 171"/>
              <a:gd name="T28" fmla="*/ 27 w 154"/>
              <a:gd name="T29" fmla="*/ 129 h 171"/>
              <a:gd name="T30" fmla="*/ 17 w 154"/>
              <a:gd name="T31" fmla="*/ 120 h 171"/>
              <a:gd name="T32" fmla="*/ 7 w 154"/>
              <a:gd name="T33" fmla="*/ 121 h 171"/>
              <a:gd name="T34" fmla="*/ 0 w 154"/>
              <a:gd name="T35" fmla="*/ 115 h 171"/>
              <a:gd name="T36" fmla="*/ 2 w 154"/>
              <a:gd name="T37" fmla="*/ 101 h 171"/>
              <a:gd name="T38" fmla="*/ 8 w 154"/>
              <a:gd name="T39" fmla="*/ 87 h 171"/>
              <a:gd name="T40" fmla="*/ 13 w 154"/>
              <a:gd name="T41" fmla="*/ 90 h 171"/>
              <a:gd name="T42" fmla="*/ 18 w 154"/>
              <a:gd name="T43" fmla="*/ 87 h 171"/>
              <a:gd name="T44" fmla="*/ 20 w 154"/>
              <a:gd name="T45" fmla="*/ 77 h 171"/>
              <a:gd name="T46" fmla="*/ 24 w 154"/>
              <a:gd name="T47" fmla="*/ 72 h 171"/>
              <a:gd name="T48" fmla="*/ 30 w 154"/>
              <a:gd name="T49" fmla="*/ 67 h 171"/>
              <a:gd name="T50" fmla="*/ 37 w 154"/>
              <a:gd name="T51" fmla="*/ 64 h 171"/>
              <a:gd name="T52" fmla="*/ 43 w 154"/>
              <a:gd name="T53" fmla="*/ 60 h 171"/>
              <a:gd name="T54" fmla="*/ 44 w 154"/>
              <a:gd name="T55" fmla="*/ 56 h 171"/>
              <a:gd name="T56" fmla="*/ 47 w 154"/>
              <a:gd name="T57" fmla="*/ 53 h 171"/>
              <a:gd name="T58" fmla="*/ 73 w 154"/>
              <a:gd name="T59" fmla="*/ 41 h 171"/>
              <a:gd name="T60" fmla="*/ 89 w 154"/>
              <a:gd name="T61" fmla="*/ 30 h 171"/>
              <a:gd name="T62" fmla="*/ 98 w 154"/>
              <a:gd name="T63" fmla="*/ 16 h 171"/>
              <a:gd name="T64" fmla="*/ 103 w 154"/>
              <a:gd name="T65" fmla="*/ 0 h 171"/>
              <a:gd name="T66" fmla="*/ 105 w 154"/>
              <a:gd name="T67" fmla="*/ 5 h 171"/>
              <a:gd name="T68" fmla="*/ 107 w 154"/>
              <a:gd name="T69" fmla="*/ 9 h 171"/>
              <a:gd name="T70" fmla="*/ 115 w 154"/>
              <a:gd name="T71" fmla="*/ 17 h 171"/>
              <a:gd name="T72" fmla="*/ 120 w 154"/>
              <a:gd name="T73" fmla="*/ 27 h 171"/>
              <a:gd name="T74" fmla="*/ 118 w 154"/>
              <a:gd name="T75" fmla="*/ 34 h 171"/>
              <a:gd name="T76" fmla="*/ 114 w 154"/>
              <a:gd name="T77" fmla="*/ 40 h 171"/>
              <a:gd name="T78" fmla="*/ 114 w 154"/>
              <a:gd name="T79" fmla="*/ 42 h 171"/>
              <a:gd name="T80" fmla="*/ 114 w 154"/>
              <a:gd name="T81" fmla="*/ 46 h 171"/>
              <a:gd name="T82" fmla="*/ 113 w 154"/>
              <a:gd name="T83" fmla="*/ 48 h 171"/>
              <a:gd name="T84" fmla="*/ 110 w 154"/>
              <a:gd name="T85" fmla="*/ 51 h 171"/>
              <a:gd name="T86" fmla="*/ 99 w 154"/>
              <a:gd name="T87" fmla="*/ 62 h 171"/>
              <a:gd name="T88" fmla="*/ 96 w 154"/>
              <a:gd name="T89" fmla="*/ 75 h 171"/>
              <a:gd name="T90" fmla="*/ 103 w 154"/>
              <a:gd name="T91" fmla="*/ 85 h 171"/>
              <a:gd name="T92" fmla="*/ 114 w 154"/>
              <a:gd name="T93" fmla="*/ 89 h 171"/>
              <a:gd name="T94" fmla="*/ 132 w 154"/>
              <a:gd name="T95" fmla="*/ 89 h 171"/>
              <a:gd name="T96" fmla="*/ 138 w 154"/>
              <a:gd name="T97" fmla="*/ 92 h 171"/>
              <a:gd name="T98" fmla="*/ 144 w 154"/>
              <a:gd name="T99" fmla="*/ 96 h 171"/>
              <a:gd name="T100" fmla="*/ 149 w 154"/>
              <a:gd name="T101" fmla="*/ 99 h 171"/>
              <a:gd name="T102" fmla="*/ 154 w 154"/>
              <a:gd name="T103" fmla="*/ 102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4" h="171">
                <a:moveTo>
                  <a:pt x="154" y="102"/>
                </a:moveTo>
                <a:cubicBezTo>
                  <a:pt x="150" y="107"/>
                  <a:pt x="150" y="107"/>
                  <a:pt x="150" y="107"/>
                </a:cubicBezTo>
                <a:cubicBezTo>
                  <a:pt x="144" y="110"/>
                  <a:pt x="137" y="113"/>
                  <a:pt x="131" y="115"/>
                </a:cubicBezTo>
                <a:cubicBezTo>
                  <a:pt x="119" y="124"/>
                  <a:pt x="119" y="124"/>
                  <a:pt x="119" y="124"/>
                </a:cubicBezTo>
                <a:cubicBezTo>
                  <a:pt x="118" y="129"/>
                  <a:pt x="118" y="135"/>
                  <a:pt x="117" y="140"/>
                </a:cubicBezTo>
                <a:cubicBezTo>
                  <a:pt x="112" y="147"/>
                  <a:pt x="106" y="154"/>
                  <a:pt x="100" y="161"/>
                </a:cubicBezTo>
                <a:cubicBezTo>
                  <a:pt x="97" y="171"/>
                  <a:pt x="97" y="171"/>
                  <a:pt x="97" y="171"/>
                </a:cubicBezTo>
                <a:cubicBezTo>
                  <a:pt x="88" y="164"/>
                  <a:pt x="88" y="164"/>
                  <a:pt x="88" y="164"/>
                </a:cubicBezTo>
                <a:cubicBezTo>
                  <a:pt x="82" y="153"/>
                  <a:pt x="82" y="153"/>
                  <a:pt x="82" y="153"/>
                </a:cubicBezTo>
                <a:cubicBezTo>
                  <a:pt x="74" y="149"/>
                  <a:pt x="74" y="149"/>
                  <a:pt x="74" y="149"/>
                </a:cubicBezTo>
                <a:cubicBezTo>
                  <a:pt x="66" y="147"/>
                  <a:pt x="66" y="147"/>
                  <a:pt x="66" y="147"/>
                </a:cubicBezTo>
                <a:cubicBezTo>
                  <a:pt x="66" y="138"/>
                  <a:pt x="66" y="129"/>
                  <a:pt x="65" y="121"/>
                </a:cubicBezTo>
                <a:cubicBezTo>
                  <a:pt x="54" y="116"/>
                  <a:pt x="54" y="116"/>
                  <a:pt x="54" y="116"/>
                </a:cubicBezTo>
                <a:cubicBezTo>
                  <a:pt x="43" y="117"/>
                  <a:pt x="43" y="117"/>
                  <a:pt x="43" y="117"/>
                </a:cubicBezTo>
                <a:cubicBezTo>
                  <a:pt x="37" y="121"/>
                  <a:pt x="32" y="125"/>
                  <a:pt x="27" y="129"/>
                </a:cubicBezTo>
                <a:cubicBezTo>
                  <a:pt x="24" y="126"/>
                  <a:pt x="20" y="123"/>
                  <a:pt x="17" y="120"/>
                </a:cubicBezTo>
                <a:cubicBezTo>
                  <a:pt x="7" y="121"/>
                  <a:pt x="7" y="121"/>
                  <a:pt x="7" y="121"/>
                </a:cubicBezTo>
                <a:cubicBezTo>
                  <a:pt x="0" y="115"/>
                  <a:pt x="0" y="115"/>
                  <a:pt x="0" y="115"/>
                </a:cubicBezTo>
                <a:cubicBezTo>
                  <a:pt x="2" y="101"/>
                  <a:pt x="2" y="101"/>
                  <a:pt x="2" y="101"/>
                </a:cubicBezTo>
                <a:cubicBezTo>
                  <a:pt x="8" y="87"/>
                  <a:pt x="8" y="87"/>
                  <a:pt x="8" y="87"/>
                </a:cubicBezTo>
                <a:cubicBezTo>
                  <a:pt x="13" y="90"/>
                  <a:pt x="13" y="90"/>
                  <a:pt x="13" y="90"/>
                </a:cubicBezTo>
                <a:cubicBezTo>
                  <a:pt x="18" y="87"/>
                  <a:pt x="18" y="87"/>
                  <a:pt x="18" y="87"/>
                </a:cubicBezTo>
                <a:cubicBezTo>
                  <a:pt x="18" y="83"/>
                  <a:pt x="19" y="80"/>
                  <a:pt x="20" y="77"/>
                </a:cubicBezTo>
                <a:cubicBezTo>
                  <a:pt x="24" y="72"/>
                  <a:pt x="24" y="72"/>
                  <a:pt x="24" y="72"/>
                </a:cubicBezTo>
                <a:cubicBezTo>
                  <a:pt x="30" y="67"/>
                  <a:pt x="30" y="67"/>
                  <a:pt x="30" y="67"/>
                </a:cubicBezTo>
                <a:cubicBezTo>
                  <a:pt x="37" y="64"/>
                  <a:pt x="37" y="64"/>
                  <a:pt x="37" y="64"/>
                </a:cubicBezTo>
                <a:cubicBezTo>
                  <a:pt x="43" y="60"/>
                  <a:pt x="43" y="60"/>
                  <a:pt x="43" y="60"/>
                </a:cubicBezTo>
                <a:cubicBezTo>
                  <a:pt x="44" y="56"/>
                  <a:pt x="44" y="56"/>
                  <a:pt x="44" y="56"/>
                </a:cubicBezTo>
                <a:cubicBezTo>
                  <a:pt x="47" y="53"/>
                  <a:pt x="47" y="53"/>
                  <a:pt x="47" y="53"/>
                </a:cubicBezTo>
                <a:cubicBezTo>
                  <a:pt x="55" y="49"/>
                  <a:pt x="64" y="45"/>
                  <a:pt x="73" y="41"/>
                </a:cubicBezTo>
                <a:cubicBezTo>
                  <a:pt x="89" y="30"/>
                  <a:pt x="89" y="30"/>
                  <a:pt x="89" y="30"/>
                </a:cubicBezTo>
                <a:cubicBezTo>
                  <a:pt x="98" y="16"/>
                  <a:pt x="98" y="16"/>
                  <a:pt x="98" y="16"/>
                </a:cubicBezTo>
                <a:cubicBezTo>
                  <a:pt x="103" y="0"/>
                  <a:pt x="103" y="0"/>
                  <a:pt x="103" y="0"/>
                </a:cubicBezTo>
                <a:cubicBezTo>
                  <a:pt x="105" y="5"/>
                  <a:pt x="105" y="5"/>
                  <a:pt x="105" y="5"/>
                </a:cubicBezTo>
                <a:cubicBezTo>
                  <a:pt x="107" y="9"/>
                  <a:pt x="107" y="9"/>
                  <a:pt x="107" y="9"/>
                </a:cubicBezTo>
                <a:cubicBezTo>
                  <a:pt x="115" y="17"/>
                  <a:pt x="115" y="17"/>
                  <a:pt x="115" y="17"/>
                </a:cubicBezTo>
                <a:cubicBezTo>
                  <a:pt x="120" y="27"/>
                  <a:pt x="120" y="27"/>
                  <a:pt x="120" y="27"/>
                </a:cubicBezTo>
                <a:cubicBezTo>
                  <a:pt x="118" y="34"/>
                  <a:pt x="118" y="34"/>
                  <a:pt x="118" y="34"/>
                </a:cubicBezTo>
                <a:cubicBezTo>
                  <a:pt x="114" y="40"/>
                  <a:pt x="114" y="40"/>
                  <a:pt x="114" y="40"/>
                </a:cubicBezTo>
                <a:cubicBezTo>
                  <a:pt x="114" y="42"/>
                  <a:pt x="114" y="42"/>
                  <a:pt x="114" y="42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13" y="48"/>
                  <a:pt x="113" y="48"/>
                  <a:pt x="113" y="48"/>
                </a:cubicBezTo>
                <a:cubicBezTo>
                  <a:pt x="110" y="51"/>
                  <a:pt x="110" y="51"/>
                  <a:pt x="110" y="51"/>
                </a:cubicBezTo>
                <a:cubicBezTo>
                  <a:pt x="99" y="62"/>
                  <a:pt x="99" y="62"/>
                  <a:pt x="99" y="62"/>
                </a:cubicBezTo>
                <a:cubicBezTo>
                  <a:pt x="96" y="75"/>
                  <a:pt x="96" y="75"/>
                  <a:pt x="96" y="75"/>
                </a:cubicBezTo>
                <a:cubicBezTo>
                  <a:pt x="103" y="85"/>
                  <a:pt x="103" y="85"/>
                  <a:pt x="103" y="85"/>
                </a:cubicBezTo>
                <a:cubicBezTo>
                  <a:pt x="114" y="89"/>
                  <a:pt x="114" y="89"/>
                  <a:pt x="114" y="89"/>
                </a:cubicBezTo>
                <a:cubicBezTo>
                  <a:pt x="120" y="89"/>
                  <a:pt x="126" y="89"/>
                  <a:pt x="132" y="89"/>
                </a:cubicBezTo>
                <a:cubicBezTo>
                  <a:pt x="138" y="92"/>
                  <a:pt x="138" y="92"/>
                  <a:pt x="138" y="92"/>
                </a:cubicBezTo>
                <a:cubicBezTo>
                  <a:pt x="144" y="96"/>
                  <a:pt x="144" y="96"/>
                  <a:pt x="144" y="96"/>
                </a:cubicBezTo>
                <a:cubicBezTo>
                  <a:pt x="149" y="99"/>
                  <a:pt x="149" y="99"/>
                  <a:pt x="149" y="99"/>
                </a:cubicBezTo>
                <a:lnTo>
                  <a:pt x="154" y="102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83">
            <a:extLst>
              <a:ext uri="{FF2B5EF4-FFF2-40B4-BE49-F238E27FC236}">
                <a16:creationId xmlns:a16="http://schemas.microsoft.com/office/drawing/2014/main" id="{73EE7A42-E3DE-43BC-BEA0-36DA42F69BA2}"/>
              </a:ext>
            </a:extLst>
          </p:cNvPr>
          <p:cNvSpPr>
            <a:spLocks noEditPoints="1"/>
          </p:cNvSpPr>
          <p:nvPr/>
        </p:nvSpPr>
        <p:spPr bwMode="auto">
          <a:xfrm>
            <a:off x="9719646" y="3465958"/>
            <a:ext cx="1171855" cy="958472"/>
          </a:xfrm>
          <a:custGeom>
            <a:avLst/>
            <a:gdLst>
              <a:gd name="T0" fmla="*/ 274 w 279"/>
              <a:gd name="T1" fmla="*/ 47 h 228"/>
              <a:gd name="T2" fmla="*/ 243 w 279"/>
              <a:gd name="T3" fmla="*/ 55 h 228"/>
              <a:gd name="T4" fmla="*/ 224 w 279"/>
              <a:gd name="T5" fmla="*/ 54 h 228"/>
              <a:gd name="T6" fmla="*/ 208 w 279"/>
              <a:gd name="T7" fmla="*/ 55 h 228"/>
              <a:gd name="T8" fmla="*/ 201 w 279"/>
              <a:gd name="T9" fmla="*/ 59 h 228"/>
              <a:gd name="T10" fmla="*/ 186 w 279"/>
              <a:gd name="T11" fmla="*/ 56 h 228"/>
              <a:gd name="T12" fmla="*/ 161 w 279"/>
              <a:gd name="T13" fmla="*/ 71 h 228"/>
              <a:gd name="T14" fmla="*/ 153 w 279"/>
              <a:gd name="T15" fmla="*/ 96 h 228"/>
              <a:gd name="T16" fmla="*/ 154 w 279"/>
              <a:gd name="T17" fmla="*/ 133 h 228"/>
              <a:gd name="T18" fmla="*/ 142 w 279"/>
              <a:gd name="T19" fmla="*/ 152 h 228"/>
              <a:gd name="T20" fmla="*/ 140 w 279"/>
              <a:gd name="T21" fmla="*/ 163 h 228"/>
              <a:gd name="T22" fmla="*/ 134 w 279"/>
              <a:gd name="T23" fmla="*/ 176 h 228"/>
              <a:gd name="T24" fmla="*/ 132 w 279"/>
              <a:gd name="T25" fmla="*/ 197 h 228"/>
              <a:gd name="T26" fmla="*/ 122 w 279"/>
              <a:gd name="T27" fmla="*/ 218 h 228"/>
              <a:gd name="T28" fmla="*/ 113 w 279"/>
              <a:gd name="T29" fmla="*/ 221 h 228"/>
              <a:gd name="T30" fmla="*/ 106 w 279"/>
              <a:gd name="T31" fmla="*/ 209 h 228"/>
              <a:gd name="T32" fmla="*/ 94 w 279"/>
              <a:gd name="T33" fmla="*/ 183 h 228"/>
              <a:gd name="T34" fmla="*/ 85 w 279"/>
              <a:gd name="T35" fmla="*/ 164 h 228"/>
              <a:gd name="T36" fmla="*/ 60 w 279"/>
              <a:gd name="T37" fmla="*/ 162 h 228"/>
              <a:gd name="T38" fmla="*/ 41 w 279"/>
              <a:gd name="T39" fmla="*/ 159 h 228"/>
              <a:gd name="T40" fmla="*/ 18 w 279"/>
              <a:gd name="T41" fmla="*/ 130 h 228"/>
              <a:gd name="T42" fmla="*/ 0 w 279"/>
              <a:gd name="T43" fmla="*/ 103 h 228"/>
              <a:gd name="T44" fmla="*/ 23 w 279"/>
              <a:gd name="T45" fmla="*/ 115 h 228"/>
              <a:gd name="T46" fmla="*/ 56 w 279"/>
              <a:gd name="T47" fmla="*/ 88 h 228"/>
              <a:gd name="T48" fmla="*/ 65 w 279"/>
              <a:gd name="T49" fmla="*/ 76 h 228"/>
              <a:gd name="T50" fmla="*/ 82 w 279"/>
              <a:gd name="T51" fmla="*/ 70 h 228"/>
              <a:gd name="T52" fmla="*/ 98 w 279"/>
              <a:gd name="T53" fmla="*/ 61 h 228"/>
              <a:gd name="T54" fmla="*/ 111 w 279"/>
              <a:gd name="T55" fmla="*/ 44 h 228"/>
              <a:gd name="T56" fmla="*/ 148 w 279"/>
              <a:gd name="T57" fmla="*/ 36 h 228"/>
              <a:gd name="T58" fmla="*/ 153 w 279"/>
              <a:gd name="T59" fmla="*/ 19 h 228"/>
              <a:gd name="T60" fmla="*/ 164 w 279"/>
              <a:gd name="T61" fmla="*/ 9 h 228"/>
              <a:gd name="T62" fmla="*/ 180 w 279"/>
              <a:gd name="T63" fmla="*/ 7 h 228"/>
              <a:gd name="T64" fmla="*/ 198 w 279"/>
              <a:gd name="T65" fmla="*/ 31 h 228"/>
              <a:gd name="T66" fmla="*/ 226 w 279"/>
              <a:gd name="T67" fmla="*/ 28 h 228"/>
              <a:gd name="T68" fmla="*/ 237 w 279"/>
              <a:gd name="T69" fmla="*/ 35 h 228"/>
              <a:gd name="T70" fmla="*/ 247 w 279"/>
              <a:gd name="T71" fmla="*/ 31 h 228"/>
              <a:gd name="T72" fmla="*/ 221 w 279"/>
              <a:gd name="T73" fmla="*/ 65 h 228"/>
              <a:gd name="T74" fmla="*/ 215 w 279"/>
              <a:gd name="T75" fmla="*/ 70 h 228"/>
              <a:gd name="T76" fmla="*/ 201 w 279"/>
              <a:gd name="T77" fmla="*/ 76 h 228"/>
              <a:gd name="T78" fmla="*/ 204 w 279"/>
              <a:gd name="T79" fmla="*/ 97 h 228"/>
              <a:gd name="T80" fmla="*/ 222 w 279"/>
              <a:gd name="T81" fmla="*/ 94 h 228"/>
              <a:gd name="T82" fmla="*/ 229 w 279"/>
              <a:gd name="T83" fmla="*/ 83 h 228"/>
              <a:gd name="T84" fmla="*/ 221 w 279"/>
              <a:gd name="T85" fmla="*/ 65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9" h="228">
                <a:moveTo>
                  <a:pt x="279" y="41"/>
                </a:moveTo>
                <a:cubicBezTo>
                  <a:pt x="274" y="47"/>
                  <a:pt x="274" y="47"/>
                  <a:pt x="274" y="47"/>
                </a:cubicBezTo>
                <a:cubicBezTo>
                  <a:pt x="266" y="49"/>
                  <a:pt x="258" y="51"/>
                  <a:pt x="249" y="52"/>
                </a:cubicBezTo>
                <a:cubicBezTo>
                  <a:pt x="243" y="55"/>
                  <a:pt x="243" y="55"/>
                  <a:pt x="243" y="55"/>
                </a:cubicBezTo>
                <a:cubicBezTo>
                  <a:pt x="236" y="57"/>
                  <a:pt x="236" y="57"/>
                  <a:pt x="236" y="57"/>
                </a:cubicBezTo>
                <a:cubicBezTo>
                  <a:pt x="232" y="56"/>
                  <a:pt x="228" y="55"/>
                  <a:pt x="224" y="54"/>
                </a:cubicBezTo>
                <a:cubicBezTo>
                  <a:pt x="216" y="54"/>
                  <a:pt x="216" y="54"/>
                  <a:pt x="216" y="54"/>
                </a:cubicBezTo>
                <a:cubicBezTo>
                  <a:pt x="208" y="55"/>
                  <a:pt x="208" y="55"/>
                  <a:pt x="208" y="55"/>
                </a:cubicBezTo>
                <a:cubicBezTo>
                  <a:pt x="207" y="58"/>
                  <a:pt x="207" y="58"/>
                  <a:pt x="207" y="58"/>
                </a:cubicBezTo>
                <a:cubicBezTo>
                  <a:pt x="201" y="59"/>
                  <a:pt x="201" y="59"/>
                  <a:pt x="201" y="59"/>
                </a:cubicBezTo>
                <a:cubicBezTo>
                  <a:pt x="194" y="59"/>
                  <a:pt x="194" y="59"/>
                  <a:pt x="194" y="59"/>
                </a:cubicBezTo>
                <a:cubicBezTo>
                  <a:pt x="186" y="56"/>
                  <a:pt x="186" y="56"/>
                  <a:pt x="186" y="56"/>
                </a:cubicBezTo>
                <a:cubicBezTo>
                  <a:pt x="182" y="61"/>
                  <a:pt x="177" y="65"/>
                  <a:pt x="173" y="70"/>
                </a:cubicBezTo>
                <a:cubicBezTo>
                  <a:pt x="161" y="71"/>
                  <a:pt x="161" y="71"/>
                  <a:pt x="161" y="71"/>
                </a:cubicBezTo>
                <a:cubicBezTo>
                  <a:pt x="153" y="80"/>
                  <a:pt x="153" y="80"/>
                  <a:pt x="153" y="80"/>
                </a:cubicBezTo>
                <a:cubicBezTo>
                  <a:pt x="153" y="96"/>
                  <a:pt x="153" y="96"/>
                  <a:pt x="153" y="96"/>
                </a:cubicBezTo>
                <a:cubicBezTo>
                  <a:pt x="156" y="115"/>
                  <a:pt x="156" y="115"/>
                  <a:pt x="156" y="115"/>
                </a:cubicBezTo>
                <a:cubicBezTo>
                  <a:pt x="154" y="133"/>
                  <a:pt x="154" y="133"/>
                  <a:pt x="154" y="133"/>
                </a:cubicBezTo>
                <a:cubicBezTo>
                  <a:pt x="146" y="148"/>
                  <a:pt x="146" y="148"/>
                  <a:pt x="146" y="148"/>
                </a:cubicBezTo>
                <a:cubicBezTo>
                  <a:pt x="142" y="152"/>
                  <a:pt x="142" y="152"/>
                  <a:pt x="142" y="152"/>
                </a:cubicBezTo>
                <a:cubicBezTo>
                  <a:pt x="140" y="158"/>
                  <a:pt x="140" y="158"/>
                  <a:pt x="140" y="158"/>
                </a:cubicBezTo>
                <a:cubicBezTo>
                  <a:pt x="140" y="163"/>
                  <a:pt x="140" y="163"/>
                  <a:pt x="140" y="163"/>
                </a:cubicBezTo>
                <a:cubicBezTo>
                  <a:pt x="138" y="169"/>
                  <a:pt x="138" y="169"/>
                  <a:pt x="138" y="169"/>
                </a:cubicBezTo>
                <a:cubicBezTo>
                  <a:pt x="134" y="176"/>
                  <a:pt x="134" y="176"/>
                  <a:pt x="134" y="176"/>
                </a:cubicBezTo>
                <a:cubicBezTo>
                  <a:pt x="130" y="183"/>
                  <a:pt x="130" y="183"/>
                  <a:pt x="130" y="183"/>
                </a:cubicBezTo>
                <a:cubicBezTo>
                  <a:pt x="131" y="188"/>
                  <a:pt x="132" y="192"/>
                  <a:pt x="132" y="197"/>
                </a:cubicBezTo>
                <a:cubicBezTo>
                  <a:pt x="130" y="201"/>
                  <a:pt x="127" y="205"/>
                  <a:pt x="124" y="209"/>
                </a:cubicBezTo>
                <a:cubicBezTo>
                  <a:pt x="122" y="218"/>
                  <a:pt x="122" y="218"/>
                  <a:pt x="122" y="218"/>
                </a:cubicBezTo>
                <a:cubicBezTo>
                  <a:pt x="118" y="228"/>
                  <a:pt x="118" y="228"/>
                  <a:pt x="118" y="228"/>
                </a:cubicBezTo>
                <a:cubicBezTo>
                  <a:pt x="113" y="221"/>
                  <a:pt x="113" y="221"/>
                  <a:pt x="113" y="221"/>
                </a:cubicBezTo>
                <a:cubicBezTo>
                  <a:pt x="108" y="215"/>
                  <a:pt x="108" y="215"/>
                  <a:pt x="108" y="215"/>
                </a:cubicBezTo>
                <a:cubicBezTo>
                  <a:pt x="106" y="209"/>
                  <a:pt x="106" y="209"/>
                  <a:pt x="106" y="209"/>
                </a:cubicBezTo>
                <a:cubicBezTo>
                  <a:pt x="105" y="203"/>
                  <a:pt x="105" y="203"/>
                  <a:pt x="105" y="203"/>
                </a:cubicBezTo>
                <a:cubicBezTo>
                  <a:pt x="101" y="196"/>
                  <a:pt x="98" y="190"/>
                  <a:pt x="94" y="183"/>
                </a:cubicBezTo>
                <a:cubicBezTo>
                  <a:pt x="92" y="172"/>
                  <a:pt x="92" y="172"/>
                  <a:pt x="92" y="172"/>
                </a:cubicBezTo>
                <a:cubicBezTo>
                  <a:pt x="85" y="164"/>
                  <a:pt x="85" y="164"/>
                  <a:pt x="85" y="164"/>
                </a:cubicBezTo>
                <a:cubicBezTo>
                  <a:pt x="73" y="162"/>
                  <a:pt x="73" y="162"/>
                  <a:pt x="73" y="162"/>
                </a:cubicBezTo>
                <a:cubicBezTo>
                  <a:pt x="60" y="162"/>
                  <a:pt x="60" y="162"/>
                  <a:pt x="60" y="162"/>
                </a:cubicBezTo>
                <a:cubicBezTo>
                  <a:pt x="50" y="161"/>
                  <a:pt x="50" y="161"/>
                  <a:pt x="50" y="161"/>
                </a:cubicBezTo>
                <a:cubicBezTo>
                  <a:pt x="41" y="159"/>
                  <a:pt x="41" y="159"/>
                  <a:pt x="41" y="159"/>
                </a:cubicBezTo>
                <a:cubicBezTo>
                  <a:pt x="36" y="152"/>
                  <a:pt x="30" y="145"/>
                  <a:pt x="26" y="138"/>
                </a:cubicBezTo>
                <a:cubicBezTo>
                  <a:pt x="18" y="130"/>
                  <a:pt x="18" y="130"/>
                  <a:pt x="18" y="130"/>
                </a:cubicBezTo>
                <a:cubicBezTo>
                  <a:pt x="12" y="125"/>
                  <a:pt x="7" y="120"/>
                  <a:pt x="2" y="115"/>
                </a:cubicBezTo>
                <a:cubicBezTo>
                  <a:pt x="0" y="103"/>
                  <a:pt x="0" y="103"/>
                  <a:pt x="0" y="103"/>
                </a:cubicBezTo>
                <a:cubicBezTo>
                  <a:pt x="9" y="106"/>
                  <a:pt x="9" y="106"/>
                  <a:pt x="9" y="106"/>
                </a:cubicBezTo>
                <a:cubicBezTo>
                  <a:pt x="13" y="109"/>
                  <a:pt x="18" y="112"/>
                  <a:pt x="23" y="115"/>
                </a:cubicBezTo>
                <a:cubicBezTo>
                  <a:pt x="30" y="107"/>
                  <a:pt x="39" y="99"/>
                  <a:pt x="47" y="91"/>
                </a:cubicBezTo>
                <a:cubicBezTo>
                  <a:pt x="56" y="88"/>
                  <a:pt x="56" y="88"/>
                  <a:pt x="56" y="88"/>
                </a:cubicBezTo>
                <a:cubicBezTo>
                  <a:pt x="61" y="83"/>
                  <a:pt x="61" y="83"/>
                  <a:pt x="61" y="83"/>
                </a:cubicBezTo>
                <a:cubicBezTo>
                  <a:pt x="65" y="76"/>
                  <a:pt x="65" y="76"/>
                  <a:pt x="65" y="76"/>
                </a:cubicBezTo>
                <a:cubicBezTo>
                  <a:pt x="73" y="71"/>
                  <a:pt x="73" y="71"/>
                  <a:pt x="73" y="71"/>
                </a:cubicBezTo>
                <a:cubicBezTo>
                  <a:pt x="82" y="70"/>
                  <a:pt x="82" y="70"/>
                  <a:pt x="82" y="70"/>
                </a:cubicBezTo>
                <a:cubicBezTo>
                  <a:pt x="90" y="66"/>
                  <a:pt x="90" y="66"/>
                  <a:pt x="90" y="66"/>
                </a:cubicBezTo>
                <a:cubicBezTo>
                  <a:pt x="98" y="61"/>
                  <a:pt x="98" y="61"/>
                  <a:pt x="98" y="61"/>
                </a:cubicBezTo>
                <a:cubicBezTo>
                  <a:pt x="105" y="54"/>
                  <a:pt x="105" y="54"/>
                  <a:pt x="105" y="54"/>
                </a:cubicBezTo>
                <a:cubicBezTo>
                  <a:pt x="111" y="44"/>
                  <a:pt x="111" y="44"/>
                  <a:pt x="111" y="44"/>
                </a:cubicBezTo>
                <a:cubicBezTo>
                  <a:pt x="130" y="43"/>
                  <a:pt x="130" y="43"/>
                  <a:pt x="130" y="43"/>
                </a:cubicBezTo>
                <a:cubicBezTo>
                  <a:pt x="148" y="36"/>
                  <a:pt x="148" y="36"/>
                  <a:pt x="148" y="36"/>
                </a:cubicBezTo>
                <a:cubicBezTo>
                  <a:pt x="149" y="32"/>
                  <a:pt x="149" y="27"/>
                  <a:pt x="150" y="23"/>
                </a:cubicBezTo>
                <a:cubicBezTo>
                  <a:pt x="153" y="19"/>
                  <a:pt x="153" y="19"/>
                  <a:pt x="153" y="19"/>
                </a:cubicBezTo>
                <a:cubicBezTo>
                  <a:pt x="157" y="15"/>
                  <a:pt x="157" y="15"/>
                  <a:pt x="157" y="15"/>
                </a:cubicBezTo>
                <a:cubicBezTo>
                  <a:pt x="164" y="9"/>
                  <a:pt x="164" y="9"/>
                  <a:pt x="164" y="9"/>
                </a:cubicBezTo>
                <a:cubicBezTo>
                  <a:pt x="170" y="0"/>
                  <a:pt x="170" y="0"/>
                  <a:pt x="170" y="0"/>
                </a:cubicBezTo>
                <a:cubicBezTo>
                  <a:pt x="180" y="7"/>
                  <a:pt x="180" y="7"/>
                  <a:pt x="180" y="7"/>
                </a:cubicBezTo>
                <a:cubicBezTo>
                  <a:pt x="189" y="17"/>
                  <a:pt x="189" y="17"/>
                  <a:pt x="189" y="17"/>
                </a:cubicBezTo>
                <a:cubicBezTo>
                  <a:pt x="192" y="22"/>
                  <a:pt x="195" y="26"/>
                  <a:pt x="198" y="31"/>
                </a:cubicBezTo>
                <a:cubicBezTo>
                  <a:pt x="212" y="32"/>
                  <a:pt x="212" y="32"/>
                  <a:pt x="212" y="32"/>
                </a:cubicBezTo>
                <a:cubicBezTo>
                  <a:pt x="226" y="28"/>
                  <a:pt x="226" y="28"/>
                  <a:pt x="226" y="28"/>
                </a:cubicBezTo>
                <a:cubicBezTo>
                  <a:pt x="231" y="33"/>
                  <a:pt x="231" y="33"/>
                  <a:pt x="231" y="33"/>
                </a:cubicBezTo>
                <a:cubicBezTo>
                  <a:pt x="237" y="35"/>
                  <a:pt x="237" y="35"/>
                  <a:pt x="237" y="35"/>
                </a:cubicBezTo>
                <a:cubicBezTo>
                  <a:pt x="242" y="33"/>
                  <a:pt x="242" y="33"/>
                  <a:pt x="242" y="33"/>
                </a:cubicBezTo>
                <a:cubicBezTo>
                  <a:pt x="247" y="31"/>
                  <a:pt x="247" y="31"/>
                  <a:pt x="247" y="31"/>
                </a:cubicBezTo>
                <a:cubicBezTo>
                  <a:pt x="258" y="34"/>
                  <a:pt x="269" y="37"/>
                  <a:pt x="279" y="41"/>
                </a:cubicBezTo>
                <a:close/>
                <a:moveTo>
                  <a:pt x="221" y="65"/>
                </a:moveTo>
                <a:cubicBezTo>
                  <a:pt x="216" y="65"/>
                  <a:pt x="216" y="65"/>
                  <a:pt x="216" y="65"/>
                </a:cubicBezTo>
                <a:cubicBezTo>
                  <a:pt x="215" y="70"/>
                  <a:pt x="215" y="70"/>
                  <a:pt x="215" y="70"/>
                </a:cubicBezTo>
                <a:cubicBezTo>
                  <a:pt x="201" y="70"/>
                  <a:pt x="201" y="70"/>
                  <a:pt x="201" y="70"/>
                </a:cubicBezTo>
                <a:cubicBezTo>
                  <a:pt x="201" y="76"/>
                  <a:pt x="201" y="76"/>
                  <a:pt x="201" y="76"/>
                </a:cubicBezTo>
                <a:cubicBezTo>
                  <a:pt x="205" y="82"/>
                  <a:pt x="205" y="82"/>
                  <a:pt x="205" y="82"/>
                </a:cubicBezTo>
                <a:cubicBezTo>
                  <a:pt x="205" y="87"/>
                  <a:pt x="197" y="98"/>
                  <a:pt x="204" y="97"/>
                </a:cubicBezTo>
                <a:cubicBezTo>
                  <a:pt x="213" y="89"/>
                  <a:pt x="213" y="89"/>
                  <a:pt x="213" y="89"/>
                </a:cubicBezTo>
                <a:cubicBezTo>
                  <a:pt x="222" y="94"/>
                  <a:pt x="222" y="94"/>
                  <a:pt x="222" y="94"/>
                </a:cubicBezTo>
                <a:cubicBezTo>
                  <a:pt x="227" y="94"/>
                  <a:pt x="223" y="87"/>
                  <a:pt x="225" y="85"/>
                </a:cubicBezTo>
                <a:cubicBezTo>
                  <a:pt x="229" y="83"/>
                  <a:pt x="229" y="83"/>
                  <a:pt x="229" y="83"/>
                </a:cubicBezTo>
                <a:cubicBezTo>
                  <a:pt x="226" y="78"/>
                  <a:pt x="226" y="78"/>
                  <a:pt x="226" y="78"/>
                </a:cubicBezTo>
                <a:lnTo>
                  <a:pt x="221" y="65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15">
            <a:extLst>
              <a:ext uri="{FF2B5EF4-FFF2-40B4-BE49-F238E27FC236}">
                <a16:creationId xmlns:a16="http://schemas.microsoft.com/office/drawing/2014/main" id="{5925D14E-B5E1-43C5-A020-0886A2E1EC7B}"/>
              </a:ext>
            </a:extLst>
          </p:cNvPr>
          <p:cNvSpPr>
            <a:spLocks/>
          </p:cNvSpPr>
          <p:nvPr/>
        </p:nvSpPr>
        <p:spPr bwMode="auto">
          <a:xfrm>
            <a:off x="6809249" y="1772889"/>
            <a:ext cx="848284" cy="704863"/>
          </a:xfrm>
          <a:custGeom>
            <a:avLst/>
            <a:gdLst>
              <a:gd name="T0" fmla="*/ 94 w 202"/>
              <a:gd name="T1" fmla="*/ 167 h 168"/>
              <a:gd name="T2" fmla="*/ 94 w 202"/>
              <a:gd name="T3" fmla="*/ 168 h 168"/>
              <a:gd name="T4" fmla="*/ 92 w 202"/>
              <a:gd name="T5" fmla="*/ 166 h 168"/>
              <a:gd name="T6" fmla="*/ 88 w 202"/>
              <a:gd name="T7" fmla="*/ 168 h 168"/>
              <a:gd name="T8" fmla="*/ 84 w 202"/>
              <a:gd name="T9" fmla="*/ 159 h 168"/>
              <a:gd name="T10" fmla="*/ 71 w 202"/>
              <a:gd name="T11" fmla="*/ 151 h 168"/>
              <a:gd name="T12" fmla="*/ 45 w 202"/>
              <a:gd name="T13" fmla="*/ 141 h 168"/>
              <a:gd name="T14" fmla="*/ 32 w 202"/>
              <a:gd name="T15" fmla="*/ 130 h 168"/>
              <a:gd name="T16" fmla="*/ 26 w 202"/>
              <a:gd name="T17" fmla="*/ 129 h 168"/>
              <a:gd name="T18" fmla="*/ 23 w 202"/>
              <a:gd name="T19" fmla="*/ 127 h 168"/>
              <a:gd name="T20" fmla="*/ 9 w 202"/>
              <a:gd name="T21" fmla="*/ 118 h 168"/>
              <a:gd name="T22" fmla="*/ 5 w 202"/>
              <a:gd name="T23" fmla="*/ 113 h 168"/>
              <a:gd name="T24" fmla="*/ 2 w 202"/>
              <a:gd name="T25" fmla="*/ 106 h 168"/>
              <a:gd name="T26" fmla="*/ 0 w 202"/>
              <a:gd name="T27" fmla="*/ 93 h 168"/>
              <a:gd name="T28" fmla="*/ 7 w 202"/>
              <a:gd name="T29" fmla="*/ 94 h 168"/>
              <a:gd name="T30" fmla="*/ 15 w 202"/>
              <a:gd name="T31" fmla="*/ 98 h 168"/>
              <a:gd name="T32" fmla="*/ 23 w 202"/>
              <a:gd name="T33" fmla="*/ 98 h 168"/>
              <a:gd name="T34" fmla="*/ 38 w 202"/>
              <a:gd name="T35" fmla="*/ 88 h 168"/>
              <a:gd name="T36" fmla="*/ 47 w 202"/>
              <a:gd name="T37" fmla="*/ 86 h 168"/>
              <a:gd name="T38" fmla="*/ 66 w 202"/>
              <a:gd name="T39" fmla="*/ 83 h 168"/>
              <a:gd name="T40" fmla="*/ 74 w 202"/>
              <a:gd name="T41" fmla="*/ 78 h 168"/>
              <a:gd name="T42" fmla="*/ 80 w 202"/>
              <a:gd name="T43" fmla="*/ 70 h 168"/>
              <a:gd name="T44" fmla="*/ 83 w 202"/>
              <a:gd name="T45" fmla="*/ 60 h 168"/>
              <a:gd name="T46" fmla="*/ 88 w 202"/>
              <a:gd name="T47" fmla="*/ 51 h 168"/>
              <a:gd name="T48" fmla="*/ 96 w 202"/>
              <a:gd name="T49" fmla="*/ 45 h 168"/>
              <a:gd name="T50" fmla="*/ 114 w 202"/>
              <a:gd name="T51" fmla="*/ 33 h 168"/>
              <a:gd name="T52" fmla="*/ 124 w 202"/>
              <a:gd name="T53" fmla="*/ 24 h 168"/>
              <a:gd name="T54" fmla="*/ 127 w 202"/>
              <a:gd name="T55" fmla="*/ 12 h 168"/>
              <a:gd name="T56" fmla="*/ 126 w 202"/>
              <a:gd name="T57" fmla="*/ 5 h 168"/>
              <a:gd name="T58" fmla="*/ 127 w 202"/>
              <a:gd name="T59" fmla="*/ 4 h 168"/>
              <a:gd name="T60" fmla="*/ 132 w 202"/>
              <a:gd name="T61" fmla="*/ 0 h 168"/>
              <a:gd name="T62" fmla="*/ 134 w 202"/>
              <a:gd name="T63" fmla="*/ 0 h 168"/>
              <a:gd name="T64" fmla="*/ 135 w 202"/>
              <a:gd name="T65" fmla="*/ 3 h 168"/>
              <a:gd name="T66" fmla="*/ 137 w 202"/>
              <a:gd name="T67" fmla="*/ 16 h 168"/>
              <a:gd name="T68" fmla="*/ 139 w 202"/>
              <a:gd name="T69" fmla="*/ 21 h 168"/>
              <a:gd name="T70" fmla="*/ 142 w 202"/>
              <a:gd name="T71" fmla="*/ 25 h 168"/>
              <a:gd name="T72" fmla="*/ 159 w 202"/>
              <a:gd name="T73" fmla="*/ 40 h 168"/>
              <a:gd name="T74" fmla="*/ 164 w 202"/>
              <a:gd name="T75" fmla="*/ 43 h 168"/>
              <a:gd name="T76" fmla="*/ 167 w 202"/>
              <a:gd name="T77" fmla="*/ 43 h 168"/>
              <a:gd name="T78" fmla="*/ 174 w 202"/>
              <a:gd name="T79" fmla="*/ 44 h 168"/>
              <a:gd name="T80" fmla="*/ 177 w 202"/>
              <a:gd name="T81" fmla="*/ 46 h 168"/>
              <a:gd name="T82" fmla="*/ 179 w 202"/>
              <a:gd name="T83" fmla="*/ 48 h 168"/>
              <a:gd name="T84" fmla="*/ 180 w 202"/>
              <a:gd name="T85" fmla="*/ 54 h 168"/>
              <a:gd name="T86" fmla="*/ 181 w 202"/>
              <a:gd name="T87" fmla="*/ 56 h 168"/>
              <a:gd name="T88" fmla="*/ 185 w 202"/>
              <a:gd name="T89" fmla="*/ 61 h 168"/>
              <a:gd name="T90" fmla="*/ 198 w 202"/>
              <a:gd name="T91" fmla="*/ 71 h 168"/>
              <a:gd name="T92" fmla="*/ 195 w 202"/>
              <a:gd name="T93" fmla="*/ 81 h 168"/>
              <a:gd name="T94" fmla="*/ 197 w 202"/>
              <a:gd name="T95" fmla="*/ 91 h 168"/>
              <a:gd name="T96" fmla="*/ 201 w 202"/>
              <a:gd name="T97" fmla="*/ 98 h 168"/>
              <a:gd name="T98" fmla="*/ 202 w 202"/>
              <a:gd name="T99" fmla="*/ 97 h 168"/>
              <a:gd name="T100" fmla="*/ 191 w 202"/>
              <a:gd name="T101" fmla="*/ 111 h 168"/>
              <a:gd name="T102" fmla="*/ 175 w 202"/>
              <a:gd name="T103" fmla="*/ 115 h 168"/>
              <a:gd name="T104" fmla="*/ 158 w 202"/>
              <a:gd name="T105" fmla="*/ 109 h 168"/>
              <a:gd name="T106" fmla="*/ 140 w 202"/>
              <a:gd name="T107" fmla="*/ 109 h 168"/>
              <a:gd name="T108" fmla="*/ 126 w 202"/>
              <a:gd name="T109" fmla="*/ 113 h 168"/>
              <a:gd name="T110" fmla="*/ 117 w 202"/>
              <a:gd name="T111" fmla="*/ 126 h 168"/>
              <a:gd name="T112" fmla="*/ 108 w 202"/>
              <a:gd name="T113" fmla="*/ 144 h 168"/>
              <a:gd name="T114" fmla="*/ 96 w 202"/>
              <a:gd name="T115" fmla="*/ 158 h 168"/>
              <a:gd name="T116" fmla="*/ 94 w 202"/>
              <a:gd name="T117" fmla="*/ 167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2" h="168">
                <a:moveTo>
                  <a:pt x="94" y="167"/>
                </a:moveTo>
                <a:cubicBezTo>
                  <a:pt x="94" y="168"/>
                  <a:pt x="94" y="168"/>
                  <a:pt x="94" y="168"/>
                </a:cubicBezTo>
                <a:cubicBezTo>
                  <a:pt x="92" y="166"/>
                  <a:pt x="92" y="166"/>
                  <a:pt x="92" y="166"/>
                </a:cubicBezTo>
                <a:cubicBezTo>
                  <a:pt x="88" y="168"/>
                  <a:pt x="88" y="168"/>
                  <a:pt x="88" y="168"/>
                </a:cubicBezTo>
                <a:cubicBezTo>
                  <a:pt x="84" y="159"/>
                  <a:pt x="84" y="159"/>
                  <a:pt x="84" y="159"/>
                </a:cubicBezTo>
                <a:cubicBezTo>
                  <a:pt x="71" y="151"/>
                  <a:pt x="71" y="151"/>
                  <a:pt x="71" y="151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2" y="130"/>
                  <a:pt x="32" y="130"/>
                  <a:pt x="32" y="130"/>
                </a:cubicBezTo>
                <a:cubicBezTo>
                  <a:pt x="26" y="129"/>
                  <a:pt x="26" y="129"/>
                  <a:pt x="26" y="129"/>
                </a:cubicBezTo>
                <a:cubicBezTo>
                  <a:pt x="23" y="127"/>
                  <a:pt x="23" y="127"/>
                  <a:pt x="23" y="127"/>
                </a:cubicBezTo>
                <a:cubicBezTo>
                  <a:pt x="9" y="118"/>
                  <a:pt x="9" y="118"/>
                  <a:pt x="9" y="118"/>
                </a:cubicBezTo>
                <a:cubicBezTo>
                  <a:pt x="5" y="113"/>
                  <a:pt x="5" y="113"/>
                  <a:pt x="5" y="113"/>
                </a:cubicBezTo>
                <a:cubicBezTo>
                  <a:pt x="2" y="106"/>
                  <a:pt x="2" y="106"/>
                  <a:pt x="2" y="106"/>
                </a:cubicBezTo>
                <a:cubicBezTo>
                  <a:pt x="0" y="93"/>
                  <a:pt x="0" y="93"/>
                  <a:pt x="0" y="93"/>
                </a:cubicBezTo>
                <a:cubicBezTo>
                  <a:pt x="7" y="94"/>
                  <a:pt x="7" y="94"/>
                  <a:pt x="7" y="94"/>
                </a:cubicBezTo>
                <a:cubicBezTo>
                  <a:pt x="15" y="98"/>
                  <a:pt x="15" y="98"/>
                  <a:pt x="15" y="98"/>
                </a:cubicBezTo>
                <a:cubicBezTo>
                  <a:pt x="23" y="98"/>
                  <a:pt x="23" y="98"/>
                  <a:pt x="23" y="98"/>
                </a:cubicBezTo>
                <a:cubicBezTo>
                  <a:pt x="28" y="94"/>
                  <a:pt x="33" y="91"/>
                  <a:pt x="38" y="88"/>
                </a:cubicBezTo>
                <a:cubicBezTo>
                  <a:pt x="47" y="86"/>
                  <a:pt x="47" y="86"/>
                  <a:pt x="47" y="86"/>
                </a:cubicBezTo>
                <a:cubicBezTo>
                  <a:pt x="66" y="83"/>
                  <a:pt x="66" y="83"/>
                  <a:pt x="66" y="83"/>
                </a:cubicBezTo>
                <a:cubicBezTo>
                  <a:pt x="74" y="78"/>
                  <a:pt x="74" y="78"/>
                  <a:pt x="74" y="78"/>
                </a:cubicBezTo>
                <a:cubicBezTo>
                  <a:pt x="80" y="70"/>
                  <a:pt x="80" y="70"/>
                  <a:pt x="80" y="70"/>
                </a:cubicBezTo>
                <a:cubicBezTo>
                  <a:pt x="83" y="60"/>
                  <a:pt x="83" y="60"/>
                  <a:pt x="83" y="60"/>
                </a:cubicBezTo>
                <a:cubicBezTo>
                  <a:pt x="88" y="51"/>
                  <a:pt x="88" y="51"/>
                  <a:pt x="88" y="51"/>
                </a:cubicBezTo>
                <a:cubicBezTo>
                  <a:pt x="96" y="45"/>
                  <a:pt x="96" y="45"/>
                  <a:pt x="96" y="45"/>
                </a:cubicBezTo>
                <a:cubicBezTo>
                  <a:pt x="102" y="41"/>
                  <a:pt x="108" y="37"/>
                  <a:pt x="114" y="33"/>
                </a:cubicBezTo>
                <a:cubicBezTo>
                  <a:pt x="124" y="24"/>
                  <a:pt x="124" y="24"/>
                  <a:pt x="124" y="24"/>
                </a:cubicBezTo>
                <a:cubicBezTo>
                  <a:pt x="127" y="12"/>
                  <a:pt x="127" y="12"/>
                  <a:pt x="127" y="12"/>
                </a:cubicBezTo>
                <a:cubicBezTo>
                  <a:pt x="126" y="5"/>
                  <a:pt x="126" y="5"/>
                  <a:pt x="126" y="5"/>
                </a:cubicBezTo>
                <a:cubicBezTo>
                  <a:pt x="127" y="4"/>
                  <a:pt x="127" y="4"/>
                  <a:pt x="127" y="4"/>
                </a:cubicBezTo>
                <a:cubicBezTo>
                  <a:pt x="132" y="0"/>
                  <a:pt x="132" y="0"/>
                  <a:pt x="132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135" y="3"/>
                  <a:pt x="135" y="3"/>
                  <a:pt x="135" y="3"/>
                </a:cubicBezTo>
                <a:cubicBezTo>
                  <a:pt x="137" y="16"/>
                  <a:pt x="137" y="16"/>
                  <a:pt x="137" y="16"/>
                </a:cubicBezTo>
                <a:cubicBezTo>
                  <a:pt x="139" y="21"/>
                  <a:pt x="139" y="21"/>
                  <a:pt x="139" y="21"/>
                </a:cubicBezTo>
                <a:cubicBezTo>
                  <a:pt x="142" y="25"/>
                  <a:pt x="142" y="25"/>
                  <a:pt x="142" y="25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64" y="43"/>
                  <a:pt x="164" y="43"/>
                  <a:pt x="164" y="43"/>
                </a:cubicBezTo>
                <a:cubicBezTo>
                  <a:pt x="167" y="43"/>
                  <a:pt x="167" y="43"/>
                  <a:pt x="167" y="43"/>
                </a:cubicBezTo>
                <a:cubicBezTo>
                  <a:pt x="174" y="44"/>
                  <a:pt x="174" y="44"/>
                  <a:pt x="174" y="44"/>
                </a:cubicBezTo>
                <a:cubicBezTo>
                  <a:pt x="177" y="46"/>
                  <a:pt x="177" y="46"/>
                  <a:pt x="177" y="46"/>
                </a:cubicBezTo>
                <a:cubicBezTo>
                  <a:pt x="179" y="48"/>
                  <a:pt x="179" y="48"/>
                  <a:pt x="179" y="48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81" y="56"/>
                  <a:pt x="181" y="56"/>
                  <a:pt x="181" y="56"/>
                </a:cubicBezTo>
                <a:cubicBezTo>
                  <a:pt x="185" y="61"/>
                  <a:pt x="185" y="61"/>
                  <a:pt x="185" y="61"/>
                </a:cubicBezTo>
                <a:cubicBezTo>
                  <a:pt x="198" y="71"/>
                  <a:pt x="198" y="71"/>
                  <a:pt x="198" y="71"/>
                </a:cubicBezTo>
                <a:cubicBezTo>
                  <a:pt x="195" y="81"/>
                  <a:pt x="195" y="81"/>
                  <a:pt x="195" y="8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201" y="98"/>
                  <a:pt x="201" y="98"/>
                  <a:pt x="201" y="98"/>
                </a:cubicBezTo>
                <a:cubicBezTo>
                  <a:pt x="202" y="97"/>
                  <a:pt x="202" y="97"/>
                  <a:pt x="202" y="97"/>
                </a:cubicBezTo>
                <a:cubicBezTo>
                  <a:pt x="191" y="111"/>
                  <a:pt x="191" y="111"/>
                  <a:pt x="191" y="111"/>
                </a:cubicBezTo>
                <a:cubicBezTo>
                  <a:pt x="175" y="115"/>
                  <a:pt x="175" y="115"/>
                  <a:pt x="175" y="115"/>
                </a:cubicBezTo>
                <a:cubicBezTo>
                  <a:pt x="158" y="109"/>
                  <a:pt x="158" y="109"/>
                  <a:pt x="158" y="109"/>
                </a:cubicBezTo>
                <a:cubicBezTo>
                  <a:pt x="140" y="109"/>
                  <a:pt x="140" y="109"/>
                  <a:pt x="140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17" y="126"/>
                  <a:pt x="117" y="126"/>
                  <a:pt x="117" y="126"/>
                </a:cubicBezTo>
                <a:cubicBezTo>
                  <a:pt x="108" y="144"/>
                  <a:pt x="108" y="144"/>
                  <a:pt x="108" y="144"/>
                </a:cubicBezTo>
                <a:cubicBezTo>
                  <a:pt x="96" y="158"/>
                  <a:pt x="96" y="158"/>
                  <a:pt x="96" y="158"/>
                </a:cubicBezTo>
                <a:lnTo>
                  <a:pt x="94" y="167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17">
            <a:extLst>
              <a:ext uri="{FF2B5EF4-FFF2-40B4-BE49-F238E27FC236}">
                <a16:creationId xmlns:a16="http://schemas.microsoft.com/office/drawing/2014/main" id="{C48F7692-3379-48E3-ACB0-D45A37E84618}"/>
              </a:ext>
            </a:extLst>
          </p:cNvPr>
          <p:cNvSpPr>
            <a:spLocks/>
          </p:cNvSpPr>
          <p:nvPr/>
        </p:nvSpPr>
        <p:spPr bwMode="auto">
          <a:xfrm>
            <a:off x="7753729" y="3465958"/>
            <a:ext cx="97946" cy="62966"/>
          </a:xfrm>
          <a:custGeom>
            <a:avLst/>
            <a:gdLst>
              <a:gd name="T0" fmla="*/ 20 w 23"/>
              <a:gd name="T1" fmla="*/ 0 h 15"/>
              <a:gd name="T2" fmla="*/ 17 w 23"/>
              <a:gd name="T3" fmla="*/ 12 h 15"/>
              <a:gd name="T4" fmla="*/ 10 w 23"/>
              <a:gd name="T5" fmla="*/ 15 h 15"/>
              <a:gd name="T6" fmla="*/ 0 w 23"/>
              <a:gd name="T7" fmla="*/ 15 h 15"/>
              <a:gd name="T8" fmla="*/ 0 w 23"/>
              <a:gd name="T9" fmla="*/ 6 h 15"/>
              <a:gd name="T10" fmla="*/ 11 w 23"/>
              <a:gd name="T11" fmla="*/ 0 h 15"/>
              <a:gd name="T12" fmla="*/ 20 w 23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15">
                <a:moveTo>
                  <a:pt x="20" y="0"/>
                </a:moveTo>
                <a:cubicBezTo>
                  <a:pt x="23" y="5"/>
                  <a:pt x="19" y="8"/>
                  <a:pt x="17" y="12"/>
                </a:cubicBezTo>
                <a:cubicBezTo>
                  <a:pt x="10" y="15"/>
                  <a:pt x="10" y="15"/>
                  <a:pt x="1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6"/>
                  <a:pt x="0" y="6"/>
                  <a:pt x="0" y="6"/>
                </a:cubicBezTo>
                <a:cubicBezTo>
                  <a:pt x="4" y="4"/>
                  <a:pt x="7" y="2"/>
                  <a:pt x="11" y="0"/>
                </a:cubicBezTo>
                <a:lnTo>
                  <a:pt x="20" y="0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18">
            <a:extLst>
              <a:ext uri="{FF2B5EF4-FFF2-40B4-BE49-F238E27FC236}">
                <a16:creationId xmlns:a16="http://schemas.microsoft.com/office/drawing/2014/main" id="{CC52ECE5-7CD2-4F16-99C7-1E7C10D8269A}"/>
              </a:ext>
            </a:extLst>
          </p:cNvPr>
          <p:cNvSpPr>
            <a:spLocks noEditPoints="1"/>
          </p:cNvSpPr>
          <p:nvPr/>
        </p:nvSpPr>
        <p:spPr bwMode="auto">
          <a:xfrm>
            <a:off x="7321717" y="3007710"/>
            <a:ext cx="599920" cy="769577"/>
          </a:xfrm>
          <a:custGeom>
            <a:avLst/>
            <a:gdLst>
              <a:gd name="T0" fmla="*/ 143 w 143"/>
              <a:gd name="T1" fmla="*/ 59 h 183"/>
              <a:gd name="T2" fmla="*/ 132 w 143"/>
              <a:gd name="T3" fmla="*/ 97 h 183"/>
              <a:gd name="T4" fmla="*/ 132 w 143"/>
              <a:gd name="T5" fmla="*/ 109 h 183"/>
              <a:gd name="T6" fmla="*/ 135 w 143"/>
              <a:gd name="T7" fmla="*/ 119 h 183"/>
              <a:gd name="T8" fmla="*/ 132 w 143"/>
              <a:gd name="T9" fmla="*/ 129 h 183"/>
              <a:gd name="T10" fmla="*/ 126 w 143"/>
              <a:gd name="T11" fmla="*/ 136 h 183"/>
              <a:gd name="T12" fmla="*/ 119 w 143"/>
              <a:gd name="T13" fmla="*/ 140 h 183"/>
              <a:gd name="T14" fmla="*/ 109 w 143"/>
              <a:gd name="T15" fmla="*/ 159 h 183"/>
              <a:gd name="T16" fmla="*/ 77 w 143"/>
              <a:gd name="T17" fmla="*/ 164 h 183"/>
              <a:gd name="T18" fmla="*/ 64 w 143"/>
              <a:gd name="T19" fmla="*/ 183 h 183"/>
              <a:gd name="T20" fmla="*/ 59 w 143"/>
              <a:gd name="T21" fmla="*/ 178 h 183"/>
              <a:gd name="T22" fmla="*/ 55 w 143"/>
              <a:gd name="T23" fmla="*/ 172 h 183"/>
              <a:gd name="T24" fmla="*/ 54 w 143"/>
              <a:gd name="T25" fmla="*/ 166 h 183"/>
              <a:gd name="T26" fmla="*/ 52 w 143"/>
              <a:gd name="T27" fmla="*/ 161 h 183"/>
              <a:gd name="T28" fmla="*/ 58 w 143"/>
              <a:gd name="T29" fmla="*/ 159 h 183"/>
              <a:gd name="T30" fmla="*/ 61 w 143"/>
              <a:gd name="T31" fmla="*/ 152 h 183"/>
              <a:gd name="T32" fmla="*/ 62 w 143"/>
              <a:gd name="T33" fmla="*/ 146 h 183"/>
              <a:gd name="T34" fmla="*/ 60 w 143"/>
              <a:gd name="T35" fmla="*/ 143 h 183"/>
              <a:gd name="T36" fmla="*/ 51 w 143"/>
              <a:gd name="T37" fmla="*/ 145 h 183"/>
              <a:gd name="T38" fmla="*/ 44 w 143"/>
              <a:gd name="T39" fmla="*/ 142 h 183"/>
              <a:gd name="T40" fmla="*/ 42 w 143"/>
              <a:gd name="T41" fmla="*/ 128 h 183"/>
              <a:gd name="T42" fmla="*/ 43 w 143"/>
              <a:gd name="T43" fmla="*/ 114 h 183"/>
              <a:gd name="T44" fmla="*/ 36 w 143"/>
              <a:gd name="T45" fmla="*/ 106 h 183"/>
              <a:gd name="T46" fmla="*/ 26 w 143"/>
              <a:gd name="T47" fmla="*/ 106 h 183"/>
              <a:gd name="T48" fmla="*/ 16 w 143"/>
              <a:gd name="T49" fmla="*/ 112 h 183"/>
              <a:gd name="T50" fmla="*/ 11 w 143"/>
              <a:gd name="T51" fmla="*/ 104 h 183"/>
              <a:gd name="T52" fmla="*/ 26 w 143"/>
              <a:gd name="T53" fmla="*/ 84 h 183"/>
              <a:gd name="T54" fmla="*/ 17 w 143"/>
              <a:gd name="T55" fmla="*/ 78 h 183"/>
              <a:gd name="T56" fmla="*/ 6 w 143"/>
              <a:gd name="T57" fmla="*/ 76 h 183"/>
              <a:gd name="T58" fmla="*/ 0 w 143"/>
              <a:gd name="T59" fmla="*/ 67 h 183"/>
              <a:gd name="T60" fmla="*/ 4 w 143"/>
              <a:gd name="T61" fmla="*/ 54 h 183"/>
              <a:gd name="T62" fmla="*/ 7 w 143"/>
              <a:gd name="T63" fmla="*/ 40 h 183"/>
              <a:gd name="T64" fmla="*/ 5 w 143"/>
              <a:gd name="T65" fmla="*/ 13 h 183"/>
              <a:gd name="T66" fmla="*/ 7 w 143"/>
              <a:gd name="T67" fmla="*/ 0 h 183"/>
              <a:gd name="T68" fmla="*/ 30 w 143"/>
              <a:gd name="T69" fmla="*/ 6 h 183"/>
              <a:gd name="T70" fmla="*/ 102 w 143"/>
              <a:gd name="T71" fmla="*/ 42 h 183"/>
              <a:gd name="T72" fmla="*/ 143 w 143"/>
              <a:gd name="T73" fmla="*/ 59 h 183"/>
              <a:gd name="T74" fmla="*/ 120 w 143"/>
              <a:gd name="T75" fmla="*/ 121 h 183"/>
              <a:gd name="T76" fmla="*/ 123 w 143"/>
              <a:gd name="T77" fmla="*/ 109 h 183"/>
              <a:gd name="T78" fmla="*/ 114 w 143"/>
              <a:gd name="T79" fmla="*/ 109 h 183"/>
              <a:gd name="T80" fmla="*/ 103 w 143"/>
              <a:gd name="T81" fmla="*/ 115 h 183"/>
              <a:gd name="T82" fmla="*/ 103 w 143"/>
              <a:gd name="T83" fmla="*/ 124 h 183"/>
              <a:gd name="T84" fmla="*/ 113 w 143"/>
              <a:gd name="T85" fmla="*/ 124 h 183"/>
              <a:gd name="T86" fmla="*/ 120 w 143"/>
              <a:gd name="T87" fmla="*/ 121 h 183"/>
              <a:gd name="T88" fmla="*/ 100 w 143"/>
              <a:gd name="T89" fmla="*/ 82 h 183"/>
              <a:gd name="T90" fmla="*/ 97 w 143"/>
              <a:gd name="T91" fmla="*/ 69 h 183"/>
              <a:gd name="T92" fmla="*/ 91 w 143"/>
              <a:gd name="T93" fmla="*/ 56 h 183"/>
              <a:gd name="T94" fmla="*/ 89 w 143"/>
              <a:gd name="T95" fmla="*/ 53 h 183"/>
              <a:gd name="T96" fmla="*/ 86 w 143"/>
              <a:gd name="T97" fmla="*/ 53 h 183"/>
              <a:gd name="T98" fmla="*/ 81 w 143"/>
              <a:gd name="T99" fmla="*/ 54 h 183"/>
              <a:gd name="T100" fmla="*/ 76 w 143"/>
              <a:gd name="T101" fmla="*/ 57 h 183"/>
              <a:gd name="T102" fmla="*/ 74 w 143"/>
              <a:gd name="T103" fmla="*/ 55 h 183"/>
              <a:gd name="T104" fmla="*/ 66 w 143"/>
              <a:gd name="T105" fmla="*/ 46 h 183"/>
              <a:gd name="T106" fmla="*/ 63 w 143"/>
              <a:gd name="T107" fmla="*/ 42 h 183"/>
              <a:gd name="T108" fmla="*/ 54 w 143"/>
              <a:gd name="T109" fmla="*/ 38 h 183"/>
              <a:gd name="T110" fmla="*/ 47 w 143"/>
              <a:gd name="T111" fmla="*/ 36 h 183"/>
              <a:gd name="T112" fmla="*/ 51 w 143"/>
              <a:gd name="T113" fmla="*/ 52 h 183"/>
              <a:gd name="T114" fmla="*/ 62 w 143"/>
              <a:gd name="T115" fmla="*/ 72 h 183"/>
              <a:gd name="T116" fmla="*/ 68 w 143"/>
              <a:gd name="T117" fmla="*/ 69 h 183"/>
              <a:gd name="T118" fmla="*/ 80 w 143"/>
              <a:gd name="T119" fmla="*/ 91 h 183"/>
              <a:gd name="T120" fmla="*/ 100 w 143"/>
              <a:gd name="T121" fmla="*/ 82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3" h="183">
                <a:moveTo>
                  <a:pt x="143" y="59"/>
                </a:moveTo>
                <a:cubicBezTo>
                  <a:pt x="139" y="71"/>
                  <a:pt x="136" y="84"/>
                  <a:pt x="132" y="97"/>
                </a:cubicBezTo>
                <a:cubicBezTo>
                  <a:pt x="132" y="109"/>
                  <a:pt x="132" y="109"/>
                  <a:pt x="132" y="109"/>
                </a:cubicBezTo>
                <a:cubicBezTo>
                  <a:pt x="135" y="119"/>
                  <a:pt x="135" y="119"/>
                  <a:pt x="135" y="119"/>
                </a:cubicBezTo>
                <a:cubicBezTo>
                  <a:pt x="132" y="129"/>
                  <a:pt x="132" y="129"/>
                  <a:pt x="132" y="129"/>
                </a:cubicBezTo>
                <a:cubicBezTo>
                  <a:pt x="130" y="131"/>
                  <a:pt x="128" y="134"/>
                  <a:pt x="126" y="136"/>
                </a:cubicBezTo>
                <a:cubicBezTo>
                  <a:pt x="119" y="140"/>
                  <a:pt x="119" y="140"/>
                  <a:pt x="119" y="140"/>
                </a:cubicBezTo>
                <a:cubicBezTo>
                  <a:pt x="109" y="159"/>
                  <a:pt x="109" y="159"/>
                  <a:pt x="109" y="159"/>
                </a:cubicBezTo>
                <a:cubicBezTo>
                  <a:pt x="99" y="161"/>
                  <a:pt x="88" y="163"/>
                  <a:pt x="77" y="164"/>
                </a:cubicBezTo>
                <a:cubicBezTo>
                  <a:pt x="64" y="183"/>
                  <a:pt x="64" y="183"/>
                  <a:pt x="64" y="183"/>
                </a:cubicBezTo>
                <a:cubicBezTo>
                  <a:pt x="59" y="178"/>
                  <a:pt x="59" y="178"/>
                  <a:pt x="59" y="178"/>
                </a:cubicBezTo>
                <a:cubicBezTo>
                  <a:pt x="55" y="172"/>
                  <a:pt x="55" y="172"/>
                  <a:pt x="55" y="172"/>
                </a:cubicBezTo>
                <a:cubicBezTo>
                  <a:pt x="54" y="166"/>
                  <a:pt x="54" y="166"/>
                  <a:pt x="54" y="166"/>
                </a:cubicBezTo>
                <a:cubicBezTo>
                  <a:pt x="52" y="161"/>
                  <a:pt x="52" y="161"/>
                  <a:pt x="52" y="161"/>
                </a:cubicBezTo>
                <a:cubicBezTo>
                  <a:pt x="58" y="159"/>
                  <a:pt x="58" y="159"/>
                  <a:pt x="58" y="159"/>
                </a:cubicBezTo>
                <a:cubicBezTo>
                  <a:pt x="61" y="152"/>
                  <a:pt x="61" y="152"/>
                  <a:pt x="61" y="152"/>
                </a:cubicBezTo>
                <a:cubicBezTo>
                  <a:pt x="62" y="146"/>
                  <a:pt x="62" y="146"/>
                  <a:pt x="62" y="146"/>
                </a:cubicBezTo>
                <a:cubicBezTo>
                  <a:pt x="60" y="143"/>
                  <a:pt x="60" y="143"/>
                  <a:pt x="60" y="143"/>
                </a:cubicBezTo>
                <a:cubicBezTo>
                  <a:pt x="51" y="145"/>
                  <a:pt x="51" y="145"/>
                  <a:pt x="51" y="145"/>
                </a:cubicBezTo>
                <a:cubicBezTo>
                  <a:pt x="44" y="142"/>
                  <a:pt x="44" y="142"/>
                  <a:pt x="44" y="142"/>
                </a:cubicBezTo>
                <a:cubicBezTo>
                  <a:pt x="42" y="128"/>
                  <a:pt x="42" y="128"/>
                  <a:pt x="42" y="128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26" y="106"/>
                  <a:pt x="26" y="106"/>
                  <a:pt x="26" y="106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11" y="104"/>
                  <a:pt x="11" y="104"/>
                  <a:pt x="11" y="104"/>
                </a:cubicBezTo>
                <a:cubicBezTo>
                  <a:pt x="16" y="98"/>
                  <a:pt x="21" y="91"/>
                  <a:pt x="26" y="84"/>
                </a:cubicBezTo>
                <a:cubicBezTo>
                  <a:pt x="17" y="78"/>
                  <a:pt x="17" y="78"/>
                  <a:pt x="17" y="78"/>
                </a:cubicBezTo>
                <a:cubicBezTo>
                  <a:pt x="6" y="76"/>
                  <a:pt x="6" y="76"/>
                  <a:pt x="6" y="76"/>
                </a:cubicBezTo>
                <a:cubicBezTo>
                  <a:pt x="0" y="67"/>
                  <a:pt x="0" y="67"/>
                  <a:pt x="0" y="67"/>
                </a:cubicBezTo>
                <a:cubicBezTo>
                  <a:pt x="4" y="54"/>
                  <a:pt x="4" y="54"/>
                  <a:pt x="4" y="54"/>
                </a:cubicBezTo>
                <a:cubicBezTo>
                  <a:pt x="7" y="40"/>
                  <a:pt x="7" y="40"/>
                  <a:pt x="7" y="40"/>
                </a:cubicBezTo>
                <a:cubicBezTo>
                  <a:pt x="6" y="31"/>
                  <a:pt x="5" y="22"/>
                  <a:pt x="5" y="13"/>
                </a:cubicBezTo>
                <a:cubicBezTo>
                  <a:pt x="7" y="0"/>
                  <a:pt x="7" y="0"/>
                  <a:pt x="7" y="0"/>
                </a:cubicBezTo>
                <a:cubicBezTo>
                  <a:pt x="30" y="6"/>
                  <a:pt x="30" y="6"/>
                  <a:pt x="30" y="6"/>
                </a:cubicBezTo>
                <a:cubicBezTo>
                  <a:pt x="54" y="19"/>
                  <a:pt x="78" y="30"/>
                  <a:pt x="102" y="42"/>
                </a:cubicBezTo>
                <a:cubicBezTo>
                  <a:pt x="116" y="48"/>
                  <a:pt x="129" y="53"/>
                  <a:pt x="143" y="59"/>
                </a:cubicBezTo>
                <a:close/>
                <a:moveTo>
                  <a:pt x="120" y="121"/>
                </a:moveTo>
                <a:cubicBezTo>
                  <a:pt x="122" y="117"/>
                  <a:pt x="126" y="114"/>
                  <a:pt x="123" y="109"/>
                </a:cubicBezTo>
                <a:cubicBezTo>
                  <a:pt x="114" y="109"/>
                  <a:pt x="114" y="109"/>
                  <a:pt x="114" y="109"/>
                </a:cubicBezTo>
                <a:cubicBezTo>
                  <a:pt x="110" y="111"/>
                  <a:pt x="107" y="113"/>
                  <a:pt x="103" y="115"/>
                </a:cubicBezTo>
                <a:cubicBezTo>
                  <a:pt x="103" y="124"/>
                  <a:pt x="103" y="124"/>
                  <a:pt x="103" y="124"/>
                </a:cubicBezTo>
                <a:cubicBezTo>
                  <a:pt x="113" y="124"/>
                  <a:pt x="113" y="124"/>
                  <a:pt x="113" y="124"/>
                </a:cubicBezTo>
                <a:lnTo>
                  <a:pt x="120" y="121"/>
                </a:lnTo>
                <a:close/>
                <a:moveTo>
                  <a:pt x="100" y="82"/>
                </a:moveTo>
                <a:cubicBezTo>
                  <a:pt x="97" y="69"/>
                  <a:pt x="97" y="69"/>
                  <a:pt x="97" y="69"/>
                </a:cubicBezTo>
                <a:cubicBezTo>
                  <a:pt x="91" y="56"/>
                  <a:pt x="91" y="56"/>
                  <a:pt x="91" y="56"/>
                </a:cubicBezTo>
                <a:cubicBezTo>
                  <a:pt x="89" y="53"/>
                  <a:pt x="89" y="53"/>
                  <a:pt x="89" y="53"/>
                </a:cubicBezTo>
                <a:cubicBezTo>
                  <a:pt x="86" y="53"/>
                  <a:pt x="86" y="53"/>
                  <a:pt x="86" y="53"/>
                </a:cubicBezTo>
                <a:cubicBezTo>
                  <a:pt x="81" y="54"/>
                  <a:pt x="81" y="54"/>
                  <a:pt x="81" y="54"/>
                </a:cubicBezTo>
                <a:cubicBezTo>
                  <a:pt x="76" y="57"/>
                  <a:pt x="76" y="57"/>
                  <a:pt x="76" y="57"/>
                </a:cubicBezTo>
                <a:cubicBezTo>
                  <a:pt x="74" y="55"/>
                  <a:pt x="74" y="55"/>
                  <a:pt x="74" y="55"/>
                </a:cubicBezTo>
                <a:cubicBezTo>
                  <a:pt x="71" y="52"/>
                  <a:pt x="69" y="49"/>
                  <a:pt x="66" y="46"/>
                </a:cubicBezTo>
                <a:cubicBezTo>
                  <a:pt x="63" y="42"/>
                  <a:pt x="63" y="42"/>
                  <a:pt x="63" y="42"/>
                </a:cubicBezTo>
                <a:cubicBezTo>
                  <a:pt x="54" y="38"/>
                  <a:pt x="54" y="38"/>
                  <a:pt x="54" y="38"/>
                </a:cubicBezTo>
                <a:cubicBezTo>
                  <a:pt x="47" y="36"/>
                  <a:pt x="47" y="36"/>
                  <a:pt x="47" y="36"/>
                </a:cubicBezTo>
                <a:cubicBezTo>
                  <a:pt x="51" y="52"/>
                  <a:pt x="51" y="52"/>
                  <a:pt x="51" y="52"/>
                </a:cubicBezTo>
                <a:cubicBezTo>
                  <a:pt x="62" y="72"/>
                  <a:pt x="62" y="72"/>
                  <a:pt x="62" y="72"/>
                </a:cubicBezTo>
                <a:cubicBezTo>
                  <a:pt x="68" y="69"/>
                  <a:pt x="68" y="69"/>
                  <a:pt x="68" y="69"/>
                </a:cubicBezTo>
                <a:cubicBezTo>
                  <a:pt x="80" y="91"/>
                  <a:pt x="80" y="91"/>
                  <a:pt x="80" y="91"/>
                </a:cubicBezTo>
                <a:lnTo>
                  <a:pt x="100" y="82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3">
            <a:extLst>
              <a:ext uri="{FF2B5EF4-FFF2-40B4-BE49-F238E27FC236}">
                <a16:creationId xmlns:a16="http://schemas.microsoft.com/office/drawing/2014/main" id="{89A78709-AE1F-42C5-BB23-7E5F006C1C26}"/>
              </a:ext>
            </a:extLst>
          </p:cNvPr>
          <p:cNvSpPr>
            <a:spLocks/>
          </p:cNvSpPr>
          <p:nvPr/>
        </p:nvSpPr>
        <p:spPr bwMode="auto">
          <a:xfrm>
            <a:off x="6583624" y="3193107"/>
            <a:ext cx="486232" cy="776572"/>
          </a:xfrm>
          <a:custGeom>
            <a:avLst/>
            <a:gdLst>
              <a:gd name="T0" fmla="*/ 112 w 116"/>
              <a:gd name="T1" fmla="*/ 86 h 185"/>
              <a:gd name="T2" fmla="*/ 116 w 116"/>
              <a:gd name="T3" fmla="*/ 90 h 185"/>
              <a:gd name="T4" fmla="*/ 115 w 116"/>
              <a:gd name="T5" fmla="*/ 96 h 185"/>
              <a:gd name="T6" fmla="*/ 103 w 116"/>
              <a:gd name="T7" fmla="*/ 109 h 185"/>
              <a:gd name="T8" fmla="*/ 93 w 116"/>
              <a:gd name="T9" fmla="*/ 118 h 185"/>
              <a:gd name="T10" fmla="*/ 84 w 116"/>
              <a:gd name="T11" fmla="*/ 128 h 185"/>
              <a:gd name="T12" fmla="*/ 79 w 116"/>
              <a:gd name="T13" fmla="*/ 136 h 185"/>
              <a:gd name="T14" fmla="*/ 73 w 116"/>
              <a:gd name="T15" fmla="*/ 143 h 185"/>
              <a:gd name="T16" fmla="*/ 65 w 116"/>
              <a:gd name="T17" fmla="*/ 162 h 185"/>
              <a:gd name="T18" fmla="*/ 64 w 116"/>
              <a:gd name="T19" fmla="*/ 185 h 185"/>
              <a:gd name="T20" fmla="*/ 42 w 116"/>
              <a:gd name="T21" fmla="*/ 182 h 185"/>
              <a:gd name="T22" fmla="*/ 21 w 116"/>
              <a:gd name="T23" fmla="*/ 175 h 185"/>
              <a:gd name="T24" fmla="*/ 27 w 116"/>
              <a:gd name="T25" fmla="*/ 157 h 185"/>
              <a:gd name="T26" fmla="*/ 39 w 116"/>
              <a:gd name="T27" fmla="*/ 144 h 185"/>
              <a:gd name="T28" fmla="*/ 40 w 116"/>
              <a:gd name="T29" fmla="*/ 134 h 185"/>
              <a:gd name="T30" fmla="*/ 22 w 116"/>
              <a:gd name="T31" fmla="*/ 120 h 185"/>
              <a:gd name="T32" fmla="*/ 15 w 116"/>
              <a:gd name="T33" fmla="*/ 110 h 185"/>
              <a:gd name="T34" fmla="*/ 33 w 116"/>
              <a:gd name="T35" fmla="*/ 84 h 185"/>
              <a:gd name="T36" fmla="*/ 27 w 116"/>
              <a:gd name="T37" fmla="*/ 79 h 185"/>
              <a:gd name="T38" fmla="*/ 20 w 116"/>
              <a:gd name="T39" fmla="*/ 75 h 185"/>
              <a:gd name="T40" fmla="*/ 0 w 116"/>
              <a:gd name="T41" fmla="*/ 62 h 185"/>
              <a:gd name="T42" fmla="*/ 10 w 116"/>
              <a:gd name="T43" fmla="*/ 55 h 185"/>
              <a:gd name="T44" fmla="*/ 21 w 116"/>
              <a:gd name="T45" fmla="*/ 53 h 185"/>
              <a:gd name="T46" fmla="*/ 30 w 116"/>
              <a:gd name="T47" fmla="*/ 53 h 185"/>
              <a:gd name="T48" fmla="*/ 37 w 116"/>
              <a:gd name="T49" fmla="*/ 48 h 185"/>
              <a:gd name="T50" fmla="*/ 38 w 116"/>
              <a:gd name="T51" fmla="*/ 42 h 185"/>
              <a:gd name="T52" fmla="*/ 39 w 116"/>
              <a:gd name="T53" fmla="*/ 36 h 185"/>
              <a:gd name="T54" fmla="*/ 43 w 116"/>
              <a:gd name="T55" fmla="*/ 27 h 185"/>
              <a:gd name="T56" fmla="*/ 45 w 116"/>
              <a:gd name="T57" fmla="*/ 14 h 185"/>
              <a:gd name="T58" fmla="*/ 53 w 116"/>
              <a:gd name="T59" fmla="*/ 0 h 185"/>
              <a:gd name="T60" fmla="*/ 61 w 116"/>
              <a:gd name="T61" fmla="*/ 16 h 185"/>
              <a:gd name="T62" fmla="*/ 64 w 116"/>
              <a:gd name="T63" fmla="*/ 35 h 185"/>
              <a:gd name="T64" fmla="*/ 58 w 116"/>
              <a:gd name="T65" fmla="*/ 39 h 185"/>
              <a:gd name="T66" fmla="*/ 53 w 116"/>
              <a:gd name="T67" fmla="*/ 45 h 185"/>
              <a:gd name="T68" fmla="*/ 55 w 116"/>
              <a:gd name="T69" fmla="*/ 53 h 185"/>
              <a:gd name="T70" fmla="*/ 53 w 116"/>
              <a:gd name="T71" fmla="*/ 58 h 185"/>
              <a:gd name="T72" fmla="*/ 53 w 116"/>
              <a:gd name="T73" fmla="*/ 62 h 185"/>
              <a:gd name="T74" fmla="*/ 66 w 116"/>
              <a:gd name="T75" fmla="*/ 62 h 185"/>
              <a:gd name="T76" fmla="*/ 77 w 116"/>
              <a:gd name="T77" fmla="*/ 48 h 185"/>
              <a:gd name="T78" fmla="*/ 91 w 116"/>
              <a:gd name="T79" fmla="*/ 53 h 185"/>
              <a:gd name="T80" fmla="*/ 105 w 116"/>
              <a:gd name="T81" fmla="*/ 50 h 185"/>
              <a:gd name="T82" fmla="*/ 113 w 116"/>
              <a:gd name="T83" fmla="*/ 66 h 185"/>
              <a:gd name="T84" fmla="*/ 112 w 116"/>
              <a:gd name="T85" fmla="*/ 86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6" h="185">
                <a:moveTo>
                  <a:pt x="112" y="86"/>
                </a:moveTo>
                <a:cubicBezTo>
                  <a:pt x="116" y="90"/>
                  <a:pt x="116" y="90"/>
                  <a:pt x="116" y="90"/>
                </a:cubicBezTo>
                <a:cubicBezTo>
                  <a:pt x="115" y="96"/>
                  <a:pt x="115" y="96"/>
                  <a:pt x="115" y="96"/>
                </a:cubicBezTo>
                <a:cubicBezTo>
                  <a:pt x="111" y="101"/>
                  <a:pt x="107" y="105"/>
                  <a:pt x="103" y="109"/>
                </a:cubicBezTo>
                <a:cubicBezTo>
                  <a:pt x="93" y="118"/>
                  <a:pt x="93" y="118"/>
                  <a:pt x="93" y="118"/>
                </a:cubicBezTo>
                <a:cubicBezTo>
                  <a:pt x="84" y="128"/>
                  <a:pt x="84" y="128"/>
                  <a:pt x="84" y="128"/>
                </a:cubicBezTo>
                <a:cubicBezTo>
                  <a:pt x="79" y="136"/>
                  <a:pt x="79" y="136"/>
                  <a:pt x="79" y="136"/>
                </a:cubicBezTo>
                <a:cubicBezTo>
                  <a:pt x="73" y="143"/>
                  <a:pt x="73" y="143"/>
                  <a:pt x="73" y="143"/>
                </a:cubicBezTo>
                <a:cubicBezTo>
                  <a:pt x="65" y="162"/>
                  <a:pt x="65" y="162"/>
                  <a:pt x="65" y="162"/>
                </a:cubicBezTo>
                <a:cubicBezTo>
                  <a:pt x="64" y="185"/>
                  <a:pt x="64" y="185"/>
                  <a:pt x="64" y="185"/>
                </a:cubicBezTo>
                <a:cubicBezTo>
                  <a:pt x="42" y="182"/>
                  <a:pt x="42" y="182"/>
                  <a:pt x="42" y="182"/>
                </a:cubicBezTo>
                <a:cubicBezTo>
                  <a:pt x="21" y="175"/>
                  <a:pt x="21" y="175"/>
                  <a:pt x="21" y="175"/>
                </a:cubicBezTo>
                <a:cubicBezTo>
                  <a:pt x="27" y="157"/>
                  <a:pt x="27" y="157"/>
                  <a:pt x="27" y="157"/>
                </a:cubicBezTo>
                <a:cubicBezTo>
                  <a:pt x="39" y="144"/>
                  <a:pt x="39" y="144"/>
                  <a:pt x="39" y="144"/>
                </a:cubicBezTo>
                <a:cubicBezTo>
                  <a:pt x="40" y="134"/>
                  <a:pt x="40" y="134"/>
                  <a:pt x="40" y="134"/>
                </a:cubicBezTo>
                <a:cubicBezTo>
                  <a:pt x="33" y="130"/>
                  <a:pt x="27" y="125"/>
                  <a:pt x="22" y="120"/>
                </a:cubicBezTo>
                <a:cubicBezTo>
                  <a:pt x="15" y="110"/>
                  <a:pt x="15" y="110"/>
                  <a:pt x="15" y="110"/>
                </a:cubicBezTo>
                <a:cubicBezTo>
                  <a:pt x="21" y="101"/>
                  <a:pt x="27" y="93"/>
                  <a:pt x="33" y="84"/>
                </a:cubicBezTo>
                <a:cubicBezTo>
                  <a:pt x="27" y="79"/>
                  <a:pt x="27" y="79"/>
                  <a:pt x="27" y="79"/>
                </a:cubicBezTo>
                <a:cubicBezTo>
                  <a:pt x="20" y="75"/>
                  <a:pt x="20" y="75"/>
                  <a:pt x="20" y="75"/>
                </a:cubicBezTo>
                <a:cubicBezTo>
                  <a:pt x="13" y="70"/>
                  <a:pt x="7" y="66"/>
                  <a:pt x="0" y="62"/>
                </a:cubicBezTo>
                <a:cubicBezTo>
                  <a:pt x="10" y="55"/>
                  <a:pt x="10" y="55"/>
                  <a:pt x="10" y="55"/>
                </a:cubicBezTo>
                <a:cubicBezTo>
                  <a:pt x="21" y="53"/>
                  <a:pt x="21" y="53"/>
                  <a:pt x="21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37" y="48"/>
                  <a:pt x="37" y="48"/>
                  <a:pt x="37" y="48"/>
                </a:cubicBezTo>
                <a:cubicBezTo>
                  <a:pt x="38" y="42"/>
                  <a:pt x="38" y="42"/>
                  <a:pt x="38" y="42"/>
                </a:cubicBezTo>
                <a:cubicBezTo>
                  <a:pt x="39" y="36"/>
                  <a:pt x="39" y="36"/>
                  <a:pt x="39" y="36"/>
                </a:cubicBezTo>
                <a:cubicBezTo>
                  <a:pt x="41" y="33"/>
                  <a:pt x="42" y="30"/>
                  <a:pt x="43" y="27"/>
                </a:cubicBezTo>
                <a:cubicBezTo>
                  <a:pt x="44" y="22"/>
                  <a:pt x="44" y="18"/>
                  <a:pt x="45" y="14"/>
                </a:cubicBezTo>
                <a:cubicBezTo>
                  <a:pt x="48" y="9"/>
                  <a:pt x="50" y="5"/>
                  <a:pt x="53" y="0"/>
                </a:cubicBezTo>
                <a:cubicBezTo>
                  <a:pt x="61" y="16"/>
                  <a:pt x="61" y="16"/>
                  <a:pt x="61" y="16"/>
                </a:cubicBezTo>
                <a:cubicBezTo>
                  <a:pt x="64" y="35"/>
                  <a:pt x="64" y="35"/>
                  <a:pt x="64" y="35"/>
                </a:cubicBezTo>
                <a:cubicBezTo>
                  <a:pt x="58" y="39"/>
                  <a:pt x="58" y="39"/>
                  <a:pt x="58" y="39"/>
                </a:cubicBezTo>
                <a:cubicBezTo>
                  <a:pt x="53" y="45"/>
                  <a:pt x="53" y="45"/>
                  <a:pt x="53" y="45"/>
                </a:cubicBezTo>
                <a:cubicBezTo>
                  <a:pt x="54" y="48"/>
                  <a:pt x="54" y="51"/>
                  <a:pt x="55" y="53"/>
                </a:cubicBezTo>
                <a:cubicBezTo>
                  <a:pt x="53" y="58"/>
                  <a:pt x="53" y="58"/>
                  <a:pt x="53" y="58"/>
                </a:cubicBezTo>
                <a:cubicBezTo>
                  <a:pt x="53" y="62"/>
                  <a:pt x="53" y="62"/>
                  <a:pt x="53" y="62"/>
                </a:cubicBezTo>
                <a:cubicBezTo>
                  <a:pt x="66" y="62"/>
                  <a:pt x="66" y="62"/>
                  <a:pt x="66" y="62"/>
                </a:cubicBezTo>
                <a:cubicBezTo>
                  <a:pt x="77" y="48"/>
                  <a:pt x="77" y="48"/>
                  <a:pt x="77" y="48"/>
                </a:cubicBezTo>
                <a:cubicBezTo>
                  <a:pt x="91" y="53"/>
                  <a:pt x="91" y="53"/>
                  <a:pt x="91" y="53"/>
                </a:cubicBezTo>
                <a:cubicBezTo>
                  <a:pt x="105" y="50"/>
                  <a:pt x="105" y="50"/>
                  <a:pt x="105" y="50"/>
                </a:cubicBezTo>
                <a:cubicBezTo>
                  <a:pt x="113" y="66"/>
                  <a:pt x="113" y="66"/>
                  <a:pt x="113" y="66"/>
                </a:cubicBezTo>
                <a:lnTo>
                  <a:pt x="112" y="86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">
            <a:extLst>
              <a:ext uri="{FF2B5EF4-FFF2-40B4-BE49-F238E27FC236}">
                <a16:creationId xmlns:a16="http://schemas.microsoft.com/office/drawing/2014/main" id="{B7D5CFB3-BB1B-4333-8137-F76C92A999C1}"/>
              </a:ext>
            </a:extLst>
          </p:cNvPr>
          <p:cNvSpPr>
            <a:spLocks/>
          </p:cNvSpPr>
          <p:nvPr/>
        </p:nvSpPr>
        <p:spPr bwMode="auto">
          <a:xfrm>
            <a:off x="8149011" y="3609378"/>
            <a:ext cx="596422" cy="339313"/>
          </a:xfrm>
          <a:custGeom>
            <a:avLst/>
            <a:gdLst>
              <a:gd name="T0" fmla="*/ 142 w 142"/>
              <a:gd name="T1" fmla="*/ 31 h 81"/>
              <a:gd name="T2" fmla="*/ 139 w 142"/>
              <a:gd name="T3" fmla="*/ 58 h 81"/>
              <a:gd name="T4" fmla="*/ 134 w 142"/>
              <a:gd name="T5" fmla="*/ 67 h 81"/>
              <a:gd name="T6" fmla="*/ 127 w 142"/>
              <a:gd name="T7" fmla="*/ 74 h 81"/>
              <a:gd name="T8" fmla="*/ 111 w 142"/>
              <a:gd name="T9" fmla="*/ 75 h 81"/>
              <a:gd name="T10" fmla="*/ 96 w 142"/>
              <a:gd name="T11" fmla="*/ 77 h 81"/>
              <a:gd name="T12" fmla="*/ 82 w 142"/>
              <a:gd name="T13" fmla="*/ 75 h 81"/>
              <a:gd name="T14" fmla="*/ 69 w 142"/>
              <a:gd name="T15" fmla="*/ 76 h 81"/>
              <a:gd name="T16" fmla="*/ 62 w 142"/>
              <a:gd name="T17" fmla="*/ 80 h 81"/>
              <a:gd name="T18" fmla="*/ 55 w 142"/>
              <a:gd name="T19" fmla="*/ 81 h 81"/>
              <a:gd name="T20" fmla="*/ 47 w 142"/>
              <a:gd name="T21" fmla="*/ 69 h 81"/>
              <a:gd name="T22" fmla="*/ 16 w 142"/>
              <a:gd name="T23" fmla="*/ 48 h 81"/>
              <a:gd name="T24" fmla="*/ 12 w 142"/>
              <a:gd name="T25" fmla="*/ 40 h 81"/>
              <a:gd name="T26" fmla="*/ 4 w 142"/>
              <a:gd name="T27" fmla="*/ 36 h 81"/>
              <a:gd name="T28" fmla="*/ 0 w 142"/>
              <a:gd name="T29" fmla="*/ 28 h 81"/>
              <a:gd name="T30" fmla="*/ 4 w 142"/>
              <a:gd name="T31" fmla="*/ 6 h 81"/>
              <a:gd name="T32" fmla="*/ 12 w 142"/>
              <a:gd name="T33" fmla="*/ 1 h 81"/>
              <a:gd name="T34" fmla="*/ 23 w 142"/>
              <a:gd name="T35" fmla="*/ 0 h 81"/>
              <a:gd name="T36" fmla="*/ 33 w 142"/>
              <a:gd name="T37" fmla="*/ 3 h 81"/>
              <a:gd name="T38" fmla="*/ 38 w 142"/>
              <a:gd name="T39" fmla="*/ 8 h 81"/>
              <a:gd name="T40" fmla="*/ 43 w 142"/>
              <a:gd name="T41" fmla="*/ 13 h 81"/>
              <a:gd name="T42" fmla="*/ 54 w 142"/>
              <a:gd name="T43" fmla="*/ 9 h 81"/>
              <a:gd name="T44" fmla="*/ 61 w 142"/>
              <a:gd name="T45" fmla="*/ 13 h 81"/>
              <a:gd name="T46" fmla="*/ 68 w 142"/>
              <a:gd name="T47" fmla="*/ 18 h 81"/>
              <a:gd name="T48" fmla="*/ 74 w 142"/>
              <a:gd name="T49" fmla="*/ 20 h 81"/>
              <a:gd name="T50" fmla="*/ 80 w 142"/>
              <a:gd name="T51" fmla="*/ 18 h 81"/>
              <a:gd name="T52" fmla="*/ 84 w 142"/>
              <a:gd name="T53" fmla="*/ 14 h 81"/>
              <a:gd name="T54" fmla="*/ 90 w 142"/>
              <a:gd name="T55" fmla="*/ 15 h 81"/>
              <a:gd name="T56" fmla="*/ 118 w 142"/>
              <a:gd name="T57" fmla="*/ 28 h 81"/>
              <a:gd name="T58" fmla="*/ 128 w 142"/>
              <a:gd name="T59" fmla="*/ 29 h 81"/>
              <a:gd name="T60" fmla="*/ 135 w 142"/>
              <a:gd name="T61" fmla="*/ 28 h 81"/>
              <a:gd name="T62" fmla="*/ 142 w 142"/>
              <a:gd name="T63" fmla="*/ 3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2" h="81">
                <a:moveTo>
                  <a:pt x="142" y="31"/>
                </a:moveTo>
                <a:cubicBezTo>
                  <a:pt x="141" y="40"/>
                  <a:pt x="140" y="49"/>
                  <a:pt x="139" y="58"/>
                </a:cubicBezTo>
                <a:cubicBezTo>
                  <a:pt x="134" y="67"/>
                  <a:pt x="134" y="67"/>
                  <a:pt x="134" y="67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1" y="75"/>
                  <a:pt x="111" y="75"/>
                  <a:pt x="111" y="75"/>
                </a:cubicBezTo>
                <a:cubicBezTo>
                  <a:pt x="96" y="77"/>
                  <a:pt x="96" y="77"/>
                  <a:pt x="96" y="77"/>
                </a:cubicBezTo>
                <a:cubicBezTo>
                  <a:pt x="82" y="75"/>
                  <a:pt x="82" y="75"/>
                  <a:pt x="82" y="75"/>
                </a:cubicBezTo>
                <a:cubicBezTo>
                  <a:pt x="69" y="76"/>
                  <a:pt x="69" y="76"/>
                  <a:pt x="69" y="76"/>
                </a:cubicBezTo>
                <a:cubicBezTo>
                  <a:pt x="62" y="80"/>
                  <a:pt x="62" y="80"/>
                  <a:pt x="62" y="80"/>
                </a:cubicBezTo>
                <a:cubicBezTo>
                  <a:pt x="55" y="81"/>
                  <a:pt x="55" y="81"/>
                  <a:pt x="55" y="81"/>
                </a:cubicBezTo>
                <a:cubicBezTo>
                  <a:pt x="52" y="77"/>
                  <a:pt x="50" y="73"/>
                  <a:pt x="47" y="69"/>
                </a:cubicBezTo>
                <a:cubicBezTo>
                  <a:pt x="37" y="62"/>
                  <a:pt x="26" y="55"/>
                  <a:pt x="16" y="48"/>
                </a:cubicBezTo>
                <a:cubicBezTo>
                  <a:pt x="12" y="40"/>
                  <a:pt x="12" y="40"/>
                  <a:pt x="12" y="40"/>
                </a:cubicBezTo>
                <a:cubicBezTo>
                  <a:pt x="4" y="36"/>
                  <a:pt x="4" y="36"/>
                  <a:pt x="4" y="36"/>
                </a:cubicBezTo>
                <a:cubicBezTo>
                  <a:pt x="0" y="28"/>
                  <a:pt x="0" y="28"/>
                  <a:pt x="0" y="28"/>
                </a:cubicBezTo>
                <a:cubicBezTo>
                  <a:pt x="2" y="21"/>
                  <a:pt x="3" y="13"/>
                  <a:pt x="4" y="6"/>
                </a:cubicBezTo>
                <a:cubicBezTo>
                  <a:pt x="12" y="1"/>
                  <a:pt x="12" y="1"/>
                  <a:pt x="12" y="1"/>
                </a:cubicBezTo>
                <a:cubicBezTo>
                  <a:pt x="23" y="0"/>
                  <a:pt x="23" y="0"/>
                  <a:pt x="23" y="0"/>
                </a:cubicBezTo>
                <a:cubicBezTo>
                  <a:pt x="33" y="3"/>
                  <a:pt x="33" y="3"/>
                  <a:pt x="33" y="3"/>
                </a:cubicBezTo>
                <a:cubicBezTo>
                  <a:pt x="38" y="8"/>
                  <a:pt x="38" y="8"/>
                  <a:pt x="38" y="8"/>
                </a:cubicBezTo>
                <a:cubicBezTo>
                  <a:pt x="43" y="13"/>
                  <a:pt x="43" y="13"/>
                  <a:pt x="43" y="13"/>
                </a:cubicBezTo>
                <a:cubicBezTo>
                  <a:pt x="47" y="11"/>
                  <a:pt x="51" y="10"/>
                  <a:pt x="54" y="9"/>
                </a:cubicBezTo>
                <a:cubicBezTo>
                  <a:pt x="61" y="13"/>
                  <a:pt x="61" y="13"/>
                  <a:pt x="61" y="13"/>
                </a:cubicBezTo>
                <a:cubicBezTo>
                  <a:pt x="68" y="18"/>
                  <a:pt x="68" y="18"/>
                  <a:pt x="68" y="18"/>
                </a:cubicBezTo>
                <a:cubicBezTo>
                  <a:pt x="74" y="20"/>
                  <a:pt x="74" y="20"/>
                  <a:pt x="74" y="20"/>
                </a:cubicBezTo>
                <a:cubicBezTo>
                  <a:pt x="80" y="18"/>
                  <a:pt x="80" y="18"/>
                  <a:pt x="80" y="18"/>
                </a:cubicBezTo>
                <a:cubicBezTo>
                  <a:pt x="84" y="14"/>
                  <a:pt x="84" y="14"/>
                  <a:pt x="84" y="14"/>
                </a:cubicBezTo>
                <a:cubicBezTo>
                  <a:pt x="90" y="15"/>
                  <a:pt x="90" y="15"/>
                  <a:pt x="90" y="15"/>
                </a:cubicBezTo>
                <a:cubicBezTo>
                  <a:pt x="99" y="19"/>
                  <a:pt x="108" y="24"/>
                  <a:pt x="118" y="28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35" y="28"/>
                  <a:pt x="135" y="28"/>
                  <a:pt x="135" y="28"/>
                </a:cubicBezTo>
                <a:lnTo>
                  <a:pt x="142" y="31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7">
            <a:extLst>
              <a:ext uri="{FF2B5EF4-FFF2-40B4-BE49-F238E27FC236}">
                <a16:creationId xmlns:a16="http://schemas.microsoft.com/office/drawing/2014/main" id="{70DDAEBA-F6B5-44C5-9F8E-1CC2CF002C40}"/>
              </a:ext>
            </a:extLst>
          </p:cNvPr>
          <p:cNvSpPr>
            <a:spLocks/>
          </p:cNvSpPr>
          <p:nvPr/>
        </p:nvSpPr>
        <p:spPr bwMode="auto">
          <a:xfrm>
            <a:off x="5864769" y="2633416"/>
            <a:ext cx="860526" cy="892010"/>
          </a:xfrm>
          <a:custGeom>
            <a:avLst/>
            <a:gdLst>
              <a:gd name="T0" fmla="*/ 0 w 205"/>
              <a:gd name="T1" fmla="*/ 95 h 212"/>
              <a:gd name="T2" fmla="*/ 3 w 205"/>
              <a:gd name="T3" fmla="*/ 85 h 212"/>
              <a:gd name="T4" fmla="*/ 13 w 205"/>
              <a:gd name="T5" fmla="*/ 72 h 212"/>
              <a:gd name="T6" fmla="*/ 29 w 205"/>
              <a:gd name="T7" fmla="*/ 68 h 212"/>
              <a:gd name="T8" fmla="*/ 37 w 205"/>
              <a:gd name="T9" fmla="*/ 60 h 212"/>
              <a:gd name="T10" fmla="*/ 40 w 205"/>
              <a:gd name="T11" fmla="*/ 48 h 212"/>
              <a:gd name="T12" fmla="*/ 33 w 205"/>
              <a:gd name="T13" fmla="*/ 29 h 212"/>
              <a:gd name="T14" fmla="*/ 41 w 205"/>
              <a:gd name="T15" fmla="*/ 23 h 212"/>
              <a:gd name="T16" fmla="*/ 57 w 205"/>
              <a:gd name="T17" fmla="*/ 23 h 212"/>
              <a:gd name="T18" fmla="*/ 62 w 205"/>
              <a:gd name="T19" fmla="*/ 15 h 212"/>
              <a:gd name="T20" fmla="*/ 69 w 205"/>
              <a:gd name="T21" fmla="*/ 9 h 212"/>
              <a:gd name="T22" fmla="*/ 88 w 205"/>
              <a:gd name="T23" fmla="*/ 0 h 212"/>
              <a:gd name="T24" fmla="*/ 101 w 205"/>
              <a:gd name="T25" fmla="*/ 8 h 212"/>
              <a:gd name="T26" fmla="*/ 141 w 205"/>
              <a:gd name="T27" fmla="*/ 22 h 212"/>
              <a:gd name="T28" fmla="*/ 154 w 205"/>
              <a:gd name="T29" fmla="*/ 23 h 212"/>
              <a:gd name="T30" fmla="*/ 161 w 205"/>
              <a:gd name="T31" fmla="*/ 23 h 212"/>
              <a:gd name="T32" fmla="*/ 166 w 205"/>
              <a:gd name="T33" fmla="*/ 21 h 212"/>
              <a:gd name="T34" fmla="*/ 173 w 205"/>
              <a:gd name="T35" fmla="*/ 16 h 212"/>
              <a:gd name="T36" fmla="*/ 205 w 205"/>
              <a:gd name="T37" fmla="*/ 32 h 212"/>
              <a:gd name="T38" fmla="*/ 196 w 205"/>
              <a:gd name="T39" fmla="*/ 45 h 212"/>
              <a:gd name="T40" fmla="*/ 185 w 205"/>
              <a:gd name="T41" fmla="*/ 56 h 212"/>
              <a:gd name="T42" fmla="*/ 179 w 205"/>
              <a:gd name="T43" fmla="*/ 64 h 212"/>
              <a:gd name="T44" fmla="*/ 175 w 205"/>
              <a:gd name="T45" fmla="*/ 73 h 212"/>
              <a:gd name="T46" fmla="*/ 162 w 205"/>
              <a:gd name="T47" fmla="*/ 76 h 212"/>
              <a:gd name="T48" fmla="*/ 135 w 205"/>
              <a:gd name="T49" fmla="*/ 73 h 212"/>
              <a:gd name="T50" fmla="*/ 122 w 205"/>
              <a:gd name="T51" fmla="*/ 76 h 212"/>
              <a:gd name="T52" fmla="*/ 113 w 205"/>
              <a:gd name="T53" fmla="*/ 95 h 212"/>
              <a:gd name="T54" fmla="*/ 95 w 205"/>
              <a:gd name="T55" fmla="*/ 107 h 212"/>
              <a:gd name="T56" fmla="*/ 88 w 205"/>
              <a:gd name="T57" fmla="*/ 113 h 212"/>
              <a:gd name="T58" fmla="*/ 79 w 205"/>
              <a:gd name="T59" fmla="*/ 118 h 212"/>
              <a:gd name="T60" fmla="*/ 75 w 205"/>
              <a:gd name="T61" fmla="*/ 126 h 212"/>
              <a:gd name="T62" fmla="*/ 75 w 205"/>
              <a:gd name="T63" fmla="*/ 136 h 212"/>
              <a:gd name="T64" fmla="*/ 71 w 205"/>
              <a:gd name="T65" fmla="*/ 151 h 212"/>
              <a:gd name="T66" fmla="*/ 73 w 205"/>
              <a:gd name="T67" fmla="*/ 180 h 212"/>
              <a:gd name="T68" fmla="*/ 71 w 205"/>
              <a:gd name="T69" fmla="*/ 195 h 212"/>
              <a:gd name="T70" fmla="*/ 69 w 205"/>
              <a:gd name="T71" fmla="*/ 206 h 212"/>
              <a:gd name="T72" fmla="*/ 63 w 205"/>
              <a:gd name="T73" fmla="*/ 212 h 212"/>
              <a:gd name="T74" fmla="*/ 56 w 205"/>
              <a:gd name="T75" fmla="*/ 209 h 212"/>
              <a:gd name="T76" fmla="*/ 50 w 205"/>
              <a:gd name="T77" fmla="*/ 204 h 212"/>
              <a:gd name="T78" fmla="*/ 43 w 205"/>
              <a:gd name="T79" fmla="*/ 200 h 212"/>
              <a:gd name="T80" fmla="*/ 44 w 205"/>
              <a:gd name="T81" fmla="*/ 191 h 212"/>
              <a:gd name="T82" fmla="*/ 39 w 205"/>
              <a:gd name="T83" fmla="*/ 184 h 212"/>
              <a:gd name="T84" fmla="*/ 30 w 205"/>
              <a:gd name="T85" fmla="*/ 181 h 212"/>
              <a:gd name="T86" fmla="*/ 20 w 205"/>
              <a:gd name="T87" fmla="*/ 181 h 212"/>
              <a:gd name="T88" fmla="*/ 12 w 205"/>
              <a:gd name="T89" fmla="*/ 176 h 212"/>
              <a:gd name="T90" fmla="*/ 11 w 205"/>
              <a:gd name="T91" fmla="*/ 165 h 212"/>
              <a:gd name="T92" fmla="*/ 9 w 205"/>
              <a:gd name="T93" fmla="*/ 161 h 212"/>
              <a:gd name="T94" fmla="*/ 30 w 205"/>
              <a:gd name="T95" fmla="*/ 152 h 212"/>
              <a:gd name="T96" fmla="*/ 37 w 205"/>
              <a:gd name="T97" fmla="*/ 144 h 212"/>
              <a:gd name="T98" fmla="*/ 42 w 205"/>
              <a:gd name="T99" fmla="*/ 131 h 212"/>
              <a:gd name="T100" fmla="*/ 42 w 205"/>
              <a:gd name="T101" fmla="*/ 123 h 212"/>
              <a:gd name="T102" fmla="*/ 37 w 205"/>
              <a:gd name="T103" fmla="*/ 121 h 212"/>
              <a:gd name="T104" fmla="*/ 31 w 205"/>
              <a:gd name="T105" fmla="*/ 120 h 212"/>
              <a:gd name="T106" fmla="*/ 25 w 205"/>
              <a:gd name="T107" fmla="*/ 119 h 212"/>
              <a:gd name="T108" fmla="*/ 21 w 205"/>
              <a:gd name="T109" fmla="*/ 115 h 212"/>
              <a:gd name="T110" fmla="*/ 9 w 205"/>
              <a:gd name="T111" fmla="*/ 101 h 212"/>
              <a:gd name="T112" fmla="*/ 2 w 205"/>
              <a:gd name="T113" fmla="*/ 95 h 212"/>
              <a:gd name="T114" fmla="*/ 0 w 205"/>
              <a:gd name="T115" fmla="*/ 95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5" h="212">
                <a:moveTo>
                  <a:pt x="0" y="95"/>
                </a:moveTo>
                <a:cubicBezTo>
                  <a:pt x="3" y="85"/>
                  <a:pt x="3" y="85"/>
                  <a:pt x="3" y="85"/>
                </a:cubicBezTo>
                <a:cubicBezTo>
                  <a:pt x="6" y="81"/>
                  <a:pt x="9" y="76"/>
                  <a:pt x="13" y="72"/>
                </a:cubicBezTo>
                <a:cubicBezTo>
                  <a:pt x="18" y="71"/>
                  <a:pt x="23" y="69"/>
                  <a:pt x="29" y="68"/>
                </a:cubicBezTo>
                <a:cubicBezTo>
                  <a:pt x="37" y="60"/>
                  <a:pt x="37" y="60"/>
                  <a:pt x="37" y="60"/>
                </a:cubicBezTo>
                <a:cubicBezTo>
                  <a:pt x="40" y="48"/>
                  <a:pt x="40" y="48"/>
                  <a:pt x="40" y="48"/>
                </a:cubicBezTo>
                <a:cubicBezTo>
                  <a:pt x="37" y="42"/>
                  <a:pt x="35" y="36"/>
                  <a:pt x="33" y="29"/>
                </a:cubicBezTo>
                <a:cubicBezTo>
                  <a:pt x="41" y="23"/>
                  <a:pt x="41" y="23"/>
                  <a:pt x="41" y="23"/>
                </a:cubicBezTo>
                <a:cubicBezTo>
                  <a:pt x="57" y="23"/>
                  <a:pt x="57" y="23"/>
                  <a:pt x="57" y="23"/>
                </a:cubicBezTo>
                <a:cubicBezTo>
                  <a:pt x="62" y="15"/>
                  <a:pt x="62" y="15"/>
                  <a:pt x="62" y="15"/>
                </a:cubicBezTo>
                <a:cubicBezTo>
                  <a:pt x="69" y="9"/>
                  <a:pt x="69" y="9"/>
                  <a:pt x="69" y="9"/>
                </a:cubicBezTo>
                <a:cubicBezTo>
                  <a:pt x="75" y="7"/>
                  <a:pt x="82" y="4"/>
                  <a:pt x="88" y="0"/>
                </a:cubicBezTo>
                <a:cubicBezTo>
                  <a:pt x="101" y="8"/>
                  <a:pt x="101" y="8"/>
                  <a:pt x="101" y="8"/>
                </a:cubicBezTo>
                <a:cubicBezTo>
                  <a:pt x="141" y="22"/>
                  <a:pt x="141" y="22"/>
                  <a:pt x="141" y="22"/>
                </a:cubicBezTo>
                <a:cubicBezTo>
                  <a:pt x="154" y="23"/>
                  <a:pt x="154" y="23"/>
                  <a:pt x="154" y="23"/>
                </a:cubicBezTo>
                <a:cubicBezTo>
                  <a:pt x="161" y="23"/>
                  <a:pt x="161" y="23"/>
                  <a:pt x="161" y="23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73" y="16"/>
                  <a:pt x="173" y="16"/>
                  <a:pt x="173" y="16"/>
                </a:cubicBezTo>
                <a:cubicBezTo>
                  <a:pt x="183" y="23"/>
                  <a:pt x="194" y="27"/>
                  <a:pt x="205" y="32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85" y="56"/>
                  <a:pt x="185" y="56"/>
                  <a:pt x="185" y="56"/>
                </a:cubicBezTo>
                <a:cubicBezTo>
                  <a:pt x="183" y="59"/>
                  <a:pt x="181" y="61"/>
                  <a:pt x="179" y="64"/>
                </a:cubicBezTo>
                <a:cubicBezTo>
                  <a:pt x="178" y="67"/>
                  <a:pt x="176" y="70"/>
                  <a:pt x="175" y="73"/>
                </a:cubicBezTo>
                <a:cubicBezTo>
                  <a:pt x="162" y="76"/>
                  <a:pt x="162" y="76"/>
                  <a:pt x="162" y="76"/>
                </a:cubicBezTo>
                <a:cubicBezTo>
                  <a:pt x="153" y="75"/>
                  <a:pt x="144" y="74"/>
                  <a:pt x="135" y="73"/>
                </a:cubicBezTo>
                <a:cubicBezTo>
                  <a:pt x="122" y="76"/>
                  <a:pt x="122" y="76"/>
                  <a:pt x="122" y="76"/>
                </a:cubicBezTo>
                <a:cubicBezTo>
                  <a:pt x="119" y="82"/>
                  <a:pt x="116" y="89"/>
                  <a:pt x="113" y="95"/>
                </a:cubicBezTo>
                <a:cubicBezTo>
                  <a:pt x="107" y="99"/>
                  <a:pt x="101" y="103"/>
                  <a:pt x="95" y="107"/>
                </a:cubicBezTo>
                <a:cubicBezTo>
                  <a:pt x="88" y="113"/>
                  <a:pt x="88" y="113"/>
                  <a:pt x="88" y="113"/>
                </a:cubicBezTo>
                <a:cubicBezTo>
                  <a:pt x="79" y="118"/>
                  <a:pt x="79" y="118"/>
                  <a:pt x="79" y="118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5" y="136"/>
                  <a:pt x="75" y="136"/>
                  <a:pt x="75" y="136"/>
                </a:cubicBezTo>
                <a:cubicBezTo>
                  <a:pt x="71" y="151"/>
                  <a:pt x="71" y="151"/>
                  <a:pt x="71" y="151"/>
                </a:cubicBezTo>
                <a:cubicBezTo>
                  <a:pt x="72" y="161"/>
                  <a:pt x="73" y="170"/>
                  <a:pt x="73" y="180"/>
                </a:cubicBezTo>
                <a:cubicBezTo>
                  <a:pt x="71" y="195"/>
                  <a:pt x="71" y="195"/>
                  <a:pt x="71" y="195"/>
                </a:cubicBezTo>
                <a:cubicBezTo>
                  <a:pt x="69" y="206"/>
                  <a:pt x="69" y="206"/>
                  <a:pt x="69" y="206"/>
                </a:cubicBezTo>
                <a:cubicBezTo>
                  <a:pt x="63" y="212"/>
                  <a:pt x="63" y="212"/>
                  <a:pt x="63" y="212"/>
                </a:cubicBezTo>
                <a:cubicBezTo>
                  <a:pt x="56" y="209"/>
                  <a:pt x="56" y="209"/>
                  <a:pt x="56" y="209"/>
                </a:cubicBezTo>
                <a:cubicBezTo>
                  <a:pt x="50" y="204"/>
                  <a:pt x="50" y="204"/>
                  <a:pt x="50" y="204"/>
                </a:cubicBezTo>
                <a:cubicBezTo>
                  <a:pt x="43" y="200"/>
                  <a:pt x="43" y="200"/>
                  <a:pt x="43" y="200"/>
                </a:cubicBezTo>
                <a:cubicBezTo>
                  <a:pt x="44" y="191"/>
                  <a:pt x="44" y="191"/>
                  <a:pt x="44" y="191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30" y="181"/>
                  <a:pt x="30" y="181"/>
                  <a:pt x="30" y="181"/>
                </a:cubicBezTo>
                <a:cubicBezTo>
                  <a:pt x="20" y="181"/>
                  <a:pt x="20" y="181"/>
                  <a:pt x="20" y="181"/>
                </a:cubicBezTo>
                <a:cubicBezTo>
                  <a:pt x="12" y="176"/>
                  <a:pt x="12" y="176"/>
                  <a:pt x="12" y="176"/>
                </a:cubicBezTo>
                <a:cubicBezTo>
                  <a:pt x="11" y="165"/>
                  <a:pt x="11" y="165"/>
                  <a:pt x="11" y="165"/>
                </a:cubicBezTo>
                <a:cubicBezTo>
                  <a:pt x="9" y="161"/>
                  <a:pt x="9" y="161"/>
                  <a:pt x="9" y="161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7" y="144"/>
                  <a:pt x="37" y="144"/>
                  <a:pt x="37" y="144"/>
                </a:cubicBezTo>
                <a:cubicBezTo>
                  <a:pt x="42" y="131"/>
                  <a:pt x="42" y="131"/>
                  <a:pt x="42" y="131"/>
                </a:cubicBezTo>
                <a:cubicBezTo>
                  <a:pt x="42" y="123"/>
                  <a:pt x="42" y="123"/>
                  <a:pt x="42" y="123"/>
                </a:cubicBezTo>
                <a:cubicBezTo>
                  <a:pt x="37" y="121"/>
                  <a:pt x="37" y="121"/>
                  <a:pt x="37" y="121"/>
                </a:cubicBezTo>
                <a:cubicBezTo>
                  <a:pt x="31" y="120"/>
                  <a:pt x="31" y="120"/>
                  <a:pt x="31" y="120"/>
                </a:cubicBezTo>
                <a:cubicBezTo>
                  <a:pt x="25" y="119"/>
                  <a:pt x="25" y="119"/>
                  <a:pt x="25" y="119"/>
                </a:cubicBezTo>
                <a:cubicBezTo>
                  <a:pt x="21" y="115"/>
                  <a:pt x="21" y="115"/>
                  <a:pt x="21" y="115"/>
                </a:cubicBezTo>
                <a:cubicBezTo>
                  <a:pt x="9" y="101"/>
                  <a:pt x="9" y="101"/>
                  <a:pt x="9" y="101"/>
                </a:cubicBezTo>
                <a:cubicBezTo>
                  <a:pt x="2" y="95"/>
                  <a:pt x="2" y="95"/>
                  <a:pt x="2" y="95"/>
                </a:cubicBezTo>
                <a:cubicBezTo>
                  <a:pt x="2" y="95"/>
                  <a:pt x="0" y="95"/>
                  <a:pt x="0" y="95"/>
                </a:cubicBez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33">
            <a:extLst>
              <a:ext uri="{FF2B5EF4-FFF2-40B4-BE49-F238E27FC236}">
                <a16:creationId xmlns:a16="http://schemas.microsoft.com/office/drawing/2014/main" id="{9B623164-FFDA-48FC-A7E8-7B4A7D5DD291}"/>
              </a:ext>
            </a:extLst>
          </p:cNvPr>
          <p:cNvSpPr>
            <a:spLocks/>
          </p:cNvSpPr>
          <p:nvPr/>
        </p:nvSpPr>
        <p:spPr bwMode="auto">
          <a:xfrm>
            <a:off x="6590620" y="2680639"/>
            <a:ext cx="760832" cy="734596"/>
          </a:xfrm>
          <a:custGeom>
            <a:avLst/>
            <a:gdLst>
              <a:gd name="T0" fmla="*/ 180 w 181"/>
              <a:gd name="T1" fmla="*/ 69 h 175"/>
              <a:gd name="T2" fmla="*/ 181 w 181"/>
              <a:gd name="T3" fmla="*/ 78 h 175"/>
              <a:gd name="T4" fmla="*/ 158 w 181"/>
              <a:gd name="T5" fmla="*/ 103 h 175"/>
              <a:gd name="T6" fmla="*/ 130 w 181"/>
              <a:gd name="T7" fmla="*/ 128 h 175"/>
              <a:gd name="T8" fmla="*/ 125 w 181"/>
              <a:gd name="T9" fmla="*/ 131 h 175"/>
              <a:gd name="T10" fmla="*/ 123 w 181"/>
              <a:gd name="T11" fmla="*/ 136 h 175"/>
              <a:gd name="T12" fmla="*/ 124 w 181"/>
              <a:gd name="T13" fmla="*/ 143 h 175"/>
              <a:gd name="T14" fmla="*/ 108 w 181"/>
              <a:gd name="T15" fmla="*/ 157 h 175"/>
              <a:gd name="T16" fmla="*/ 103 w 181"/>
              <a:gd name="T17" fmla="*/ 172 h 175"/>
              <a:gd name="T18" fmla="*/ 89 w 181"/>
              <a:gd name="T19" fmla="*/ 175 h 175"/>
              <a:gd name="T20" fmla="*/ 75 w 181"/>
              <a:gd name="T21" fmla="*/ 170 h 175"/>
              <a:gd name="T22" fmla="*/ 73 w 181"/>
              <a:gd name="T23" fmla="*/ 159 h 175"/>
              <a:gd name="T24" fmla="*/ 62 w 181"/>
              <a:gd name="T25" fmla="*/ 157 h 175"/>
              <a:gd name="T26" fmla="*/ 59 w 181"/>
              <a:gd name="T27" fmla="*/ 138 h 175"/>
              <a:gd name="T28" fmla="*/ 47 w 181"/>
              <a:gd name="T29" fmla="*/ 110 h 175"/>
              <a:gd name="T30" fmla="*/ 49 w 181"/>
              <a:gd name="T31" fmla="*/ 99 h 175"/>
              <a:gd name="T32" fmla="*/ 51 w 181"/>
              <a:gd name="T33" fmla="*/ 93 h 175"/>
              <a:gd name="T34" fmla="*/ 55 w 181"/>
              <a:gd name="T35" fmla="*/ 79 h 175"/>
              <a:gd name="T36" fmla="*/ 59 w 181"/>
              <a:gd name="T37" fmla="*/ 73 h 175"/>
              <a:gd name="T38" fmla="*/ 60 w 181"/>
              <a:gd name="T39" fmla="*/ 61 h 175"/>
              <a:gd name="T40" fmla="*/ 54 w 181"/>
              <a:gd name="T41" fmla="*/ 50 h 175"/>
              <a:gd name="T42" fmla="*/ 32 w 181"/>
              <a:gd name="T43" fmla="*/ 21 h 175"/>
              <a:gd name="T44" fmla="*/ 0 w 181"/>
              <a:gd name="T45" fmla="*/ 5 h 175"/>
              <a:gd name="T46" fmla="*/ 7 w 181"/>
              <a:gd name="T47" fmla="*/ 1 h 175"/>
              <a:gd name="T48" fmla="*/ 13 w 181"/>
              <a:gd name="T49" fmla="*/ 0 h 175"/>
              <a:gd name="T50" fmla="*/ 33 w 181"/>
              <a:gd name="T51" fmla="*/ 0 h 175"/>
              <a:gd name="T52" fmla="*/ 38 w 181"/>
              <a:gd name="T53" fmla="*/ 2 h 175"/>
              <a:gd name="T54" fmla="*/ 42 w 181"/>
              <a:gd name="T55" fmla="*/ 5 h 175"/>
              <a:gd name="T56" fmla="*/ 50 w 181"/>
              <a:gd name="T57" fmla="*/ 15 h 175"/>
              <a:gd name="T58" fmla="*/ 66 w 181"/>
              <a:gd name="T59" fmla="*/ 28 h 175"/>
              <a:gd name="T60" fmla="*/ 72 w 181"/>
              <a:gd name="T61" fmla="*/ 31 h 175"/>
              <a:gd name="T62" fmla="*/ 88 w 181"/>
              <a:gd name="T63" fmla="*/ 36 h 175"/>
              <a:gd name="T64" fmla="*/ 92 w 181"/>
              <a:gd name="T65" fmla="*/ 40 h 175"/>
              <a:gd name="T66" fmla="*/ 100 w 181"/>
              <a:gd name="T67" fmla="*/ 49 h 175"/>
              <a:gd name="T68" fmla="*/ 105 w 181"/>
              <a:gd name="T69" fmla="*/ 52 h 175"/>
              <a:gd name="T70" fmla="*/ 110 w 181"/>
              <a:gd name="T71" fmla="*/ 52 h 175"/>
              <a:gd name="T72" fmla="*/ 113 w 181"/>
              <a:gd name="T73" fmla="*/ 48 h 175"/>
              <a:gd name="T74" fmla="*/ 114 w 181"/>
              <a:gd name="T75" fmla="*/ 43 h 175"/>
              <a:gd name="T76" fmla="*/ 117 w 181"/>
              <a:gd name="T77" fmla="*/ 38 h 175"/>
              <a:gd name="T78" fmla="*/ 123 w 181"/>
              <a:gd name="T79" fmla="*/ 34 h 175"/>
              <a:gd name="T80" fmla="*/ 128 w 181"/>
              <a:gd name="T81" fmla="*/ 35 h 175"/>
              <a:gd name="T82" fmla="*/ 133 w 181"/>
              <a:gd name="T83" fmla="*/ 36 h 175"/>
              <a:gd name="T84" fmla="*/ 139 w 181"/>
              <a:gd name="T85" fmla="*/ 35 h 175"/>
              <a:gd name="T86" fmla="*/ 142 w 181"/>
              <a:gd name="T87" fmla="*/ 30 h 175"/>
              <a:gd name="T88" fmla="*/ 150 w 181"/>
              <a:gd name="T89" fmla="*/ 36 h 175"/>
              <a:gd name="T90" fmla="*/ 163 w 181"/>
              <a:gd name="T91" fmla="*/ 37 h 175"/>
              <a:gd name="T92" fmla="*/ 173 w 181"/>
              <a:gd name="T93" fmla="*/ 42 h 175"/>
              <a:gd name="T94" fmla="*/ 176 w 181"/>
              <a:gd name="T95" fmla="*/ 61 h 175"/>
              <a:gd name="T96" fmla="*/ 180 w 181"/>
              <a:gd name="T97" fmla="*/ 69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1" h="175">
                <a:moveTo>
                  <a:pt x="180" y="69"/>
                </a:moveTo>
                <a:cubicBezTo>
                  <a:pt x="181" y="78"/>
                  <a:pt x="181" y="78"/>
                  <a:pt x="181" y="78"/>
                </a:cubicBezTo>
                <a:cubicBezTo>
                  <a:pt x="173" y="86"/>
                  <a:pt x="166" y="95"/>
                  <a:pt x="158" y="103"/>
                </a:cubicBezTo>
                <a:cubicBezTo>
                  <a:pt x="149" y="112"/>
                  <a:pt x="139" y="120"/>
                  <a:pt x="130" y="128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3" y="136"/>
                  <a:pt x="123" y="136"/>
                  <a:pt x="123" y="136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19" y="148"/>
                  <a:pt x="114" y="152"/>
                  <a:pt x="108" y="157"/>
                </a:cubicBezTo>
                <a:cubicBezTo>
                  <a:pt x="103" y="172"/>
                  <a:pt x="103" y="172"/>
                  <a:pt x="103" y="172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75" y="170"/>
                  <a:pt x="75" y="170"/>
                  <a:pt x="75" y="170"/>
                </a:cubicBezTo>
                <a:cubicBezTo>
                  <a:pt x="73" y="159"/>
                  <a:pt x="73" y="159"/>
                  <a:pt x="73" y="159"/>
                </a:cubicBezTo>
                <a:cubicBezTo>
                  <a:pt x="62" y="157"/>
                  <a:pt x="62" y="157"/>
                  <a:pt x="62" y="157"/>
                </a:cubicBezTo>
                <a:cubicBezTo>
                  <a:pt x="59" y="138"/>
                  <a:pt x="59" y="138"/>
                  <a:pt x="59" y="138"/>
                </a:cubicBezTo>
                <a:cubicBezTo>
                  <a:pt x="55" y="129"/>
                  <a:pt x="51" y="120"/>
                  <a:pt x="47" y="110"/>
                </a:cubicBezTo>
                <a:cubicBezTo>
                  <a:pt x="49" y="99"/>
                  <a:pt x="49" y="99"/>
                  <a:pt x="49" y="99"/>
                </a:cubicBezTo>
                <a:cubicBezTo>
                  <a:pt x="51" y="93"/>
                  <a:pt x="51" y="93"/>
                  <a:pt x="51" y="93"/>
                </a:cubicBezTo>
                <a:cubicBezTo>
                  <a:pt x="53" y="88"/>
                  <a:pt x="54" y="84"/>
                  <a:pt x="55" y="79"/>
                </a:cubicBezTo>
                <a:cubicBezTo>
                  <a:pt x="59" y="73"/>
                  <a:pt x="59" y="73"/>
                  <a:pt x="59" y="73"/>
                </a:cubicBezTo>
                <a:cubicBezTo>
                  <a:pt x="60" y="61"/>
                  <a:pt x="60" y="61"/>
                  <a:pt x="60" y="61"/>
                </a:cubicBezTo>
                <a:cubicBezTo>
                  <a:pt x="54" y="50"/>
                  <a:pt x="54" y="50"/>
                  <a:pt x="54" y="50"/>
                </a:cubicBezTo>
                <a:cubicBezTo>
                  <a:pt x="47" y="40"/>
                  <a:pt x="39" y="31"/>
                  <a:pt x="32" y="21"/>
                </a:cubicBezTo>
                <a:cubicBezTo>
                  <a:pt x="21" y="16"/>
                  <a:pt x="10" y="12"/>
                  <a:pt x="0" y="5"/>
                </a:cubicBezTo>
                <a:cubicBezTo>
                  <a:pt x="7" y="1"/>
                  <a:pt x="7" y="1"/>
                  <a:pt x="7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8" y="2"/>
                  <a:pt x="38" y="2"/>
                  <a:pt x="38" y="2"/>
                </a:cubicBezTo>
                <a:cubicBezTo>
                  <a:pt x="42" y="5"/>
                  <a:pt x="42" y="5"/>
                  <a:pt x="42" y="5"/>
                </a:cubicBezTo>
                <a:cubicBezTo>
                  <a:pt x="50" y="15"/>
                  <a:pt x="50" y="15"/>
                  <a:pt x="50" y="15"/>
                </a:cubicBezTo>
                <a:cubicBezTo>
                  <a:pt x="66" y="28"/>
                  <a:pt x="66" y="28"/>
                  <a:pt x="66" y="28"/>
                </a:cubicBezTo>
                <a:cubicBezTo>
                  <a:pt x="72" y="31"/>
                  <a:pt x="72" y="31"/>
                  <a:pt x="72" y="31"/>
                </a:cubicBezTo>
                <a:cubicBezTo>
                  <a:pt x="88" y="36"/>
                  <a:pt x="88" y="36"/>
                  <a:pt x="88" y="36"/>
                </a:cubicBezTo>
                <a:cubicBezTo>
                  <a:pt x="92" y="40"/>
                  <a:pt x="92" y="40"/>
                  <a:pt x="92" y="40"/>
                </a:cubicBezTo>
                <a:cubicBezTo>
                  <a:pt x="100" y="49"/>
                  <a:pt x="100" y="49"/>
                  <a:pt x="100" y="49"/>
                </a:cubicBezTo>
                <a:cubicBezTo>
                  <a:pt x="105" y="52"/>
                  <a:pt x="105" y="52"/>
                  <a:pt x="105" y="52"/>
                </a:cubicBezTo>
                <a:cubicBezTo>
                  <a:pt x="110" y="52"/>
                  <a:pt x="110" y="52"/>
                  <a:pt x="110" y="52"/>
                </a:cubicBezTo>
                <a:cubicBezTo>
                  <a:pt x="113" y="48"/>
                  <a:pt x="113" y="48"/>
                  <a:pt x="113" y="48"/>
                </a:cubicBezTo>
                <a:cubicBezTo>
                  <a:pt x="114" y="43"/>
                  <a:pt x="114" y="43"/>
                  <a:pt x="114" y="43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8" y="35"/>
                  <a:pt x="128" y="35"/>
                  <a:pt x="128" y="35"/>
                </a:cubicBezTo>
                <a:cubicBezTo>
                  <a:pt x="133" y="36"/>
                  <a:pt x="133" y="36"/>
                  <a:pt x="133" y="36"/>
                </a:cubicBezTo>
                <a:cubicBezTo>
                  <a:pt x="139" y="35"/>
                  <a:pt x="139" y="35"/>
                  <a:pt x="139" y="35"/>
                </a:cubicBezTo>
                <a:cubicBezTo>
                  <a:pt x="142" y="30"/>
                  <a:pt x="142" y="30"/>
                  <a:pt x="142" y="30"/>
                </a:cubicBezTo>
                <a:cubicBezTo>
                  <a:pt x="150" y="36"/>
                  <a:pt x="150" y="36"/>
                  <a:pt x="150" y="36"/>
                </a:cubicBezTo>
                <a:cubicBezTo>
                  <a:pt x="163" y="37"/>
                  <a:pt x="163" y="37"/>
                  <a:pt x="163" y="37"/>
                </a:cubicBezTo>
                <a:cubicBezTo>
                  <a:pt x="173" y="42"/>
                  <a:pt x="173" y="42"/>
                  <a:pt x="173" y="42"/>
                </a:cubicBezTo>
                <a:cubicBezTo>
                  <a:pt x="174" y="49"/>
                  <a:pt x="175" y="55"/>
                  <a:pt x="176" y="61"/>
                </a:cubicBezTo>
                <a:lnTo>
                  <a:pt x="180" y="69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34">
            <a:extLst>
              <a:ext uri="{FF2B5EF4-FFF2-40B4-BE49-F238E27FC236}">
                <a16:creationId xmlns:a16="http://schemas.microsoft.com/office/drawing/2014/main" id="{B51B66CE-B0A3-4E6C-9CAE-1D7719D5CD7D}"/>
              </a:ext>
            </a:extLst>
          </p:cNvPr>
          <p:cNvSpPr>
            <a:spLocks/>
          </p:cNvSpPr>
          <p:nvPr/>
        </p:nvSpPr>
        <p:spPr bwMode="auto">
          <a:xfrm>
            <a:off x="6179594" y="2768091"/>
            <a:ext cx="662886" cy="811553"/>
          </a:xfrm>
          <a:custGeom>
            <a:avLst/>
            <a:gdLst>
              <a:gd name="T0" fmla="*/ 62 w 158"/>
              <a:gd name="T1" fmla="*/ 179 h 193"/>
              <a:gd name="T2" fmla="*/ 51 w 158"/>
              <a:gd name="T3" fmla="*/ 193 h 193"/>
              <a:gd name="T4" fmla="*/ 49 w 158"/>
              <a:gd name="T5" fmla="*/ 189 h 193"/>
              <a:gd name="T6" fmla="*/ 51 w 158"/>
              <a:gd name="T7" fmla="*/ 185 h 193"/>
              <a:gd name="T8" fmla="*/ 50 w 158"/>
              <a:gd name="T9" fmla="*/ 177 h 193"/>
              <a:gd name="T10" fmla="*/ 51 w 158"/>
              <a:gd name="T11" fmla="*/ 170 h 193"/>
              <a:gd name="T12" fmla="*/ 45 w 158"/>
              <a:gd name="T13" fmla="*/ 160 h 193"/>
              <a:gd name="T14" fmla="*/ 23 w 158"/>
              <a:gd name="T15" fmla="*/ 142 h 193"/>
              <a:gd name="T16" fmla="*/ 15 w 158"/>
              <a:gd name="T17" fmla="*/ 128 h 193"/>
              <a:gd name="T18" fmla="*/ 13 w 158"/>
              <a:gd name="T19" fmla="*/ 121 h 193"/>
              <a:gd name="T20" fmla="*/ 10 w 158"/>
              <a:gd name="T21" fmla="*/ 116 h 193"/>
              <a:gd name="T22" fmla="*/ 0 w 158"/>
              <a:gd name="T23" fmla="*/ 104 h 193"/>
              <a:gd name="T24" fmla="*/ 0 w 158"/>
              <a:gd name="T25" fmla="*/ 94 h 193"/>
              <a:gd name="T26" fmla="*/ 4 w 158"/>
              <a:gd name="T27" fmla="*/ 86 h 193"/>
              <a:gd name="T28" fmla="*/ 13 w 158"/>
              <a:gd name="T29" fmla="*/ 81 h 193"/>
              <a:gd name="T30" fmla="*/ 20 w 158"/>
              <a:gd name="T31" fmla="*/ 75 h 193"/>
              <a:gd name="T32" fmla="*/ 38 w 158"/>
              <a:gd name="T33" fmla="*/ 63 h 193"/>
              <a:gd name="T34" fmla="*/ 47 w 158"/>
              <a:gd name="T35" fmla="*/ 44 h 193"/>
              <a:gd name="T36" fmla="*/ 60 w 158"/>
              <a:gd name="T37" fmla="*/ 41 h 193"/>
              <a:gd name="T38" fmla="*/ 87 w 158"/>
              <a:gd name="T39" fmla="*/ 44 h 193"/>
              <a:gd name="T40" fmla="*/ 100 w 158"/>
              <a:gd name="T41" fmla="*/ 41 h 193"/>
              <a:gd name="T42" fmla="*/ 104 w 158"/>
              <a:gd name="T43" fmla="*/ 32 h 193"/>
              <a:gd name="T44" fmla="*/ 110 w 158"/>
              <a:gd name="T45" fmla="*/ 24 h 193"/>
              <a:gd name="T46" fmla="*/ 121 w 158"/>
              <a:gd name="T47" fmla="*/ 13 h 193"/>
              <a:gd name="T48" fmla="*/ 130 w 158"/>
              <a:gd name="T49" fmla="*/ 0 h 193"/>
              <a:gd name="T50" fmla="*/ 152 w 158"/>
              <a:gd name="T51" fmla="*/ 29 h 193"/>
              <a:gd name="T52" fmla="*/ 158 w 158"/>
              <a:gd name="T53" fmla="*/ 40 h 193"/>
              <a:gd name="T54" fmla="*/ 157 w 158"/>
              <a:gd name="T55" fmla="*/ 52 h 193"/>
              <a:gd name="T56" fmla="*/ 153 w 158"/>
              <a:gd name="T57" fmla="*/ 58 h 193"/>
              <a:gd name="T58" fmla="*/ 149 w 158"/>
              <a:gd name="T59" fmla="*/ 72 h 193"/>
              <a:gd name="T60" fmla="*/ 147 w 158"/>
              <a:gd name="T61" fmla="*/ 78 h 193"/>
              <a:gd name="T62" fmla="*/ 145 w 158"/>
              <a:gd name="T63" fmla="*/ 89 h 193"/>
              <a:gd name="T64" fmla="*/ 149 w 158"/>
              <a:gd name="T65" fmla="*/ 101 h 193"/>
              <a:gd name="T66" fmla="*/ 141 w 158"/>
              <a:gd name="T67" fmla="*/ 115 h 193"/>
              <a:gd name="T68" fmla="*/ 139 w 158"/>
              <a:gd name="T69" fmla="*/ 128 h 193"/>
              <a:gd name="T70" fmla="*/ 135 w 158"/>
              <a:gd name="T71" fmla="*/ 137 h 193"/>
              <a:gd name="T72" fmla="*/ 134 w 158"/>
              <a:gd name="T73" fmla="*/ 143 h 193"/>
              <a:gd name="T74" fmla="*/ 133 w 158"/>
              <a:gd name="T75" fmla="*/ 149 h 193"/>
              <a:gd name="T76" fmla="*/ 126 w 158"/>
              <a:gd name="T77" fmla="*/ 154 h 193"/>
              <a:gd name="T78" fmla="*/ 117 w 158"/>
              <a:gd name="T79" fmla="*/ 154 h 193"/>
              <a:gd name="T80" fmla="*/ 106 w 158"/>
              <a:gd name="T81" fmla="*/ 156 h 193"/>
              <a:gd name="T82" fmla="*/ 96 w 158"/>
              <a:gd name="T83" fmla="*/ 163 h 193"/>
              <a:gd name="T84" fmla="*/ 83 w 158"/>
              <a:gd name="T85" fmla="*/ 156 h 193"/>
              <a:gd name="T86" fmla="*/ 72 w 158"/>
              <a:gd name="T87" fmla="*/ 165 h 193"/>
              <a:gd name="T88" fmla="*/ 62 w 158"/>
              <a:gd name="T89" fmla="*/ 179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58" h="193">
                <a:moveTo>
                  <a:pt x="62" y="179"/>
                </a:moveTo>
                <a:cubicBezTo>
                  <a:pt x="51" y="193"/>
                  <a:pt x="51" y="193"/>
                  <a:pt x="51" y="193"/>
                </a:cubicBezTo>
                <a:cubicBezTo>
                  <a:pt x="49" y="189"/>
                  <a:pt x="49" y="189"/>
                  <a:pt x="49" y="189"/>
                </a:cubicBezTo>
                <a:cubicBezTo>
                  <a:pt x="51" y="185"/>
                  <a:pt x="51" y="185"/>
                  <a:pt x="51" y="185"/>
                </a:cubicBezTo>
                <a:cubicBezTo>
                  <a:pt x="50" y="177"/>
                  <a:pt x="50" y="177"/>
                  <a:pt x="50" y="177"/>
                </a:cubicBezTo>
                <a:cubicBezTo>
                  <a:pt x="51" y="170"/>
                  <a:pt x="51" y="170"/>
                  <a:pt x="51" y="170"/>
                </a:cubicBezTo>
                <a:cubicBezTo>
                  <a:pt x="45" y="160"/>
                  <a:pt x="45" y="160"/>
                  <a:pt x="45" y="160"/>
                </a:cubicBezTo>
                <a:cubicBezTo>
                  <a:pt x="38" y="153"/>
                  <a:pt x="31" y="147"/>
                  <a:pt x="23" y="142"/>
                </a:cubicBezTo>
                <a:cubicBezTo>
                  <a:pt x="15" y="128"/>
                  <a:pt x="15" y="128"/>
                  <a:pt x="15" y="128"/>
                </a:cubicBezTo>
                <a:cubicBezTo>
                  <a:pt x="13" y="121"/>
                  <a:pt x="13" y="121"/>
                  <a:pt x="13" y="121"/>
                </a:cubicBezTo>
                <a:cubicBezTo>
                  <a:pt x="10" y="116"/>
                  <a:pt x="10" y="116"/>
                  <a:pt x="10" y="116"/>
                </a:cubicBezTo>
                <a:cubicBezTo>
                  <a:pt x="6" y="112"/>
                  <a:pt x="3" y="108"/>
                  <a:pt x="0" y="104"/>
                </a:cubicBezTo>
                <a:cubicBezTo>
                  <a:pt x="0" y="94"/>
                  <a:pt x="0" y="94"/>
                  <a:pt x="0" y="94"/>
                </a:cubicBezTo>
                <a:cubicBezTo>
                  <a:pt x="4" y="86"/>
                  <a:pt x="4" y="86"/>
                  <a:pt x="4" y="86"/>
                </a:cubicBezTo>
                <a:cubicBezTo>
                  <a:pt x="13" y="81"/>
                  <a:pt x="13" y="81"/>
                  <a:pt x="13" y="81"/>
                </a:cubicBezTo>
                <a:cubicBezTo>
                  <a:pt x="20" y="75"/>
                  <a:pt x="20" y="75"/>
                  <a:pt x="20" y="75"/>
                </a:cubicBezTo>
                <a:cubicBezTo>
                  <a:pt x="26" y="71"/>
                  <a:pt x="32" y="67"/>
                  <a:pt x="38" y="63"/>
                </a:cubicBezTo>
                <a:cubicBezTo>
                  <a:pt x="41" y="57"/>
                  <a:pt x="44" y="50"/>
                  <a:pt x="47" y="44"/>
                </a:cubicBezTo>
                <a:cubicBezTo>
                  <a:pt x="60" y="41"/>
                  <a:pt x="60" y="41"/>
                  <a:pt x="60" y="41"/>
                </a:cubicBezTo>
                <a:cubicBezTo>
                  <a:pt x="69" y="42"/>
                  <a:pt x="78" y="43"/>
                  <a:pt x="87" y="44"/>
                </a:cubicBezTo>
                <a:cubicBezTo>
                  <a:pt x="100" y="41"/>
                  <a:pt x="100" y="41"/>
                  <a:pt x="100" y="41"/>
                </a:cubicBezTo>
                <a:cubicBezTo>
                  <a:pt x="101" y="38"/>
                  <a:pt x="103" y="35"/>
                  <a:pt x="104" y="32"/>
                </a:cubicBezTo>
                <a:cubicBezTo>
                  <a:pt x="106" y="29"/>
                  <a:pt x="108" y="27"/>
                  <a:pt x="110" y="24"/>
                </a:cubicBezTo>
                <a:cubicBezTo>
                  <a:pt x="121" y="13"/>
                  <a:pt x="121" y="13"/>
                  <a:pt x="121" y="13"/>
                </a:cubicBezTo>
                <a:cubicBezTo>
                  <a:pt x="130" y="0"/>
                  <a:pt x="130" y="0"/>
                  <a:pt x="130" y="0"/>
                </a:cubicBezTo>
                <a:cubicBezTo>
                  <a:pt x="137" y="10"/>
                  <a:pt x="145" y="19"/>
                  <a:pt x="152" y="29"/>
                </a:cubicBezTo>
                <a:cubicBezTo>
                  <a:pt x="158" y="40"/>
                  <a:pt x="158" y="40"/>
                  <a:pt x="158" y="40"/>
                </a:cubicBezTo>
                <a:cubicBezTo>
                  <a:pt x="157" y="52"/>
                  <a:pt x="157" y="52"/>
                  <a:pt x="157" y="52"/>
                </a:cubicBezTo>
                <a:cubicBezTo>
                  <a:pt x="153" y="58"/>
                  <a:pt x="153" y="58"/>
                  <a:pt x="153" y="58"/>
                </a:cubicBezTo>
                <a:cubicBezTo>
                  <a:pt x="152" y="63"/>
                  <a:pt x="151" y="67"/>
                  <a:pt x="149" y="72"/>
                </a:cubicBezTo>
                <a:cubicBezTo>
                  <a:pt x="147" y="78"/>
                  <a:pt x="147" y="78"/>
                  <a:pt x="147" y="78"/>
                </a:cubicBezTo>
                <a:cubicBezTo>
                  <a:pt x="145" y="89"/>
                  <a:pt x="145" y="89"/>
                  <a:pt x="145" y="89"/>
                </a:cubicBezTo>
                <a:cubicBezTo>
                  <a:pt x="149" y="101"/>
                  <a:pt x="149" y="101"/>
                  <a:pt x="149" y="101"/>
                </a:cubicBezTo>
                <a:cubicBezTo>
                  <a:pt x="146" y="106"/>
                  <a:pt x="144" y="110"/>
                  <a:pt x="141" y="115"/>
                </a:cubicBezTo>
                <a:cubicBezTo>
                  <a:pt x="140" y="119"/>
                  <a:pt x="140" y="123"/>
                  <a:pt x="139" y="128"/>
                </a:cubicBezTo>
                <a:cubicBezTo>
                  <a:pt x="138" y="131"/>
                  <a:pt x="137" y="134"/>
                  <a:pt x="135" y="137"/>
                </a:cubicBezTo>
                <a:cubicBezTo>
                  <a:pt x="134" y="143"/>
                  <a:pt x="134" y="143"/>
                  <a:pt x="134" y="143"/>
                </a:cubicBezTo>
                <a:cubicBezTo>
                  <a:pt x="133" y="149"/>
                  <a:pt x="133" y="149"/>
                  <a:pt x="133" y="149"/>
                </a:cubicBezTo>
                <a:cubicBezTo>
                  <a:pt x="126" y="154"/>
                  <a:pt x="126" y="154"/>
                  <a:pt x="126" y="154"/>
                </a:cubicBezTo>
                <a:cubicBezTo>
                  <a:pt x="117" y="154"/>
                  <a:pt x="117" y="154"/>
                  <a:pt x="117" y="154"/>
                </a:cubicBezTo>
                <a:cubicBezTo>
                  <a:pt x="106" y="156"/>
                  <a:pt x="106" y="156"/>
                  <a:pt x="106" y="156"/>
                </a:cubicBezTo>
                <a:cubicBezTo>
                  <a:pt x="96" y="163"/>
                  <a:pt x="96" y="163"/>
                  <a:pt x="96" y="163"/>
                </a:cubicBezTo>
                <a:cubicBezTo>
                  <a:pt x="83" y="156"/>
                  <a:pt x="83" y="156"/>
                  <a:pt x="83" y="156"/>
                </a:cubicBezTo>
                <a:cubicBezTo>
                  <a:pt x="72" y="165"/>
                  <a:pt x="72" y="165"/>
                  <a:pt x="72" y="165"/>
                </a:cubicBezTo>
                <a:lnTo>
                  <a:pt x="62" y="179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37">
            <a:extLst>
              <a:ext uri="{FF2B5EF4-FFF2-40B4-BE49-F238E27FC236}">
                <a16:creationId xmlns:a16="http://schemas.microsoft.com/office/drawing/2014/main" id="{E1A2AAAE-8BA6-4DDF-882C-E5DB3FE421DF}"/>
              </a:ext>
            </a:extLst>
          </p:cNvPr>
          <p:cNvSpPr>
            <a:spLocks/>
          </p:cNvSpPr>
          <p:nvPr/>
        </p:nvSpPr>
        <p:spPr bwMode="auto">
          <a:xfrm>
            <a:off x="7716999" y="2633416"/>
            <a:ext cx="71711" cy="80456"/>
          </a:xfrm>
          <a:custGeom>
            <a:avLst/>
            <a:gdLst>
              <a:gd name="T0" fmla="*/ 17 w 17"/>
              <a:gd name="T1" fmla="*/ 6 h 19"/>
              <a:gd name="T2" fmla="*/ 5 w 17"/>
              <a:gd name="T3" fmla="*/ 19 h 19"/>
              <a:gd name="T4" fmla="*/ 0 w 17"/>
              <a:gd name="T5" fmla="*/ 13 h 19"/>
              <a:gd name="T6" fmla="*/ 3 w 17"/>
              <a:gd name="T7" fmla="*/ 4 h 19"/>
              <a:gd name="T8" fmla="*/ 17 w 17"/>
              <a:gd name="T9" fmla="*/ 6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9">
                <a:moveTo>
                  <a:pt x="17" y="6"/>
                </a:moveTo>
                <a:cubicBezTo>
                  <a:pt x="16" y="12"/>
                  <a:pt x="8" y="17"/>
                  <a:pt x="5" y="19"/>
                </a:cubicBezTo>
                <a:cubicBezTo>
                  <a:pt x="0" y="13"/>
                  <a:pt x="0" y="13"/>
                  <a:pt x="0" y="13"/>
                </a:cubicBezTo>
                <a:cubicBezTo>
                  <a:pt x="3" y="4"/>
                  <a:pt x="3" y="4"/>
                  <a:pt x="3" y="4"/>
                </a:cubicBezTo>
                <a:cubicBezTo>
                  <a:pt x="4" y="0"/>
                  <a:pt x="12" y="4"/>
                  <a:pt x="17" y="6"/>
                </a:cubicBez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38">
            <a:extLst>
              <a:ext uri="{FF2B5EF4-FFF2-40B4-BE49-F238E27FC236}">
                <a16:creationId xmlns:a16="http://schemas.microsoft.com/office/drawing/2014/main" id="{2D0DC08E-7DAC-4125-9FB9-82AACFCCC6C5}"/>
              </a:ext>
            </a:extLst>
          </p:cNvPr>
          <p:cNvSpPr>
            <a:spLocks/>
          </p:cNvSpPr>
          <p:nvPr/>
        </p:nvSpPr>
        <p:spPr bwMode="auto">
          <a:xfrm>
            <a:off x="7405671" y="2273113"/>
            <a:ext cx="860526" cy="1028434"/>
          </a:xfrm>
          <a:custGeom>
            <a:avLst/>
            <a:gdLst>
              <a:gd name="T0" fmla="*/ 180 w 205"/>
              <a:gd name="T1" fmla="*/ 219 h 245"/>
              <a:gd name="T2" fmla="*/ 156 w 205"/>
              <a:gd name="T3" fmla="*/ 201 h 245"/>
              <a:gd name="T4" fmla="*/ 151 w 205"/>
              <a:gd name="T5" fmla="*/ 196 h 245"/>
              <a:gd name="T6" fmla="*/ 148 w 205"/>
              <a:gd name="T7" fmla="*/ 191 h 245"/>
              <a:gd name="T8" fmla="*/ 144 w 205"/>
              <a:gd name="T9" fmla="*/ 177 h 245"/>
              <a:gd name="T10" fmla="*/ 141 w 205"/>
              <a:gd name="T11" fmla="*/ 177 h 245"/>
              <a:gd name="T12" fmla="*/ 137 w 205"/>
              <a:gd name="T13" fmla="*/ 178 h 245"/>
              <a:gd name="T14" fmla="*/ 134 w 205"/>
              <a:gd name="T15" fmla="*/ 175 h 245"/>
              <a:gd name="T16" fmla="*/ 135 w 205"/>
              <a:gd name="T17" fmla="*/ 171 h 245"/>
              <a:gd name="T18" fmla="*/ 129 w 205"/>
              <a:gd name="T19" fmla="*/ 165 h 245"/>
              <a:gd name="T20" fmla="*/ 125 w 205"/>
              <a:gd name="T21" fmla="*/ 157 h 245"/>
              <a:gd name="T22" fmla="*/ 128 w 205"/>
              <a:gd name="T23" fmla="*/ 143 h 245"/>
              <a:gd name="T24" fmla="*/ 145 w 205"/>
              <a:gd name="T25" fmla="*/ 108 h 245"/>
              <a:gd name="T26" fmla="*/ 151 w 205"/>
              <a:gd name="T27" fmla="*/ 77 h 245"/>
              <a:gd name="T28" fmla="*/ 145 w 205"/>
              <a:gd name="T29" fmla="*/ 74 h 245"/>
              <a:gd name="T30" fmla="*/ 124 w 205"/>
              <a:gd name="T31" fmla="*/ 63 h 245"/>
              <a:gd name="T32" fmla="*/ 120 w 205"/>
              <a:gd name="T33" fmla="*/ 58 h 245"/>
              <a:gd name="T34" fmla="*/ 117 w 205"/>
              <a:gd name="T35" fmla="*/ 51 h 245"/>
              <a:gd name="T36" fmla="*/ 117 w 205"/>
              <a:gd name="T37" fmla="*/ 33 h 245"/>
              <a:gd name="T38" fmla="*/ 116 w 205"/>
              <a:gd name="T39" fmla="*/ 25 h 245"/>
              <a:gd name="T40" fmla="*/ 114 w 205"/>
              <a:gd name="T41" fmla="*/ 21 h 245"/>
              <a:gd name="T42" fmla="*/ 106 w 205"/>
              <a:gd name="T43" fmla="*/ 12 h 245"/>
              <a:gd name="T44" fmla="*/ 105 w 205"/>
              <a:gd name="T45" fmla="*/ 8 h 245"/>
              <a:gd name="T46" fmla="*/ 104 w 205"/>
              <a:gd name="T47" fmla="*/ 5 h 245"/>
              <a:gd name="T48" fmla="*/ 102 w 205"/>
              <a:gd name="T49" fmla="*/ 2 h 245"/>
              <a:gd name="T50" fmla="*/ 100 w 205"/>
              <a:gd name="T51" fmla="*/ 0 h 245"/>
              <a:gd name="T52" fmla="*/ 100 w 205"/>
              <a:gd name="T53" fmla="*/ 2 h 245"/>
              <a:gd name="T54" fmla="*/ 97 w 205"/>
              <a:gd name="T55" fmla="*/ 15 h 245"/>
              <a:gd name="T56" fmla="*/ 91 w 205"/>
              <a:gd name="T57" fmla="*/ 26 h 245"/>
              <a:gd name="T58" fmla="*/ 68 w 205"/>
              <a:gd name="T59" fmla="*/ 40 h 245"/>
              <a:gd name="T60" fmla="*/ 33 w 205"/>
              <a:gd name="T61" fmla="*/ 54 h 245"/>
              <a:gd name="T62" fmla="*/ 23 w 205"/>
              <a:gd name="T63" fmla="*/ 60 h 245"/>
              <a:gd name="T64" fmla="*/ 18 w 205"/>
              <a:gd name="T65" fmla="*/ 65 h 245"/>
              <a:gd name="T66" fmla="*/ 16 w 205"/>
              <a:gd name="T67" fmla="*/ 71 h 245"/>
              <a:gd name="T68" fmla="*/ 12 w 205"/>
              <a:gd name="T69" fmla="*/ 76 h 245"/>
              <a:gd name="T70" fmla="*/ 7 w 205"/>
              <a:gd name="T71" fmla="*/ 80 h 245"/>
              <a:gd name="T72" fmla="*/ 2 w 205"/>
              <a:gd name="T73" fmla="*/ 92 h 245"/>
              <a:gd name="T74" fmla="*/ 0 w 205"/>
              <a:gd name="T75" fmla="*/ 108 h 245"/>
              <a:gd name="T76" fmla="*/ 2 w 205"/>
              <a:gd name="T77" fmla="*/ 121 h 245"/>
              <a:gd name="T78" fmla="*/ 14 w 205"/>
              <a:gd name="T79" fmla="*/ 127 h 245"/>
              <a:gd name="T80" fmla="*/ 32 w 205"/>
              <a:gd name="T81" fmla="*/ 155 h 245"/>
              <a:gd name="T82" fmla="*/ 33 w 205"/>
              <a:gd name="T83" fmla="*/ 193 h 245"/>
              <a:gd name="T84" fmla="*/ 82 w 205"/>
              <a:gd name="T85" fmla="*/ 217 h 245"/>
              <a:gd name="T86" fmla="*/ 123 w 205"/>
              <a:gd name="T87" fmla="*/ 234 h 245"/>
              <a:gd name="T88" fmla="*/ 145 w 205"/>
              <a:gd name="T89" fmla="*/ 238 h 245"/>
              <a:gd name="T90" fmla="*/ 152 w 205"/>
              <a:gd name="T91" fmla="*/ 241 h 245"/>
              <a:gd name="T92" fmla="*/ 158 w 205"/>
              <a:gd name="T93" fmla="*/ 241 h 245"/>
              <a:gd name="T94" fmla="*/ 161 w 205"/>
              <a:gd name="T95" fmla="*/ 240 h 245"/>
              <a:gd name="T96" fmla="*/ 163 w 205"/>
              <a:gd name="T97" fmla="*/ 239 h 245"/>
              <a:gd name="T98" fmla="*/ 168 w 205"/>
              <a:gd name="T99" fmla="*/ 240 h 245"/>
              <a:gd name="T100" fmla="*/ 173 w 205"/>
              <a:gd name="T101" fmla="*/ 242 h 245"/>
              <a:gd name="T102" fmla="*/ 183 w 205"/>
              <a:gd name="T103" fmla="*/ 245 h 245"/>
              <a:gd name="T104" fmla="*/ 194 w 205"/>
              <a:gd name="T105" fmla="*/ 243 h 245"/>
              <a:gd name="T106" fmla="*/ 203 w 205"/>
              <a:gd name="T107" fmla="*/ 240 h 245"/>
              <a:gd name="T108" fmla="*/ 205 w 205"/>
              <a:gd name="T109" fmla="*/ 231 h 245"/>
              <a:gd name="T110" fmla="*/ 180 w 205"/>
              <a:gd name="T111" fmla="*/ 219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05" h="245">
                <a:moveTo>
                  <a:pt x="180" y="219"/>
                </a:moveTo>
                <a:cubicBezTo>
                  <a:pt x="156" y="201"/>
                  <a:pt x="156" y="201"/>
                  <a:pt x="156" y="201"/>
                </a:cubicBezTo>
                <a:cubicBezTo>
                  <a:pt x="151" y="196"/>
                  <a:pt x="151" y="196"/>
                  <a:pt x="151" y="196"/>
                </a:cubicBezTo>
                <a:cubicBezTo>
                  <a:pt x="148" y="191"/>
                  <a:pt x="148" y="191"/>
                  <a:pt x="148" y="191"/>
                </a:cubicBezTo>
                <a:cubicBezTo>
                  <a:pt x="147" y="186"/>
                  <a:pt x="146" y="182"/>
                  <a:pt x="144" y="177"/>
                </a:cubicBezTo>
                <a:cubicBezTo>
                  <a:pt x="141" y="177"/>
                  <a:pt x="141" y="177"/>
                  <a:pt x="141" y="177"/>
                </a:cubicBezTo>
                <a:cubicBezTo>
                  <a:pt x="137" y="178"/>
                  <a:pt x="137" y="178"/>
                  <a:pt x="137" y="178"/>
                </a:cubicBezTo>
                <a:cubicBezTo>
                  <a:pt x="134" y="175"/>
                  <a:pt x="134" y="175"/>
                  <a:pt x="134" y="175"/>
                </a:cubicBezTo>
                <a:cubicBezTo>
                  <a:pt x="135" y="171"/>
                  <a:pt x="135" y="171"/>
                  <a:pt x="135" y="171"/>
                </a:cubicBezTo>
                <a:cubicBezTo>
                  <a:pt x="129" y="165"/>
                  <a:pt x="129" y="165"/>
                  <a:pt x="129" y="165"/>
                </a:cubicBezTo>
                <a:cubicBezTo>
                  <a:pt x="125" y="157"/>
                  <a:pt x="125" y="157"/>
                  <a:pt x="125" y="157"/>
                </a:cubicBezTo>
                <a:cubicBezTo>
                  <a:pt x="128" y="143"/>
                  <a:pt x="128" y="143"/>
                  <a:pt x="128" y="143"/>
                </a:cubicBezTo>
                <a:cubicBezTo>
                  <a:pt x="134" y="131"/>
                  <a:pt x="140" y="120"/>
                  <a:pt x="145" y="108"/>
                </a:cubicBezTo>
                <a:cubicBezTo>
                  <a:pt x="147" y="97"/>
                  <a:pt x="149" y="87"/>
                  <a:pt x="151" y="77"/>
                </a:cubicBezTo>
                <a:cubicBezTo>
                  <a:pt x="145" y="74"/>
                  <a:pt x="145" y="74"/>
                  <a:pt x="145" y="74"/>
                </a:cubicBezTo>
                <a:cubicBezTo>
                  <a:pt x="124" y="63"/>
                  <a:pt x="124" y="63"/>
                  <a:pt x="124" y="63"/>
                </a:cubicBezTo>
                <a:cubicBezTo>
                  <a:pt x="120" y="58"/>
                  <a:pt x="120" y="58"/>
                  <a:pt x="120" y="58"/>
                </a:cubicBezTo>
                <a:cubicBezTo>
                  <a:pt x="117" y="51"/>
                  <a:pt x="117" y="51"/>
                  <a:pt x="117" y="51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6" y="25"/>
                  <a:pt x="116" y="25"/>
                  <a:pt x="116" y="25"/>
                </a:cubicBezTo>
                <a:cubicBezTo>
                  <a:pt x="114" y="21"/>
                  <a:pt x="114" y="21"/>
                  <a:pt x="114" y="21"/>
                </a:cubicBezTo>
                <a:cubicBezTo>
                  <a:pt x="106" y="12"/>
                  <a:pt x="106" y="12"/>
                  <a:pt x="106" y="12"/>
                </a:cubicBezTo>
                <a:cubicBezTo>
                  <a:pt x="105" y="8"/>
                  <a:pt x="105" y="8"/>
                  <a:pt x="105" y="8"/>
                </a:cubicBezTo>
                <a:cubicBezTo>
                  <a:pt x="104" y="5"/>
                  <a:pt x="104" y="5"/>
                  <a:pt x="104" y="5"/>
                </a:cubicBezTo>
                <a:cubicBezTo>
                  <a:pt x="102" y="2"/>
                  <a:pt x="102" y="2"/>
                  <a:pt x="102" y="2"/>
                </a:cubicBezTo>
                <a:cubicBezTo>
                  <a:pt x="100" y="0"/>
                  <a:pt x="100" y="0"/>
                  <a:pt x="100" y="0"/>
                </a:cubicBezTo>
                <a:cubicBezTo>
                  <a:pt x="100" y="2"/>
                  <a:pt x="100" y="2"/>
                  <a:pt x="100" y="2"/>
                </a:cubicBezTo>
                <a:cubicBezTo>
                  <a:pt x="97" y="15"/>
                  <a:pt x="97" y="15"/>
                  <a:pt x="97" y="15"/>
                </a:cubicBezTo>
                <a:cubicBezTo>
                  <a:pt x="91" y="26"/>
                  <a:pt x="91" y="26"/>
                  <a:pt x="91" y="26"/>
                </a:cubicBezTo>
                <a:cubicBezTo>
                  <a:pt x="68" y="40"/>
                  <a:pt x="68" y="40"/>
                  <a:pt x="68" y="40"/>
                </a:cubicBezTo>
                <a:cubicBezTo>
                  <a:pt x="57" y="44"/>
                  <a:pt x="45" y="49"/>
                  <a:pt x="33" y="54"/>
                </a:cubicBezTo>
                <a:cubicBezTo>
                  <a:pt x="23" y="60"/>
                  <a:pt x="23" y="60"/>
                  <a:pt x="23" y="60"/>
                </a:cubicBezTo>
                <a:cubicBezTo>
                  <a:pt x="18" y="65"/>
                  <a:pt x="18" y="65"/>
                  <a:pt x="18" y="65"/>
                </a:cubicBezTo>
                <a:cubicBezTo>
                  <a:pt x="16" y="71"/>
                  <a:pt x="16" y="71"/>
                  <a:pt x="16" y="71"/>
                </a:cubicBezTo>
                <a:cubicBezTo>
                  <a:pt x="12" y="76"/>
                  <a:pt x="12" y="76"/>
                  <a:pt x="12" y="76"/>
                </a:cubicBezTo>
                <a:cubicBezTo>
                  <a:pt x="7" y="80"/>
                  <a:pt x="7" y="80"/>
                  <a:pt x="7" y="80"/>
                </a:cubicBezTo>
                <a:cubicBezTo>
                  <a:pt x="2" y="92"/>
                  <a:pt x="2" y="92"/>
                  <a:pt x="2" y="92"/>
                </a:cubicBezTo>
                <a:cubicBezTo>
                  <a:pt x="0" y="108"/>
                  <a:pt x="0" y="108"/>
                  <a:pt x="0" y="108"/>
                </a:cubicBezTo>
                <a:cubicBezTo>
                  <a:pt x="2" y="121"/>
                  <a:pt x="2" y="121"/>
                  <a:pt x="2" y="121"/>
                </a:cubicBezTo>
                <a:cubicBezTo>
                  <a:pt x="14" y="127"/>
                  <a:pt x="14" y="127"/>
                  <a:pt x="14" y="127"/>
                </a:cubicBezTo>
                <a:cubicBezTo>
                  <a:pt x="32" y="155"/>
                  <a:pt x="32" y="155"/>
                  <a:pt x="32" y="155"/>
                </a:cubicBezTo>
                <a:cubicBezTo>
                  <a:pt x="33" y="193"/>
                  <a:pt x="33" y="193"/>
                  <a:pt x="33" y="193"/>
                </a:cubicBezTo>
                <a:cubicBezTo>
                  <a:pt x="50" y="201"/>
                  <a:pt x="66" y="209"/>
                  <a:pt x="82" y="217"/>
                </a:cubicBezTo>
                <a:cubicBezTo>
                  <a:pt x="96" y="223"/>
                  <a:pt x="109" y="228"/>
                  <a:pt x="123" y="234"/>
                </a:cubicBezTo>
                <a:cubicBezTo>
                  <a:pt x="130" y="235"/>
                  <a:pt x="138" y="237"/>
                  <a:pt x="145" y="238"/>
                </a:cubicBezTo>
                <a:cubicBezTo>
                  <a:pt x="152" y="241"/>
                  <a:pt x="152" y="241"/>
                  <a:pt x="152" y="241"/>
                </a:cubicBezTo>
                <a:cubicBezTo>
                  <a:pt x="158" y="241"/>
                  <a:pt x="158" y="241"/>
                  <a:pt x="158" y="241"/>
                </a:cubicBezTo>
                <a:cubicBezTo>
                  <a:pt x="161" y="240"/>
                  <a:pt x="161" y="240"/>
                  <a:pt x="161" y="240"/>
                </a:cubicBezTo>
                <a:cubicBezTo>
                  <a:pt x="163" y="239"/>
                  <a:pt x="163" y="239"/>
                  <a:pt x="163" y="239"/>
                </a:cubicBezTo>
                <a:cubicBezTo>
                  <a:pt x="168" y="240"/>
                  <a:pt x="168" y="240"/>
                  <a:pt x="168" y="240"/>
                </a:cubicBezTo>
                <a:cubicBezTo>
                  <a:pt x="173" y="242"/>
                  <a:pt x="173" y="242"/>
                  <a:pt x="173" y="242"/>
                </a:cubicBezTo>
                <a:cubicBezTo>
                  <a:pt x="183" y="245"/>
                  <a:pt x="183" y="245"/>
                  <a:pt x="183" y="245"/>
                </a:cubicBezTo>
                <a:cubicBezTo>
                  <a:pt x="194" y="243"/>
                  <a:pt x="194" y="243"/>
                  <a:pt x="194" y="243"/>
                </a:cubicBezTo>
                <a:cubicBezTo>
                  <a:pt x="203" y="240"/>
                  <a:pt x="203" y="240"/>
                  <a:pt x="203" y="240"/>
                </a:cubicBezTo>
                <a:cubicBezTo>
                  <a:pt x="205" y="231"/>
                  <a:pt x="205" y="231"/>
                  <a:pt x="205" y="231"/>
                </a:cubicBezTo>
                <a:lnTo>
                  <a:pt x="180" y="219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41">
            <a:extLst>
              <a:ext uri="{FF2B5EF4-FFF2-40B4-BE49-F238E27FC236}">
                <a16:creationId xmlns:a16="http://schemas.microsoft.com/office/drawing/2014/main" id="{505DD05B-FDCB-43CF-8C0B-8DA6F0C9C60C}"/>
              </a:ext>
            </a:extLst>
          </p:cNvPr>
          <p:cNvSpPr>
            <a:spLocks/>
          </p:cNvSpPr>
          <p:nvPr/>
        </p:nvSpPr>
        <p:spPr bwMode="auto">
          <a:xfrm>
            <a:off x="8544294" y="1949543"/>
            <a:ext cx="860526" cy="788816"/>
          </a:xfrm>
          <a:custGeom>
            <a:avLst/>
            <a:gdLst>
              <a:gd name="T0" fmla="*/ 202 w 205"/>
              <a:gd name="T1" fmla="*/ 66 h 188"/>
              <a:gd name="T2" fmla="*/ 205 w 205"/>
              <a:gd name="T3" fmla="*/ 80 h 188"/>
              <a:gd name="T4" fmla="*/ 190 w 205"/>
              <a:gd name="T5" fmla="*/ 88 h 188"/>
              <a:gd name="T6" fmla="*/ 174 w 205"/>
              <a:gd name="T7" fmla="*/ 93 h 188"/>
              <a:gd name="T8" fmla="*/ 154 w 205"/>
              <a:gd name="T9" fmla="*/ 102 h 188"/>
              <a:gd name="T10" fmla="*/ 136 w 205"/>
              <a:gd name="T11" fmla="*/ 116 h 188"/>
              <a:gd name="T12" fmla="*/ 52 w 205"/>
              <a:gd name="T13" fmla="*/ 173 h 188"/>
              <a:gd name="T14" fmla="*/ 31 w 205"/>
              <a:gd name="T15" fmla="*/ 188 h 188"/>
              <a:gd name="T16" fmla="*/ 11 w 205"/>
              <a:gd name="T17" fmla="*/ 184 h 188"/>
              <a:gd name="T18" fmla="*/ 2 w 205"/>
              <a:gd name="T19" fmla="*/ 179 h 188"/>
              <a:gd name="T20" fmla="*/ 0 w 205"/>
              <a:gd name="T21" fmla="*/ 175 h 188"/>
              <a:gd name="T22" fmla="*/ 4 w 205"/>
              <a:gd name="T23" fmla="*/ 175 h 188"/>
              <a:gd name="T24" fmla="*/ 16 w 205"/>
              <a:gd name="T25" fmla="*/ 171 h 188"/>
              <a:gd name="T26" fmla="*/ 22 w 205"/>
              <a:gd name="T27" fmla="*/ 168 h 188"/>
              <a:gd name="T28" fmla="*/ 23 w 205"/>
              <a:gd name="T29" fmla="*/ 164 h 188"/>
              <a:gd name="T30" fmla="*/ 22 w 205"/>
              <a:gd name="T31" fmla="*/ 160 h 188"/>
              <a:gd name="T32" fmla="*/ 21 w 205"/>
              <a:gd name="T33" fmla="*/ 153 h 188"/>
              <a:gd name="T34" fmla="*/ 21 w 205"/>
              <a:gd name="T35" fmla="*/ 146 h 188"/>
              <a:gd name="T36" fmla="*/ 24 w 205"/>
              <a:gd name="T37" fmla="*/ 143 h 188"/>
              <a:gd name="T38" fmla="*/ 27 w 205"/>
              <a:gd name="T39" fmla="*/ 141 h 188"/>
              <a:gd name="T40" fmla="*/ 31 w 205"/>
              <a:gd name="T41" fmla="*/ 136 h 188"/>
              <a:gd name="T42" fmla="*/ 34 w 205"/>
              <a:gd name="T43" fmla="*/ 130 h 188"/>
              <a:gd name="T44" fmla="*/ 35 w 205"/>
              <a:gd name="T45" fmla="*/ 125 h 188"/>
              <a:gd name="T46" fmla="*/ 38 w 205"/>
              <a:gd name="T47" fmla="*/ 122 h 188"/>
              <a:gd name="T48" fmla="*/ 45 w 205"/>
              <a:gd name="T49" fmla="*/ 123 h 188"/>
              <a:gd name="T50" fmla="*/ 51 w 205"/>
              <a:gd name="T51" fmla="*/ 120 h 188"/>
              <a:gd name="T52" fmla="*/ 60 w 205"/>
              <a:gd name="T53" fmla="*/ 96 h 188"/>
              <a:gd name="T54" fmla="*/ 65 w 205"/>
              <a:gd name="T55" fmla="*/ 87 h 188"/>
              <a:gd name="T56" fmla="*/ 74 w 205"/>
              <a:gd name="T57" fmla="*/ 82 h 188"/>
              <a:gd name="T58" fmla="*/ 105 w 205"/>
              <a:gd name="T59" fmla="*/ 77 h 188"/>
              <a:gd name="T60" fmla="*/ 113 w 205"/>
              <a:gd name="T61" fmla="*/ 73 h 188"/>
              <a:gd name="T62" fmla="*/ 127 w 205"/>
              <a:gd name="T63" fmla="*/ 61 h 188"/>
              <a:gd name="T64" fmla="*/ 150 w 205"/>
              <a:gd name="T65" fmla="*/ 48 h 188"/>
              <a:gd name="T66" fmla="*/ 156 w 205"/>
              <a:gd name="T67" fmla="*/ 42 h 188"/>
              <a:gd name="T68" fmla="*/ 162 w 205"/>
              <a:gd name="T69" fmla="*/ 32 h 188"/>
              <a:gd name="T70" fmla="*/ 173 w 205"/>
              <a:gd name="T71" fmla="*/ 3 h 188"/>
              <a:gd name="T72" fmla="*/ 175 w 205"/>
              <a:gd name="T73" fmla="*/ 1 h 188"/>
              <a:gd name="T74" fmla="*/ 182 w 205"/>
              <a:gd name="T75" fmla="*/ 0 h 188"/>
              <a:gd name="T76" fmla="*/ 189 w 205"/>
              <a:gd name="T77" fmla="*/ 8 h 188"/>
              <a:gd name="T78" fmla="*/ 183 w 205"/>
              <a:gd name="T79" fmla="*/ 25 h 188"/>
              <a:gd name="T80" fmla="*/ 188 w 205"/>
              <a:gd name="T81" fmla="*/ 41 h 188"/>
              <a:gd name="T82" fmla="*/ 195 w 205"/>
              <a:gd name="T83" fmla="*/ 42 h 188"/>
              <a:gd name="T84" fmla="*/ 202 w 205"/>
              <a:gd name="T85" fmla="*/ 44 h 188"/>
              <a:gd name="T86" fmla="*/ 201 w 205"/>
              <a:gd name="T87" fmla="*/ 50 h 188"/>
              <a:gd name="T88" fmla="*/ 197 w 205"/>
              <a:gd name="T89" fmla="*/ 56 h 188"/>
              <a:gd name="T90" fmla="*/ 202 w 205"/>
              <a:gd name="T91" fmla="*/ 66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05" h="188">
                <a:moveTo>
                  <a:pt x="202" y="66"/>
                </a:moveTo>
                <a:cubicBezTo>
                  <a:pt x="205" y="80"/>
                  <a:pt x="205" y="80"/>
                  <a:pt x="205" y="80"/>
                </a:cubicBezTo>
                <a:cubicBezTo>
                  <a:pt x="190" y="88"/>
                  <a:pt x="190" y="88"/>
                  <a:pt x="190" y="88"/>
                </a:cubicBezTo>
                <a:cubicBezTo>
                  <a:pt x="174" y="93"/>
                  <a:pt x="174" y="93"/>
                  <a:pt x="174" y="93"/>
                </a:cubicBezTo>
                <a:cubicBezTo>
                  <a:pt x="154" y="102"/>
                  <a:pt x="154" y="102"/>
                  <a:pt x="154" y="102"/>
                </a:cubicBezTo>
                <a:cubicBezTo>
                  <a:pt x="136" y="116"/>
                  <a:pt x="136" y="116"/>
                  <a:pt x="136" y="116"/>
                </a:cubicBezTo>
                <a:cubicBezTo>
                  <a:pt x="108" y="135"/>
                  <a:pt x="80" y="153"/>
                  <a:pt x="52" y="173"/>
                </a:cubicBezTo>
                <a:cubicBezTo>
                  <a:pt x="45" y="178"/>
                  <a:pt x="38" y="183"/>
                  <a:pt x="31" y="188"/>
                </a:cubicBezTo>
                <a:cubicBezTo>
                  <a:pt x="24" y="187"/>
                  <a:pt x="17" y="186"/>
                  <a:pt x="11" y="184"/>
                </a:cubicBezTo>
                <a:cubicBezTo>
                  <a:pt x="2" y="179"/>
                  <a:pt x="2" y="179"/>
                  <a:pt x="2" y="179"/>
                </a:cubicBezTo>
                <a:cubicBezTo>
                  <a:pt x="0" y="175"/>
                  <a:pt x="0" y="175"/>
                  <a:pt x="0" y="175"/>
                </a:cubicBezTo>
                <a:cubicBezTo>
                  <a:pt x="4" y="175"/>
                  <a:pt x="4" y="175"/>
                  <a:pt x="4" y="175"/>
                </a:cubicBezTo>
                <a:cubicBezTo>
                  <a:pt x="16" y="171"/>
                  <a:pt x="16" y="171"/>
                  <a:pt x="16" y="171"/>
                </a:cubicBezTo>
                <a:cubicBezTo>
                  <a:pt x="22" y="168"/>
                  <a:pt x="22" y="168"/>
                  <a:pt x="22" y="168"/>
                </a:cubicBezTo>
                <a:cubicBezTo>
                  <a:pt x="23" y="164"/>
                  <a:pt x="23" y="164"/>
                  <a:pt x="23" y="164"/>
                </a:cubicBezTo>
                <a:cubicBezTo>
                  <a:pt x="22" y="160"/>
                  <a:pt x="22" y="160"/>
                  <a:pt x="22" y="160"/>
                </a:cubicBezTo>
                <a:cubicBezTo>
                  <a:pt x="21" y="153"/>
                  <a:pt x="21" y="153"/>
                  <a:pt x="21" y="153"/>
                </a:cubicBezTo>
                <a:cubicBezTo>
                  <a:pt x="21" y="146"/>
                  <a:pt x="21" y="146"/>
                  <a:pt x="21" y="146"/>
                </a:cubicBezTo>
                <a:cubicBezTo>
                  <a:pt x="24" y="143"/>
                  <a:pt x="24" y="143"/>
                  <a:pt x="24" y="143"/>
                </a:cubicBezTo>
                <a:cubicBezTo>
                  <a:pt x="27" y="141"/>
                  <a:pt x="27" y="141"/>
                  <a:pt x="27" y="141"/>
                </a:cubicBezTo>
                <a:cubicBezTo>
                  <a:pt x="31" y="136"/>
                  <a:pt x="31" y="136"/>
                  <a:pt x="31" y="136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35" y="125"/>
                  <a:pt x="35" y="125"/>
                  <a:pt x="35" y="125"/>
                </a:cubicBezTo>
                <a:cubicBezTo>
                  <a:pt x="38" y="122"/>
                  <a:pt x="38" y="122"/>
                  <a:pt x="38" y="122"/>
                </a:cubicBezTo>
                <a:cubicBezTo>
                  <a:pt x="45" y="123"/>
                  <a:pt x="45" y="123"/>
                  <a:pt x="45" y="123"/>
                </a:cubicBezTo>
                <a:cubicBezTo>
                  <a:pt x="51" y="120"/>
                  <a:pt x="51" y="120"/>
                  <a:pt x="51" y="120"/>
                </a:cubicBezTo>
                <a:cubicBezTo>
                  <a:pt x="60" y="96"/>
                  <a:pt x="60" y="96"/>
                  <a:pt x="60" y="96"/>
                </a:cubicBezTo>
                <a:cubicBezTo>
                  <a:pt x="65" y="87"/>
                  <a:pt x="65" y="87"/>
                  <a:pt x="65" y="87"/>
                </a:cubicBezTo>
                <a:cubicBezTo>
                  <a:pt x="74" y="82"/>
                  <a:pt x="74" y="82"/>
                  <a:pt x="74" y="82"/>
                </a:cubicBezTo>
                <a:cubicBezTo>
                  <a:pt x="105" y="77"/>
                  <a:pt x="105" y="77"/>
                  <a:pt x="105" y="77"/>
                </a:cubicBezTo>
                <a:cubicBezTo>
                  <a:pt x="113" y="73"/>
                  <a:pt x="113" y="73"/>
                  <a:pt x="113" y="73"/>
                </a:cubicBezTo>
                <a:cubicBezTo>
                  <a:pt x="127" y="61"/>
                  <a:pt x="127" y="61"/>
                  <a:pt x="127" y="61"/>
                </a:cubicBezTo>
                <a:cubicBezTo>
                  <a:pt x="150" y="48"/>
                  <a:pt x="150" y="48"/>
                  <a:pt x="150" y="48"/>
                </a:cubicBezTo>
                <a:cubicBezTo>
                  <a:pt x="156" y="42"/>
                  <a:pt x="156" y="42"/>
                  <a:pt x="156" y="42"/>
                </a:cubicBezTo>
                <a:cubicBezTo>
                  <a:pt x="162" y="32"/>
                  <a:pt x="162" y="32"/>
                  <a:pt x="162" y="32"/>
                </a:cubicBezTo>
                <a:cubicBezTo>
                  <a:pt x="173" y="3"/>
                  <a:pt x="173" y="3"/>
                  <a:pt x="173" y="3"/>
                </a:cubicBezTo>
                <a:cubicBezTo>
                  <a:pt x="175" y="1"/>
                  <a:pt x="175" y="1"/>
                  <a:pt x="175" y="1"/>
                </a:cubicBezTo>
                <a:cubicBezTo>
                  <a:pt x="182" y="0"/>
                  <a:pt x="182" y="0"/>
                  <a:pt x="182" y="0"/>
                </a:cubicBezTo>
                <a:cubicBezTo>
                  <a:pt x="189" y="8"/>
                  <a:pt x="189" y="8"/>
                  <a:pt x="189" y="8"/>
                </a:cubicBezTo>
                <a:cubicBezTo>
                  <a:pt x="183" y="25"/>
                  <a:pt x="183" y="25"/>
                  <a:pt x="183" y="25"/>
                </a:cubicBezTo>
                <a:cubicBezTo>
                  <a:pt x="188" y="41"/>
                  <a:pt x="188" y="41"/>
                  <a:pt x="188" y="41"/>
                </a:cubicBezTo>
                <a:cubicBezTo>
                  <a:pt x="195" y="42"/>
                  <a:pt x="195" y="42"/>
                  <a:pt x="195" y="42"/>
                </a:cubicBezTo>
                <a:cubicBezTo>
                  <a:pt x="202" y="44"/>
                  <a:pt x="202" y="44"/>
                  <a:pt x="202" y="44"/>
                </a:cubicBezTo>
                <a:cubicBezTo>
                  <a:pt x="201" y="50"/>
                  <a:pt x="201" y="50"/>
                  <a:pt x="201" y="50"/>
                </a:cubicBezTo>
                <a:cubicBezTo>
                  <a:pt x="197" y="56"/>
                  <a:pt x="197" y="56"/>
                  <a:pt x="197" y="56"/>
                </a:cubicBezTo>
                <a:lnTo>
                  <a:pt x="202" y="66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45">
            <a:extLst>
              <a:ext uri="{FF2B5EF4-FFF2-40B4-BE49-F238E27FC236}">
                <a16:creationId xmlns:a16="http://schemas.microsoft.com/office/drawing/2014/main" id="{023838F5-4B5E-40C4-BD46-9C133530EE60}"/>
              </a:ext>
            </a:extLst>
          </p:cNvPr>
          <p:cNvSpPr>
            <a:spLocks noEditPoints="1"/>
          </p:cNvSpPr>
          <p:nvPr/>
        </p:nvSpPr>
        <p:spPr bwMode="auto">
          <a:xfrm>
            <a:off x="5319068" y="2470755"/>
            <a:ext cx="494977" cy="533458"/>
          </a:xfrm>
          <a:custGeom>
            <a:avLst/>
            <a:gdLst>
              <a:gd name="T0" fmla="*/ 70 w 118"/>
              <a:gd name="T1" fmla="*/ 123 h 127"/>
              <a:gd name="T2" fmla="*/ 61 w 118"/>
              <a:gd name="T3" fmla="*/ 126 h 127"/>
              <a:gd name="T4" fmla="*/ 59 w 118"/>
              <a:gd name="T5" fmla="*/ 118 h 127"/>
              <a:gd name="T6" fmla="*/ 61 w 118"/>
              <a:gd name="T7" fmla="*/ 117 h 127"/>
              <a:gd name="T8" fmla="*/ 5 w 118"/>
              <a:gd name="T9" fmla="*/ 89 h 127"/>
              <a:gd name="T10" fmla="*/ 0 w 118"/>
              <a:gd name="T11" fmla="*/ 97 h 127"/>
              <a:gd name="T12" fmla="*/ 5 w 118"/>
              <a:gd name="T13" fmla="*/ 106 h 127"/>
              <a:gd name="T14" fmla="*/ 18 w 118"/>
              <a:gd name="T15" fmla="*/ 101 h 127"/>
              <a:gd name="T16" fmla="*/ 5 w 118"/>
              <a:gd name="T17" fmla="*/ 89 h 127"/>
              <a:gd name="T18" fmla="*/ 37 w 118"/>
              <a:gd name="T19" fmla="*/ 0 h 127"/>
              <a:gd name="T20" fmla="*/ 21 w 118"/>
              <a:gd name="T21" fmla="*/ 40 h 127"/>
              <a:gd name="T22" fmla="*/ 20 w 118"/>
              <a:gd name="T23" fmla="*/ 51 h 127"/>
              <a:gd name="T24" fmla="*/ 42 w 118"/>
              <a:gd name="T25" fmla="*/ 53 h 127"/>
              <a:gd name="T26" fmla="*/ 61 w 118"/>
              <a:gd name="T27" fmla="*/ 64 h 127"/>
              <a:gd name="T28" fmla="*/ 64 w 118"/>
              <a:gd name="T29" fmla="*/ 74 h 127"/>
              <a:gd name="T30" fmla="*/ 29 w 118"/>
              <a:gd name="T31" fmla="*/ 80 h 127"/>
              <a:gd name="T32" fmla="*/ 29 w 118"/>
              <a:gd name="T33" fmla="*/ 96 h 127"/>
              <a:gd name="T34" fmla="*/ 40 w 118"/>
              <a:gd name="T35" fmla="*/ 100 h 127"/>
              <a:gd name="T36" fmla="*/ 43 w 118"/>
              <a:gd name="T37" fmla="*/ 90 h 127"/>
              <a:gd name="T38" fmla="*/ 56 w 118"/>
              <a:gd name="T39" fmla="*/ 101 h 127"/>
              <a:gd name="T40" fmla="*/ 66 w 118"/>
              <a:gd name="T41" fmla="*/ 108 h 127"/>
              <a:gd name="T42" fmla="*/ 83 w 118"/>
              <a:gd name="T43" fmla="*/ 113 h 127"/>
              <a:gd name="T44" fmla="*/ 101 w 118"/>
              <a:gd name="T45" fmla="*/ 119 h 127"/>
              <a:gd name="T46" fmla="*/ 113 w 118"/>
              <a:gd name="T47" fmla="*/ 113 h 127"/>
              <a:gd name="T48" fmla="*/ 112 w 118"/>
              <a:gd name="T49" fmla="*/ 99 h 127"/>
              <a:gd name="T50" fmla="*/ 109 w 118"/>
              <a:gd name="T51" fmla="*/ 78 h 127"/>
              <a:gd name="T52" fmla="*/ 111 w 118"/>
              <a:gd name="T53" fmla="*/ 68 h 127"/>
              <a:gd name="T54" fmla="*/ 116 w 118"/>
              <a:gd name="T55" fmla="*/ 35 h 127"/>
              <a:gd name="T56" fmla="*/ 85 w 118"/>
              <a:gd name="T57" fmla="*/ 31 h 127"/>
              <a:gd name="T58" fmla="*/ 67 w 118"/>
              <a:gd name="T59" fmla="*/ 22 h 127"/>
              <a:gd name="T60" fmla="*/ 50 w 118"/>
              <a:gd name="T61" fmla="*/ 16 h 127"/>
              <a:gd name="T62" fmla="*/ 37 w 118"/>
              <a:gd name="T63" fmla="*/ 2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8" h="127">
                <a:moveTo>
                  <a:pt x="62" y="117"/>
                </a:moveTo>
                <a:cubicBezTo>
                  <a:pt x="70" y="123"/>
                  <a:pt x="70" y="123"/>
                  <a:pt x="70" y="123"/>
                </a:cubicBezTo>
                <a:cubicBezTo>
                  <a:pt x="67" y="127"/>
                  <a:pt x="67" y="127"/>
                  <a:pt x="67" y="127"/>
                </a:cubicBezTo>
                <a:cubicBezTo>
                  <a:pt x="61" y="126"/>
                  <a:pt x="61" y="126"/>
                  <a:pt x="61" y="126"/>
                </a:cubicBezTo>
                <a:cubicBezTo>
                  <a:pt x="58" y="119"/>
                  <a:pt x="58" y="119"/>
                  <a:pt x="58" y="119"/>
                </a:cubicBezTo>
                <a:cubicBezTo>
                  <a:pt x="59" y="118"/>
                  <a:pt x="59" y="118"/>
                  <a:pt x="59" y="118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61" y="117"/>
                  <a:pt x="61" y="117"/>
                  <a:pt x="61" y="117"/>
                </a:cubicBezTo>
                <a:lnTo>
                  <a:pt x="62" y="117"/>
                </a:lnTo>
                <a:close/>
                <a:moveTo>
                  <a:pt x="5" y="89"/>
                </a:moveTo>
                <a:cubicBezTo>
                  <a:pt x="1" y="92"/>
                  <a:pt x="1" y="92"/>
                  <a:pt x="1" y="92"/>
                </a:cubicBezTo>
                <a:cubicBezTo>
                  <a:pt x="0" y="97"/>
                  <a:pt x="0" y="97"/>
                  <a:pt x="0" y="97"/>
                </a:cubicBezTo>
                <a:cubicBezTo>
                  <a:pt x="1" y="102"/>
                  <a:pt x="1" y="102"/>
                  <a:pt x="1" y="102"/>
                </a:cubicBezTo>
                <a:cubicBezTo>
                  <a:pt x="5" y="106"/>
                  <a:pt x="5" y="106"/>
                  <a:pt x="5" y="106"/>
                </a:cubicBezTo>
                <a:cubicBezTo>
                  <a:pt x="15" y="109"/>
                  <a:pt x="15" y="109"/>
                  <a:pt x="15" y="109"/>
                </a:cubicBezTo>
                <a:cubicBezTo>
                  <a:pt x="18" y="101"/>
                  <a:pt x="18" y="101"/>
                  <a:pt x="18" y="101"/>
                </a:cubicBezTo>
                <a:cubicBezTo>
                  <a:pt x="15" y="92"/>
                  <a:pt x="15" y="92"/>
                  <a:pt x="15" y="92"/>
                </a:cubicBezTo>
                <a:lnTo>
                  <a:pt x="5" y="89"/>
                </a:lnTo>
                <a:close/>
                <a:moveTo>
                  <a:pt x="37" y="2"/>
                </a:moveTo>
                <a:cubicBezTo>
                  <a:pt x="37" y="0"/>
                  <a:pt x="37" y="0"/>
                  <a:pt x="37" y="0"/>
                </a:cubicBezTo>
                <a:cubicBezTo>
                  <a:pt x="11" y="20"/>
                  <a:pt x="11" y="20"/>
                  <a:pt x="11" y="20"/>
                </a:cubicBezTo>
                <a:cubicBezTo>
                  <a:pt x="21" y="40"/>
                  <a:pt x="21" y="40"/>
                  <a:pt x="21" y="40"/>
                </a:cubicBezTo>
                <a:cubicBezTo>
                  <a:pt x="18" y="47"/>
                  <a:pt x="18" y="47"/>
                  <a:pt x="18" y="47"/>
                </a:cubicBezTo>
                <a:cubicBezTo>
                  <a:pt x="20" y="51"/>
                  <a:pt x="20" y="51"/>
                  <a:pt x="20" y="51"/>
                </a:cubicBezTo>
                <a:cubicBezTo>
                  <a:pt x="24" y="53"/>
                  <a:pt x="24" y="53"/>
                  <a:pt x="24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46" y="54"/>
                  <a:pt x="46" y="54"/>
                  <a:pt x="46" y="54"/>
                </a:cubicBezTo>
                <a:cubicBezTo>
                  <a:pt x="61" y="64"/>
                  <a:pt x="61" y="64"/>
                  <a:pt x="61" y="64"/>
                </a:cubicBezTo>
                <a:cubicBezTo>
                  <a:pt x="64" y="69"/>
                  <a:pt x="64" y="69"/>
                  <a:pt x="64" y="69"/>
                </a:cubicBezTo>
                <a:cubicBezTo>
                  <a:pt x="64" y="74"/>
                  <a:pt x="64" y="74"/>
                  <a:pt x="64" y="74"/>
                </a:cubicBezTo>
                <a:cubicBezTo>
                  <a:pt x="55" y="81"/>
                  <a:pt x="55" y="81"/>
                  <a:pt x="55" y="81"/>
                </a:cubicBezTo>
                <a:cubicBezTo>
                  <a:pt x="29" y="80"/>
                  <a:pt x="29" y="80"/>
                  <a:pt x="29" y="80"/>
                </a:cubicBezTo>
                <a:cubicBezTo>
                  <a:pt x="26" y="90"/>
                  <a:pt x="26" y="90"/>
                  <a:pt x="26" y="90"/>
                </a:cubicBezTo>
                <a:cubicBezTo>
                  <a:pt x="29" y="96"/>
                  <a:pt x="29" y="96"/>
                  <a:pt x="29" y="96"/>
                </a:cubicBezTo>
                <a:cubicBezTo>
                  <a:pt x="35" y="100"/>
                  <a:pt x="35" y="100"/>
                  <a:pt x="35" y="100"/>
                </a:cubicBezTo>
                <a:cubicBezTo>
                  <a:pt x="40" y="100"/>
                  <a:pt x="40" y="100"/>
                  <a:pt x="40" y="100"/>
                </a:cubicBezTo>
                <a:cubicBezTo>
                  <a:pt x="42" y="96"/>
                  <a:pt x="42" y="96"/>
                  <a:pt x="42" y="96"/>
                </a:cubicBezTo>
                <a:cubicBezTo>
                  <a:pt x="43" y="90"/>
                  <a:pt x="43" y="90"/>
                  <a:pt x="43" y="90"/>
                </a:cubicBezTo>
                <a:cubicBezTo>
                  <a:pt x="47" y="92"/>
                  <a:pt x="47" y="92"/>
                  <a:pt x="47" y="92"/>
                </a:cubicBezTo>
                <a:cubicBezTo>
                  <a:pt x="56" y="101"/>
                  <a:pt x="56" y="101"/>
                  <a:pt x="56" y="101"/>
                </a:cubicBezTo>
                <a:cubicBezTo>
                  <a:pt x="61" y="104"/>
                  <a:pt x="61" y="104"/>
                  <a:pt x="61" y="104"/>
                </a:cubicBezTo>
                <a:cubicBezTo>
                  <a:pt x="66" y="108"/>
                  <a:pt x="66" y="108"/>
                  <a:pt x="66" y="108"/>
                </a:cubicBezTo>
                <a:cubicBezTo>
                  <a:pt x="70" y="112"/>
                  <a:pt x="70" y="112"/>
                  <a:pt x="70" y="112"/>
                </a:cubicBezTo>
                <a:cubicBezTo>
                  <a:pt x="83" y="113"/>
                  <a:pt x="83" y="113"/>
                  <a:pt x="83" y="113"/>
                </a:cubicBezTo>
                <a:cubicBezTo>
                  <a:pt x="94" y="118"/>
                  <a:pt x="94" y="118"/>
                  <a:pt x="94" y="118"/>
                </a:cubicBezTo>
                <a:cubicBezTo>
                  <a:pt x="101" y="119"/>
                  <a:pt x="101" y="119"/>
                  <a:pt x="101" y="119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3" y="110"/>
                  <a:pt x="113" y="110"/>
                  <a:pt x="113" y="110"/>
                </a:cubicBezTo>
                <a:cubicBezTo>
                  <a:pt x="112" y="99"/>
                  <a:pt x="112" y="99"/>
                  <a:pt x="112" y="99"/>
                </a:cubicBezTo>
                <a:cubicBezTo>
                  <a:pt x="111" y="93"/>
                  <a:pt x="110" y="88"/>
                  <a:pt x="109" y="83"/>
                </a:cubicBezTo>
                <a:cubicBezTo>
                  <a:pt x="109" y="78"/>
                  <a:pt x="109" y="78"/>
                  <a:pt x="109" y="78"/>
                </a:cubicBezTo>
                <a:cubicBezTo>
                  <a:pt x="110" y="77"/>
                  <a:pt x="111" y="75"/>
                  <a:pt x="112" y="73"/>
                </a:cubicBezTo>
                <a:cubicBezTo>
                  <a:pt x="112" y="72"/>
                  <a:pt x="111" y="70"/>
                  <a:pt x="111" y="68"/>
                </a:cubicBezTo>
                <a:cubicBezTo>
                  <a:pt x="118" y="47"/>
                  <a:pt x="118" y="47"/>
                  <a:pt x="118" y="47"/>
                </a:cubicBezTo>
                <a:cubicBezTo>
                  <a:pt x="117" y="43"/>
                  <a:pt x="117" y="39"/>
                  <a:pt x="116" y="35"/>
                </a:cubicBezTo>
                <a:cubicBezTo>
                  <a:pt x="115" y="35"/>
                  <a:pt x="115" y="35"/>
                  <a:pt x="115" y="35"/>
                </a:cubicBezTo>
                <a:cubicBezTo>
                  <a:pt x="85" y="31"/>
                  <a:pt x="85" y="31"/>
                  <a:pt x="85" y="31"/>
                </a:cubicBezTo>
                <a:cubicBezTo>
                  <a:pt x="78" y="29"/>
                  <a:pt x="78" y="29"/>
                  <a:pt x="78" y="29"/>
                </a:cubicBezTo>
                <a:cubicBezTo>
                  <a:pt x="67" y="22"/>
                  <a:pt x="67" y="22"/>
                  <a:pt x="67" y="22"/>
                </a:cubicBezTo>
                <a:cubicBezTo>
                  <a:pt x="56" y="19"/>
                  <a:pt x="56" y="19"/>
                  <a:pt x="56" y="19"/>
                </a:cubicBezTo>
                <a:cubicBezTo>
                  <a:pt x="50" y="16"/>
                  <a:pt x="50" y="16"/>
                  <a:pt x="50" y="16"/>
                </a:cubicBezTo>
                <a:cubicBezTo>
                  <a:pt x="38" y="5"/>
                  <a:pt x="38" y="5"/>
                  <a:pt x="38" y="5"/>
                </a:cubicBezTo>
                <a:lnTo>
                  <a:pt x="37" y="2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46">
            <a:extLst>
              <a:ext uri="{FF2B5EF4-FFF2-40B4-BE49-F238E27FC236}">
                <a16:creationId xmlns:a16="http://schemas.microsoft.com/office/drawing/2014/main" id="{278E618D-3F0E-4536-AC2F-E91F04C4CBB0}"/>
              </a:ext>
            </a:extLst>
          </p:cNvPr>
          <p:cNvSpPr>
            <a:spLocks/>
          </p:cNvSpPr>
          <p:nvPr/>
        </p:nvSpPr>
        <p:spPr bwMode="auto">
          <a:xfrm>
            <a:off x="7187040" y="2162924"/>
            <a:ext cx="638399" cy="919994"/>
          </a:xfrm>
          <a:custGeom>
            <a:avLst/>
            <a:gdLst>
              <a:gd name="T0" fmla="*/ 4 w 152"/>
              <a:gd name="T1" fmla="*/ 74 h 219"/>
              <a:gd name="T2" fmla="*/ 6 w 152"/>
              <a:gd name="T3" fmla="*/ 65 h 219"/>
              <a:gd name="T4" fmla="*/ 18 w 152"/>
              <a:gd name="T5" fmla="*/ 51 h 219"/>
              <a:gd name="T6" fmla="*/ 27 w 152"/>
              <a:gd name="T7" fmla="*/ 33 h 219"/>
              <a:gd name="T8" fmla="*/ 36 w 152"/>
              <a:gd name="T9" fmla="*/ 20 h 219"/>
              <a:gd name="T10" fmla="*/ 50 w 152"/>
              <a:gd name="T11" fmla="*/ 16 h 219"/>
              <a:gd name="T12" fmla="*/ 68 w 152"/>
              <a:gd name="T13" fmla="*/ 16 h 219"/>
              <a:gd name="T14" fmla="*/ 85 w 152"/>
              <a:gd name="T15" fmla="*/ 22 h 219"/>
              <a:gd name="T16" fmla="*/ 101 w 152"/>
              <a:gd name="T17" fmla="*/ 18 h 219"/>
              <a:gd name="T18" fmla="*/ 112 w 152"/>
              <a:gd name="T19" fmla="*/ 4 h 219"/>
              <a:gd name="T20" fmla="*/ 123 w 152"/>
              <a:gd name="T21" fmla="*/ 3 h 219"/>
              <a:gd name="T22" fmla="*/ 128 w 152"/>
              <a:gd name="T23" fmla="*/ 1 h 219"/>
              <a:gd name="T24" fmla="*/ 133 w 152"/>
              <a:gd name="T25" fmla="*/ 0 h 219"/>
              <a:gd name="T26" fmla="*/ 138 w 152"/>
              <a:gd name="T27" fmla="*/ 1 h 219"/>
              <a:gd name="T28" fmla="*/ 142 w 152"/>
              <a:gd name="T29" fmla="*/ 6 h 219"/>
              <a:gd name="T30" fmla="*/ 144 w 152"/>
              <a:gd name="T31" fmla="*/ 12 h 219"/>
              <a:gd name="T32" fmla="*/ 145 w 152"/>
              <a:gd name="T33" fmla="*/ 17 h 219"/>
              <a:gd name="T34" fmla="*/ 147 w 152"/>
              <a:gd name="T35" fmla="*/ 22 h 219"/>
              <a:gd name="T36" fmla="*/ 152 w 152"/>
              <a:gd name="T37" fmla="*/ 26 h 219"/>
              <a:gd name="T38" fmla="*/ 152 w 152"/>
              <a:gd name="T39" fmla="*/ 26 h 219"/>
              <a:gd name="T40" fmla="*/ 152 w 152"/>
              <a:gd name="T41" fmla="*/ 28 h 219"/>
              <a:gd name="T42" fmla="*/ 149 w 152"/>
              <a:gd name="T43" fmla="*/ 41 h 219"/>
              <a:gd name="T44" fmla="*/ 143 w 152"/>
              <a:gd name="T45" fmla="*/ 52 h 219"/>
              <a:gd name="T46" fmla="*/ 120 w 152"/>
              <a:gd name="T47" fmla="*/ 66 h 219"/>
              <a:gd name="T48" fmla="*/ 85 w 152"/>
              <a:gd name="T49" fmla="*/ 80 h 219"/>
              <a:gd name="T50" fmla="*/ 75 w 152"/>
              <a:gd name="T51" fmla="*/ 86 h 219"/>
              <a:gd name="T52" fmla="*/ 70 w 152"/>
              <a:gd name="T53" fmla="*/ 91 h 219"/>
              <a:gd name="T54" fmla="*/ 68 w 152"/>
              <a:gd name="T55" fmla="*/ 97 h 219"/>
              <a:gd name="T56" fmla="*/ 64 w 152"/>
              <a:gd name="T57" fmla="*/ 102 h 219"/>
              <a:gd name="T58" fmla="*/ 59 w 152"/>
              <a:gd name="T59" fmla="*/ 106 h 219"/>
              <a:gd name="T60" fmla="*/ 54 w 152"/>
              <a:gd name="T61" fmla="*/ 118 h 219"/>
              <a:gd name="T62" fmla="*/ 52 w 152"/>
              <a:gd name="T63" fmla="*/ 134 h 219"/>
              <a:gd name="T64" fmla="*/ 54 w 152"/>
              <a:gd name="T65" fmla="*/ 147 h 219"/>
              <a:gd name="T66" fmla="*/ 66 w 152"/>
              <a:gd name="T67" fmla="*/ 153 h 219"/>
              <a:gd name="T68" fmla="*/ 84 w 152"/>
              <a:gd name="T69" fmla="*/ 181 h 219"/>
              <a:gd name="T70" fmla="*/ 85 w 152"/>
              <a:gd name="T71" fmla="*/ 219 h 219"/>
              <a:gd name="T72" fmla="*/ 62 w 152"/>
              <a:gd name="T73" fmla="*/ 207 h 219"/>
              <a:gd name="T74" fmla="*/ 39 w 152"/>
              <a:gd name="T75" fmla="*/ 201 h 219"/>
              <a:gd name="T76" fmla="*/ 38 w 152"/>
              <a:gd name="T77" fmla="*/ 192 h 219"/>
              <a:gd name="T78" fmla="*/ 34 w 152"/>
              <a:gd name="T79" fmla="*/ 184 h 219"/>
              <a:gd name="T80" fmla="*/ 31 w 152"/>
              <a:gd name="T81" fmla="*/ 165 h 219"/>
              <a:gd name="T82" fmla="*/ 21 w 152"/>
              <a:gd name="T83" fmla="*/ 160 h 219"/>
              <a:gd name="T84" fmla="*/ 8 w 152"/>
              <a:gd name="T85" fmla="*/ 159 h 219"/>
              <a:gd name="T86" fmla="*/ 0 w 152"/>
              <a:gd name="T87" fmla="*/ 153 h 219"/>
              <a:gd name="T88" fmla="*/ 2 w 152"/>
              <a:gd name="T89" fmla="*/ 151 h 219"/>
              <a:gd name="T90" fmla="*/ 6 w 152"/>
              <a:gd name="T91" fmla="*/ 129 h 219"/>
              <a:gd name="T92" fmla="*/ 8 w 152"/>
              <a:gd name="T93" fmla="*/ 120 h 219"/>
              <a:gd name="T94" fmla="*/ 10 w 152"/>
              <a:gd name="T95" fmla="*/ 118 h 219"/>
              <a:gd name="T96" fmla="*/ 13 w 152"/>
              <a:gd name="T97" fmla="*/ 115 h 219"/>
              <a:gd name="T98" fmla="*/ 15 w 152"/>
              <a:gd name="T99" fmla="*/ 113 h 219"/>
              <a:gd name="T100" fmla="*/ 16 w 152"/>
              <a:gd name="T101" fmla="*/ 111 h 219"/>
              <a:gd name="T102" fmla="*/ 16 w 152"/>
              <a:gd name="T103" fmla="*/ 105 h 219"/>
              <a:gd name="T104" fmla="*/ 16 w 152"/>
              <a:gd name="T105" fmla="*/ 103 h 219"/>
              <a:gd name="T106" fmla="*/ 19 w 152"/>
              <a:gd name="T107" fmla="*/ 100 h 219"/>
              <a:gd name="T108" fmla="*/ 21 w 152"/>
              <a:gd name="T109" fmla="*/ 100 h 219"/>
              <a:gd name="T110" fmla="*/ 22 w 152"/>
              <a:gd name="T111" fmla="*/ 100 h 219"/>
              <a:gd name="T112" fmla="*/ 20 w 152"/>
              <a:gd name="T113" fmla="*/ 95 h 219"/>
              <a:gd name="T114" fmla="*/ 12 w 152"/>
              <a:gd name="T115" fmla="*/ 83 h 219"/>
              <a:gd name="T116" fmla="*/ 7 w 152"/>
              <a:gd name="T117" fmla="*/ 78 h 219"/>
              <a:gd name="T118" fmla="*/ 5 w 152"/>
              <a:gd name="T119" fmla="*/ 75 h 219"/>
              <a:gd name="T120" fmla="*/ 4 w 152"/>
              <a:gd name="T121" fmla="*/ 75 h 219"/>
              <a:gd name="T122" fmla="*/ 4 w 152"/>
              <a:gd name="T123" fmla="*/ 74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2" h="219">
                <a:moveTo>
                  <a:pt x="4" y="74"/>
                </a:moveTo>
                <a:cubicBezTo>
                  <a:pt x="6" y="65"/>
                  <a:pt x="6" y="65"/>
                  <a:pt x="6" y="65"/>
                </a:cubicBezTo>
                <a:cubicBezTo>
                  <a:pt x="18" y="51"/>
                  <a:pt x="18" y="51"/>
                  <a:pt x="18" y="51"/>
                </a:cubicBezTo>
                <a:cubicBezTo>
                  <a:pt x="27" y="33"/>
                  <a:pt x="27" y="33"/>
                  <a:pt x="27" y="33"/>
                </a:cubicBezTo>
                <a:cubicBezTo>
                  <a:pt x="36" y="20"/>
                  <a:pt x="36" y="20"/>
                  <a:pt x="36" y="20"/>
                </a:cubicBezTo>
                <a:cubicBezTo>
                  <a:pt x="50" y="16"/>
                  <a:pt x="50" y="16"/>
                  <a:pt x="50" y="16"/>
                </a:cubicBezTo>
                <a:cubicBezTo>
                  <a:pt x="68" y="16"/>
                  <a:pt x="68" y="16"/>
                  <a:pt x="68" y="16"/>
                </a:cubicBezTo>
                <a:cubicBezTo>
                  <a:pt x="85" y="22"/>
                  <a:pt x="85" y="22"/>
                  <a:pt x="85" y="22"/>
                </a:cubicBezTo>
                <a:cubicBezTo>
                  <a:pt x="101" y="18"/>
                  <a:pt x="101" y="18"/>
                  <a:pt x="101" y="18"/>
                </a:cubicBezTo>
                <a:cubicBezTo>
                  <a:pt x="112" y="4"/>
                  <a:pt x="112" y="4"/>
                  <a:pt x="112" y="4"/>
                </a:cubicBezTo>
                <a:cubicBezTo>
                  <a:pt x="123" y="3"/>
                  <a:pt x="123" y="3"/>
                  <a:pt x="123" y="3"/>
                </a:cubicBezTo>
                <a:cubicBezTo>
                  <a:pt x="128" y="1"/>
                  <a:pt x="128" y="1"/>
                  <a:pt x="128" y="1"/>
                </a:cubicBezTo>
                <a:cubicBezTo>
                  <a:pt x="133" y="0"/>
                  <a:pt x="133" y="0"/>
                  <a:pt x="133" y="0"/>
                </a:cubicBezTo>
                <a:cubicBezTo>
                  <a:pt x="138" y="1"/>
                  <a:pt x="138" y="1"/>
                  <a:pt x="138" y="1"/>
                </a:cubicBezTo>
                <a:cubicBezTo>
                  <a:pt x="142" y="6"/>
                  <a:pt x="142" y="6"/>
                  <a:pt x="142" y="6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5" y="17"/>
                  <a:pt x="145" y="17"/>
                  <a:pt x="145" y="17"/>
                </a:cubicBezTo>
                <a:cubicBezTo>
                  <a:pt x="147" y="22"/>
                  <a:pt x="147" y="22"/>
                  <a:pt x="147" y="22"/>
                </a:cubicBezTo>
                <a:cubicBezTo>
                  <a:pt x="152" y="26"/>
                  <a:pt x="152" y="26"/>
                  <a:pt x="152" y="26"/>
                </a:cubicBezTo>
                <a:cubicBezTo>
                  <a:pt x="152" y="26"/>
                  <a:pt x="152" y="26"/>
                  <a:pt x="152" y="26"/>
                </a:cubicBezTo>
                <a:cubicBezTo>
                  <a:pt x="152" y="28"/>
                  <a:pt x="152" y="28"/>
                  <a:pt x="152" y="28"/>
                </a:cubicBezTo>
                <a:cubicBezTo>
                  <a:pt x="149" y="41"/>
                  <a:pt x="149" y="41"/>
                  <a:pt x="149" y="41"/>
                </a:cubicBezTo>
                <a:cubicBezTo>
                  <a:pt x="143" y="52"/>
                  <a:pt x="143" y="52"/>
                  <a:pt x="143" y="52"/>
                </a:cubicBezTo>
                <a:cubicBezTo>
                  <a:pt x="120" y="66"/>
                  <a:pt x="120" y="66"/>
                  <a:pt x="120" y="66"/>
                </a:cubicBezTo>
                <a:cubicBezTo>
                  <a:pt x="109" y="70"/>
                  <a:pt x="97" y="75"/>
                  <a:pt x="85" y="80"/>
                </a:cubicBezTo>
                <a:cubicBezTo>
                  <a:pt x="75" y="86"/>
                  <a:pt x="75" y="86"/>
                  <a:pt x="75" y="86"/>
                </a:cubicBezTo>
                <a:cubicBezTo>
                  <a:pt x="70" y="91"/>
                  <a:pt x="70" y="91"/>
                  <a:pt x="70" y="91"/>
                </a:cubicBezTo>
                <a:cubicBezTo>
                  <a:pt x="68" y="97"/>
                  <a:pt x="68" y="97"/>
                  <a:pt x="68" y="97"/>
                </a:cubicBezTo>
                <a:cubicBezTo>
                  <a:pt x="64" y="102"/>
                  <a:pt x="64" y="102"/>
                  <a:pt x="64" y="102"/>
                </a:cubicBezTo>
                <a:cubicBezTo>
                  <a:pt x="59" y="106"/>
                  <a:pt x="59" y="106"/>
                  <a:pt x="59" y="106"/>
                </a:cubicBezTo>
                <a:cubicBezTo>
                  <a:pt x="54" y="118"/>
                  <a:pt x="54" y="118"/>
                  <a:pt x="54" y="118"/>
                </a:cubicBezTo>
                <a:cubicBezTo>
                  <a:pt x="52" y="134"/>
                  <a:pt x="52" y="134"/>
                  <a:pt x="52" y="134"/>
                </a:cubicBezTo>
                <a:cubicBezTo>
                  <a:pt x="54" y="147"/>
                  <a:pt x="54" y="147"/>
                  <a:pt x="54" y="147"/>
                </a:cubicBezTo>
                <a:cubicBezTo>
                  <a:pt x="66" y="153"/>
                  <a:pt x="66" y="153"/>
                  <a:pt x="66" y="153"/>
                </a:cubicBezTo>
                <a:cubicBezTo>
                  <a:pt x="84" y="181"/>
                  <a:pt x="84" y="181"/>
                  <a:pt x="84" y="181"/>
                </a:cubicBezTo>
                <a:cubicBezTo>
                  <a:pt x="85" y="219"/>
                  <a:pt x="85" y="219"/>
                  <a:pt x="85" y="219"/>
                </a:cubicBezTo>
                <a:cubicBezTo>
                  <a:pt x="62" y="207"/>
                  <a:pt x="62" y="207"/>
                  <a:pt x="62" y="207"/>
                </a:cubicBezTo>
                <a:cubicBezTo>
                  <a:pt x="39" y="201"/>
                  <a:pt x="39" y="201"/>
                  <a:pt x="39" y="201"/>
                </a:cubicBezTo>
                <a:cubicBezTo>
                  <a:pt x="38" y="192"/>
                  <a:pt x="38" y="192"/>
                  <a:pt x="38" y="192"/>
                </a:cubicBezTo>
                <a:cubicBezTo>
                  <a:pt x="34" y="184"/>
                  <a:pt x="34" y="184"/>
                  <a:pt x="34" y="184"/>
                </a:cubicBezTo>
                <a:cubicBezTo>
                  <a:pt x="33" y="178"/>
                  <a:pt x="32" y="172"/>
                  <a:pt x="31" y="165"/>
                </a:cubicBezTo>
                <a:cubicBezTo>
                  <a:pt x="21" y="160"/>
                  <a:pt x="21" y="160"/>
                  <a:pt x="21" y="160"/>
                </a:cubicBezTo>
                <a:cubicBezTo>
                  <a:pt x="8" y="159"/>
                  <a:pt x="8" y="159"/>
                  <a:pt x="8" y="159"/>
                </a:cubicBezTo>
                <a:cubicBezTo>
                  <a:pt x="0" y="153"/>
                  <a:pt x="0" y="153"/>
                  <a:pt x="0" y="153"/>
                </a:cubicBezTo>
                <a:cubicBezTo>
                  <a:pt x="2" y="151"/>
                  <a:pt x="2" y="151"/>
                  <a:pt x="2" y="151"/>
                </a:cubicBezTo>
                <a:cubicBezTo>
                  <a:pt x="4" y="144"/>
                  <a:pt x="5" y="137"/>
                  <a:pt x="6" y="129"/>
                </a:cubicBezTo>
                <a:cubicBezTo>
                  <a:pt x="8" y="120"/>
                  <a:pt x="8" y="120"/>
                  <a:pt x="8" y="120"/>
                </a:cubicBezTo>
                <a:cubicBezTo>
                  <a:pt x="10" y="118"/>
                  <a:pt x="10" y="118"/>
                  <a:pt x="10" y="118"/>
                </a:cubicBezTo>
                <a:cubicBezTo>
                  <a:pt x="13" y="115"/>
                  <a:pt x="13" y="115"/>
                  <a:pt x="13" y="115"/>
                </a:cubicBezTo>
                <a:cubicBezTo>
                  <a:pt x="15" y="113"/>
                  <a:pt x="15" y="113"/>
                  <a:pt x="15" y="113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6" y="105"/>
                  <a:pt x="16" y="105"/>
                  <a:pt x="16" y="105"/>
                </a:cubicBezTo>
                <a:cubicBezTo>
                  <a:pt x="16" y="103"/>
                  <a:pt x="16" y="103"/>
                  <a:pt x="16" y="103"/>
                </a:cubicBezTo>
                <a:cubicBezTo>
                  <a:pt x="19" y="100"/>
                  <a:pt x="19" y="100"/>
                  <a:pt x="19" y="100"/>
                </a:cubicBezTo>
                <a:cubicBezTo>
                  <a:pt x="21" y="100"/>
                  <a:pt x="21" y="100"/>
                  <a:pt x="21" y="100"/>
                </a:cubicBezTo>
                <a:cubicBezTo>
                  <a:pt x="22" y="100"/>
                  <a:pt x="22" y="100"/>
                  <a:pt x="22" y="100"/>
                </a:cubicBezTo>
                <a:cubicBezTo>
                  <a:pt x="20" y="95"/>
                  <a:pt x="20" y="95"/>
                  <a:pt x="20" y="95"/>
                </a:cubicBezTo>
                <a:cubicBezTo>
                  <a:pt x="12" y="83"/>
                  <a:pt x="12" y="83"/>
                  <a:pt x="12" y="83"/>
                </a:cubicBezTo>
                <a:cubicBezTo>
                  <a:pt x="7" y="78"/>
                  <a:pt x="7" y="78"/>
                  <a:pt x="7" y="78"/>
                </a:cubicBezTo>
                <a:cubicBezTo>
                  <a:pt x="5" y="75"/>
                  <a:pt x="5" y="75"/>
                  <a:pt x="5" y="75"/>
                </a:cubicBezTo>
                <a:cubicBezTo>
                  <a:pt x="4" y="75"/>
                  <a:pt x="4" y="75"/>
                  <a:pt x="4" y="75"/>
                </a:cubicBezTo>
                <a:lnTo>
                  <a:pt x="4" y="74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47">
            <a:extLst>
              <a:ext uri="{FF2B5EF4-FFF2-40B4-BE49-F238E27FC236}">
                <a16:creationId xmlns:a16="http://schemas.microsoft.com/office/drawing/2014/main" id="{CDBBE8B3-0830-49FE-B5C9-E104A12C034E}"/>
              </a:ext>
            </a:extLst>
          </p:cNvPr>
          <p:cNvSpPr>
            <a:spLocks/>
          </p:cNvSpPr>
          <p:nvPr/>
        </p:nvSpPr>
        <p:spPr bwMode="auto">
          <a:xfrm>
            <a:off x="8220721" y="2671895"/>
            <a:ext cx="570186" cy="790565"/>
          </a:xfrm>
          <a:custGeom>
            <a:avLst/>
            <a:gdLst>
              <a:gd name="T0" fmla="*/ 136 w 136"/>
              <a:gd name="T1" fmla="*/ 48 h 188"/>
              <a:gd name="T2" fmla="*/ 132 w 136"/>
              <a:gd name="T3" fmla="*/ 52 h 188"/>
              <a:gd name="T4" fmla="*/ 128 w 136"/>
              <a:gd name="T5" fmla="*/ 58 h 188"/>
              <a:gd name="T6" fmla="*/ 127 w 136"/>
              <a:gd name="T7" fmla="*/ 64 h 188"/>
              <a:gd name="T8" fmla="*/ 125 w 136"/>
              <a:gd name="T9" fmla="*/ 69 h 188"/>
              <a:gd name="T10" fmla="*/ 117 w 136"/>
              <a:gd name="T11" fmla="*/ 68 h 188"/>
              <a:gd name="T12" fmla="*/ 115 w 136"/>
              <a:gd name="T13" fmla="*/ 71 h 188"/>
              <a:gd name="T14" fmla="*/ 114 w 136"/>
              <a:gd name="T15" fmla="*/ 75 h 188"/>
              <a:gd name="T16" fmla="*/ 116 w 136"/>
              <a:gd name="T17" fmla="*/ 86 h 188"/>
              <a:gd name="T18" fmla="*/ 123 w 136"/>
              <a:gd name="T19" fmla="*/ 97 h 188"/>
              <a:gd name="T20" fmla="*/ 122 w 136"/>
              <a:gd name="T21" fmla="*/ 107 h 188"/>
              <a:gd name="T22" fmla="*/ 114 w 136"/>
              <a:gd name="T23" fmla="*/ 113 h 188"/>
              <a:gd name="T24" fmla="*/ 110 w 136"/>
              <a:gd name="T25" fmla="*/ 114 h 188"/>
              <a:gd name="T26" fmla="*/ 107 w 136"/>
              <a:gd name="T27" fmla="*/ 115 h 188"/>
              <a:gd name="T28" fmla="*/ 106 w 136"/>
              <a:gd name="T29" fmla="*/ 123 h 188"/>
              <a:gd name="T30" fmla="*/ 106 w 136"/>
              <a:gd name="T31" fmla="*/ 130 h 188"/>
              <a:gd name="T32" fmla="*/ 95 w 136"/>
              <a:gd name="T33" fmla="*/ 138 h 188"/>
              <a:gd name="T34" fmla="*/ 83 w 136"/>
              <a:gd name="T35" fmla="*/ 143 h 188"/>
              <a:gd name="T36" fmla="*/ 75 w 136"/>
              <a:gd name="T37" fmla="*/ 150 h 188"/>
              <a:gd name="T38" fmla="*/ 69 w 136"/>
              <a:gd name="T39" fmla="*/ 159 h 188"/>
              <a:gd name="T40" fmla="*/ 55 w 136"/>
              <a:gd name="T41" fmla="*/ 177 h 188"/>
              <a:gd name="T42" fmla="*/ 46 w 136"/>
              <a:gd name="T43" fmla="*/ 180 h 188"/>
              <a:gd name="T44" fmla="*/ 37 w 136"/>
              <a:gd name="T45" fmla="*/ 181 h 188"/>
              <a:gd name="T46" fmla="*/ 27 w 136"/>
              <a:gd name="T47" fmla="*/ 183 h 188"/>
              <a:gd name="T48" fmla="*/ 17 w 136"/>
              <a:gd name="T49" fmla="*/ 188 h 188"/>
              <a:gd name="T50" fmla="*/ 8 w 136"/>
              <a:gd name="T51" fmla="*/ 183 h 188"/>
              <a:gd name="T52" fmla="*/ 1 w 136"/>
              <a:gd name="T53" fmla="*/ 177 h 188"/>
              <a:gd name="T54" fmla="*/ 0 w 136"/>
              <a:gd name="T55" fmla="*/ 148 h 188"/>
              <a:gd name="T56" fmla="*/ 9 w 136"/>
              <a:gd name="T57" fmla="*/ 145 h 188"/>
              <a:gd name="T58" fmla="*/ 11 w 136"/>
              <a:gd name="T59" fmla="*/ 136 h 188"/>
              <a:gd name="T60" fmla="*/ 12 w 136"/>
              <a:gd name="T61" fmla="*/ 116 h 188"/>
              <a:gd name="T62" fmla="*/ 17 w 136"/>
              <a:gd name="T63" fmla="*/ 97 h 188"/>
              <a:gd name="T64" fmla="*/ 26 w 136"/>
              <a:gd name="T65" fmla="*/ 82 h 188"/>
              <a:gd name="T66" fmla="*/ 27 w 136"/>
              <a:gd name="T67" fmla="*/ 74 h 188"/>
              <a:gd name="T68" fmla="*/ 26 w 136"/>
              <a:gd name="T69" fmla="*/ 66 h 188"/>
              <a:gd name="T70" fmla="*/ 42 w 136"/>
              <a:gd name="T71" fmla="*/ 36 h 188"/>
              <a:gd name="T72" fmla="*/ 47 w 136"/>
              <a:gd name="T73" fmla="*/ 20 h 188"/>
              <a:gd name="T74" fmla="*/ 46 w 136"/>
              <a:gd name="T75" fmla="*/ 16 h 188"/>
              <a:gd name="T76" fmla="*/ 44 w 136"/>
              <a:gd name="T77" fmla="*/ 12 h 188"/>
              <a:gd name="T78" fmla="*/ 45 w 136"/>
              <a:gd name="T79" fmla="*/ 0 h 188"/>
              <a:gd name="T80" fmla="*/ 53 w 136"/>
              <a:gd name="T81" fmla="*/ 3 h 188"/>
              <a:gd name="T82" fmla="*/ 58 w 136"/>
              <a:gd name="T83" fmla="*/ 4 h 188"/>
              <a:gd name="T84" fmla="*/ 77 w 136"/>
              <a:gd name="T85" fmla="*/ 3 h 188"/>
              <a:gd name="T86" fmla="*/ 79 w 136"/>
              <a:gd name="T87" fmla="*/ 7 h 188"/>
              <a:gd name="T88" fmla="*/ 88 w 136"/>
              <a:gd name="T89" fmla="*/ 12 h 188"/>
              <a:gd name="T90" fmla="*/ 108 w 136"/>
              <a:gd name="T91" fmla="*/ 16 h 188"/>
              <a:gd name="T92" fmla="*/ 114 w 136"/>
              <a:gd name="T93" fmla="*/ 36 h 188"/>
              <a:gd name="T94" fmla="*/ 136 w 136"/>
              <a:gd name="T95" fmla="*/ 4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6" h="188">
                <a:moveTo>
                  <a:pt x="136" y="48"/>
                </a:moveTo>
                <a:cubicBezTo>
                  <a:pt x="132" y="52"/>
                  <a:pt x="132" y="52"/>
                  <a:pt x="132" y="52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25" y="69"/>
                  <a:pt x="125" y="69"/>
                  <a:pt x="125" y="69"/>
                </a:cubicBezTo>
                <a:cubicBezTo>
                  <a:pt x="122" y="69"/>
                  <a:pt x="120" y="68"/>
                  <a:pt x="117" y="68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14" y="75"/>
                  <a:pt x="114" y="75"/>
                  <a:pt x="114" y="75"/>
                </a:cubicBezTo>
                <a:cubicBezTo>
                  <a:pt x="116" y="86"/>
                  <a:pt x="116" y="86"/>
                  <a:pt x="116" y="86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22" y="107"/>
                  <a:pt x="122" y="107"/>
                  <a:pt x="122" y="107"/>
                </a:cubicBezTo>
                <a:cubicBezTo>
                  <a:pt x="114" y="113"/>
                  <a:pt x="114" y="113"/>
                  <a:pt x="114" y="113"/>
                </a:cubicBezTo>
                <a:cubicBezTo>
                  <a:pt x="110" y="114"/>
                  <a:pt x="110" y="114"/>
                  <a:pt x="110" y="114"/>
                </a:cubicBezTo>
                <a:cubicBezTo>
                  <a:pt x="107" y="115"/>
                  <a:pt x="107" y="115"/>
                  <a:pt x="107" y="115"/>
                </a:cubicBezTo>
                <a:cubicBezTo>
                  <a:pt x="106" y="123"/>
                  <a:pt x="106" y="123"/>
                  <a:pt x="106" y="123"/>
                </a:cubicBezTo>
                <a:cubicBezTo>
                  <a:pt x="106" y="130"/>
                  <a:pt x="106" y="130"/>
                  <a:pt x="106" y="130"/>
                </a:cubicBezTo>
                <a:cubicBezTo>
                  <a:pt x="95" y="138"/>
                  <a:pt x="95" y="138"/>
                  <a:pt x="95" y="138"/>
                </a:cubicBezTo>
                <a:cubicBezTo>
                  <a:pt x="83" y="143"/>
                  <a:pt x="83" y="143"/>
                  <a:pt x="83" y="143"/>
                </a:cubicBezTo>
                <a:cubicBezTo>
                  <a:pt x="75" y="150"/>
                  <a:pt x="75" y="150"/>
                  <a:pt x="75" y="150"/>
                </a:cubicBezTo>
                <a:cubicBezTo>
                  <a:pt x="69" y="159"/>
                  <a:pt x="69" y="159"/>
                  <a:pt x="69" y="159"/>
                </a:cubicBezTo>
                <a:cubicBezTo>
                  <a:pt x="65" y="165"/>
                  <a:pt x="60" y="171"/>
                  <a:pt x="55" y="177"/>
                </a:cubicBezTo>
                <a:cubicBezTo>
                  <a:pt x="46" y="180"/>
                  <a:pt x="46" y="180"/>
                  <a:pt x="46" y="180"/>
                </a:cubicBezTo>
                <a:cubicBezTo>
                  <a:pt x="37" y="181"/>
                  <a:pt x="37" y="181"/>
                  <a:pt x="37" y="181"/>
                </a:cubicBezTo>
                <a:cubicBezTo>
                  <a:pt x="27" y="183"/>
                  <a:pt x="27" y="183"/>
                  <a:pt x="27" y="183"/>
                </a:cubicBezTo>
                <a:cubicBezTo>
                  <a:pt x="17" y="188"/>
                  <a:pt x="17" y="188"/>
                  <a:pt x="17" y="188"/>
                </a:cubicBezTo>
                <a:cubicBezTo>
                  <a:pt x="8" y="183"/>
                  <a:pt x="8" y="183"/>
                  <a:pt x="8" y="183"/>
                </a:cubicBezTo>
                <a:cubicBezTo>
                  <a:pt x="1" y="177"/>
                  <a:pt x="1" y="177"/>
                  <a:pt x="1" y="177"/>
                </a:cubicBezTo>
                <a:cubicBezTo>
                  <a:pt x="1" y="167"/>
                  <a:pt x="0" y="157"/>
                  <a:pt x="0" y="148"/>
                </a:cubicBezTo>
                <a:cubicBezTo>
                  <a:pt x="9" y="145"/>
                  <a:pt x="9" y="145"/>
                  <a:pt x="9" y="145"/>
                </a:cubicBezTo>
                <a:cubicBezTo>
                  <a:pt x="11" y="136"/>
                  <a:pt x="11" y="136"/>
                  <a:pt x="11" y="136"/>
                </a:cubicBezTo>
                <a:cubicBezTo>
                  <a:pt x="12" y="116"/>
                  <a:pt x="12" y="116"/>
                  <a:pt x="12" y="116"/>
                </a:cubicBezTo>
                <a:cubicBezTo>
                  <a:pt x="17" y="97"/>
                  <a:pt x="17" y="97"/>
                  <a:pt x="17" y="97"/>
                </a:cubicBezTo>
                <a:cubicBezTo>
                  <a:pt x="20" y="92"/>
                  <a:pt x="23" y="87"/>
                  <a:pt x="26" y="82"/>
                </a:cubicBezTo>
                <a:cubicBezTo>
                  <a:pt x="27" y="74"/>
                  <a:pt x="27" y="74"/>
                  <a:pt x="27" y="74"/>
                </a:cubicBezTo>
                <a:cubicBezTo>
                  <a:pt x="26" y="66"/>
                  <a:pt x="26" y="66"/>
                  <a:pt x="26" y="66"/>
                </a:cubicBezTo>
                <a:cubicBezTo>
                  <a:pt x="32" y="56"/>
                  <a:pt x="37" y="47"/>
                  <a:pt x="42" y="36"/>
                </a:cubicBezTo>
                <a:cubicBezTo>
                  <a:pt x="44" y="31"/>
                  <a:pt x="45" y="26"/>
                  <a:pt x="47" y="20"/>
                </a:cubicBezTo>
                <a:cubicBezTo>
                  <a:pt x="46" y="16"/>
                  <a:pt x="46" y="16"/>
                  <a:pt x="46" y="16"/>
                </a:cubicBezTo>
                <a:cubicBezTo>
                  <a:pt x="44" y="12"/>
                  <a:pt x="44" y="12"/>
                  <a:pt x="44" y="12"/>
                </a:cubicBezTo>
                <a:cubicBezTo>
                  <a:pt x="45" y="8"/>
                  <a:pt x="45" y="4"/>
                  <a:pt x="45" y="0"/>
                </a:cubicBezTo>
                <a:cubicBezTo>
                  <a:pt x="53" y="3"/>
                  <a:pt x="53" y="3"/>
                  <a:pt x="53" y="3"/>
                </a:cubicBezTo>
                <a:cubicBezTo>
                  <a:pt x="58" y="4"/>
                  <a:pt x="58" y="4"/>
                  <a:pt x="58" y="4"/>
                </a:cubicBezTo>
                <a:cubicBezTo>
                  <a:pt x="77" y="3"/>
                  <a:pt x="77" y="3"/>
                  <a:pt x="77" y="3"/>
                </a:cubicBezTo>
                <a:cubicBezTo>
                  <a:pt x="79" y="7"/>
                  <a:pt x="79" y="7"/>
                  <a:pt x="79" y="7"/>
                </a:cubicBezTo>
                <a:cubicBezTo>
                  <a:pt x="88" y="12"/>
                  <a:pt x="88" y="12"/>
                  <a:pt x="88" y="12"/>
                </a:cubicBezTo>
                <a:cubicBezTo>
                  <a:pt x="94" y="14"/>
                  <a:pt x="101" y="15"/>
                  <a:pt x="108" y="16"/>
                </a:cubicBezTo>
                <a:cubicBezTo>
                  <a:pt x="114" y="36"/>
                  <a:pt x="114" y="36"/>
                  <a:pt x="114" y="36"/>
                </a:cubicBezTo>
                <a:lnTo>
                  <a:pt x="136" y="48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48">
            <a:extLst>
              <a:ext uri="{FF2B5EF4-FFF2-40B4-BE49-F238E27FC236}">
                <a16:creationId xmlns:a16="http://schemas.microsoft.com/office/drawing/2014/main" id="{12FDD478-3C30-4305-B5DD-80E3B9D15872}"/>
              </a:ext>
            </a:extLst>
          </p:cNvPr>
          <p:cNvSpPr>
            <a:spLocks/>
          </p:cNvSpPr>
          <p:nvPr/>
        </p:nvSpPr>
        <p:spPr bwMode="auto">
          <a:xfrm>
            <a:off x="7930381" y="2596686"/>
            <a:ext cx="487982" cy="647144"/>
          </a:xfrm>
          <a:custGeom>
            <a:avLst/>
            <a:gdLst>
              <a:gd name="T0" fmla="*/ 115 w 116"/>
              <a:gd name="T1" fmla="*/ 34 h 154"/>
              <a:gd name="T2" fmla="*/ 116 w 116"/>
              <a:gd name="T3" fmla="*/ 38 h 154"/>
              <a:gd name="T4" fmla="*/ 111 w 116"/>
              <a:gd name="T5" fmla="*/ 54 h 154"/>
              <a:gd name="T6" fmla="*/ 95 w 116"/>
              <a:gd name="T7" fmla="*/ 84 h 154"/>
              <a:gd name="T8" fmla="*/ 96 w 116"/>
              <a:gd name="T9" fmla="*/ 92 h 154"/>
              <a:gd name="T10" fmla="*/ 95 w 116"/>
              <a:gd name="T11" fmla="*/ 100 h 154"/>
              <a:gd name="T12" fmla="*/ 86 w 116"/>
              <a:gd name="T13" fmla="*/ 115 h 154"/>
              <a:gd name="T14" fmla="*/ 81 w 116"/>
              <a:gd name="T15" fmla="*/ 134 h 154"/>
              <a:gd name="T16" fmla="*/ 80 w 116"/>
              <a:gd name="T17" fmla="*/ 154 h 154"/>
              <a:gd name="T18" fmla="*/ 55 w 116"/>
              <a:gd name="T19" fmla="*/ 142 h 154"/>
              <a:gd name="T20" fmla="*/ 31 w 116"/>
              <a:gd name="T21" fmla="*/ 124 h 154"/>
              <a:gd name="T22" fmla="*/ 26 w 116"/>
              <a:gd name="T23" fmla="*/ 119 h 154"/>
              <a:gd name="T24" fmla="*/ 23 w 116"/>
              <a:gd name="T25" fmla="*/ 114 h 154"/>
              <a:gd name="T26" fmla="*/ 19 w 116"/>
              <a:gd name="T27" fmla="*/ 100 h 154"/>
              <a:gd name="T28" fmla="*/ 16 w 116"/>
              <a:gd name="T29" fmla="*/ 100 h 154"/>
              <a:gd name="T30" fmla="*/ 12 w 116"/>
              <a:gd name="T31" fmla="*/ 101 h 154"/>
              <a:gd name="T32" fmla="*/ 9 w 116"/>
              <a:gd name="T33" fmla="*/ 98 h 154"/>
              <a:gd name="T34" fmla="*/ 10 w 116"/>
              <a:gd name="T35" fmla="*/ 94 h 154"/>
              <a:gd name="T36" fmla="*/ 4 w 116"/>
              <a:gd name="T37" fmla="*/ 88 h 154"/>
              <a:gd name="T38" fmla="*/ 0 w 116"/>
              <a:gd name="T39" fmla="*/ 80 h 154"/>
              <a:gd name="T40" fmla="*/ 3 w 116"/>
              <a:gd name="T41" fmla="*/ 66 h 154"/>
              <a:gd name="T42" fmla="*/ 20 w 116"/>
              <a:gd name="T43" fmla="*/ 31 h 154"/>
              <a:gd name="T44" fmla="*/ 26 w 116"/>
              <a:gd name="T45" fmla="*/ 0 h 154"/>
              <a:gd name="T46" fmla="*/ 28 w 116"/>
              <a:gd name="T47" fmla="*/ 0 h 154"/>
              <a:gd name="T48" fmla="*/ 56 w 116"/>
              <a:gd name="T49" fmla="*/ 3 h 154"/>
              <a:gd name="T50" fmla="*/ 62 w 116"/>
              <a:gd name="T51" fmla="*/ 5 h 154"/>
              <a:gd name="T52" fmla="*/ 70 w 116"/>
              <a:gd name="T53" fmla="*/ 15 h 154"/>
              <a:gd name="T54" fmla="*/ 74 w 116"/>
              <a:gd name="T55" fmla="*/ 18 h 154"/>
              <a:gd name="T56" fmla="*/ 80 w 116"/>
              <a:gd name="T57" fmla="*/ 18 h 154"/>
              <a:gd name="T58" fmla="*/ 90 w 116"/>
              <a:gd name="T59" fmla="*/ 12 h 154"/>
              <a:gd name="T60" fmla="*/ 95 w 116"/>
              <a:gd name="T61" fmla="*/ 10 h 154"/>
              <a:gd name="T62" fmla="*/ 100 w 116"/>
              <a:gd name="T63" fmla="*/ 11 h 154"/>
              <a:gd name="T64" fmla="*/ 114 w 116"/>
              <a:gd name="T65" fmla="*/ 18 h 154"/>
              <a:gd name="T66" fmla="*/ 113 w 116"/>
              <a:gd name="T67" fmla="*/ 30 h 154"/>
              <a:gd name="T68" fmla="*/ 115 w 116"/>
              <a:gd name="T69" fmla="*/ 3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16" h="154">
                <a:moveTo>
                  <a:pt x="115" y="34"/>
                </a:moveTo>
                <a:cubicBezTo>
                  <a:pt x="116" y="38"/>
                  <a:pt x="116" y="38"/>
                  <a:pt x="116" y="38"/>
                </a:cubicBezTo>
                <a:cubicBezTo>
                  <a:pt x="114" y="44"/>
                  <a:pt x="113" y="49"/>
                  <a:pt x="111" y="54"/>
                </a:cubicBezTo>
                <a:cubicBezTo>
                  <a:pt x="106" y="65"/>
                  <a:pt x="101" y="74"/>
                  <a:pt x="95" y="84"/>
                </a:cubicBezTo>
                <a:cubicBezTo>
                  <a:pt x="96" y="92"/>
                  <a:pt x="96" y="92"/>
                  <a:pt x="96" y="92"/>
                </a:cubicBezTo>
                <a:cubicBezTo>
                  <a:pt x="95" y="100"/>
                  <a:pt x="95" y="100"/>
                  <a:pt x="95" y="100"/>
                </a:cubicBezTo>
                <a:cubicBezTo>
                  <a:pt x="92" y="105"/>
                  <a:pt x="89" y="110"/>
                  <a:pt x="86" y="115"/>
                </a:cubicBezTo>
                <a:cubicBezTo>
                  <a:pt x="81" y="134"/>
                  <a:pt x="81" y="134"/>
                  <a:pt x="81" y="134"/>
                </a:cubicBezTo>
                <a:cubicBezTo>
                  <a:pt x="80" y="154"/>
                  <a:pt x="80" y="154"/>
                  <a:pt x="80" y="154"/>
                </a:cubicBezTo>
                <a:cubicBezTo>
                  <a:pt x="55" y="142"/>
                  <a:pt x="55" y="142"/>
                  <a:pt x="55" y="142"/>
                </a:cubicBezTo>
                <a:cubicBezTo>
                  <a:pt x="31" y="124"/>
                  <a:pt x="31" y="124"/>
                  <a:pt x="31" y="124"/>
                </a:cubicBezTo>
                <a:cubicBezTo>
                  <a:pt x="26" y="119"/>
                  <a:pt x="26" y="119"/>
                  <a:pt x="26" y="119"/>
                </a:cubicBezTo>
                <a:cubicBezTo>
                  <a:pt x="23" y="114"/>
                  <a:pt x="23" y="114"/>
                  <a:pt x="23" y="114"/>
                </a:cubicBezTo>
                <a:cubicBezTo>
                  <a:pt x="22" y="109"/>
                  <a:pt x="21" y="105"/>
                  <a:pt x="19" y="100"/>
                </a:cubicBezTo>
                <a:cubicBezTo>
                  <a:pt x="16" y="100"/>
                  <a:pt x="16" y="100"/>
                  <a:pt x="16" y="100"/>
                </a:cubicBezTo>
                <a:cubicBezTo>
                  <a:pt x="12" y="101"/>
                  <a:pt x="12" y="101"/>
                  <a:pt x="12" y="101"/>
                </a:cubicBezTo>
                <a:cubicBezTo>
                  <a:pt x="9" y="98"/>
                  <a:pt x="9" y="98"/>
                  <a:pt x="9" y="98"/>
                </a:cubicBezTo>
                <a:cubicBezTo>
                  <a:pt x="10" y="94"/>
                  <a:pt x="10" y="94"/>
                  <a:pt x="10" y="94"/>
                </a:cubicBezTo>
                <a:cubicBezTo>
                  <a:pt x="4" y="88"/>
                  <a:pt x="4" y="88"/>
                  <a:pt x="4" y="88"/>
                </a:cubicBezTo>
                <a:cubicBezTo>
                  <a:pt x="0" y="80"/>
                  <a:pt x="0" y="80"/>
                  <a:pt x="0" y="80"/>
                </a:cubicBezTo>
                <a:cubicBezTo>
                  <a:pt x="3" y="66"/>
                  <a:pt x="3" y="66"/>
                  <a:pt x="3" y="66"/>
                </a:cubicBezTo>
                <a:cubicBezTo>
                  <a:pt x="9" y="54"/>
                  <a:pt x="15" y="43"/>
                  <a:pt x="20" y="31"/>
                </a:cubicBezTo>
                <a:cubicBezTo>
                  <a:pt x="22" y="20"/>
                  <a:pt x="24" y="10"/>
                  <a:pt x="26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56" y="3"/>
                  <a:pt x="56" y="3"/>
                  <a:pt x="56" y="3"/>
                </a:cubicBezTo>
                <a:cubicBezTo>
                  <a:pt x="62" y="5"/>
                  <a:pt x="62" y="5"/>
                  <a:pt x="62" y="5"/>
                </a:cubicBezTo>
                <a:cubicBezTo>
                  <a:pt x="70" y="15"/>
                  <a:pt x="70" y="15"/>
                  <a:pt x="70" y="15"/>
                </a:cubicBezTo>
                <a:cubicBezTo>
                  <a:pt x="74" y="18"/>
                  <a:pt x="74" y="18"/>
                  <a:pt x="74" y="18"/>
                </a:cubicBezTo>
                <a:cubicBezTo>
                  <a:pt x="80" y="18"/>
                  <a:pt x="80" y="18"/>
                  <a:pt x="80" y="18"/>
                </a:cubicBezTo>
                <a:cubicBezTo>
                  <a:pt x="90" y="12"/>
                  <a:pt x="90" y="12"/>
                  <a:pt x="90" y="12"/>
                </a:cubicBezTo>
                <a:cubicBezTo>
                  <a:pt x="95" y="10"/>
                  <a:pt x="95" y="10"/>
                  <a:pt x="95" y="10"/>
                </a:cubicBezTo>
                <a:cubicBezTo>
                  <a:pt x="100" y="11"/>
                  <a:pt x="100" y="11"/>
                  <a:pt x="100" y="11"/>
                </a:cubicBezTo>
                <a:cubicBezTo>
                  <a:pt x="114" y="18"/>
                  <a:pt x="114" y="18"/>
                  <a:pt x="114" y="18"/>
                </a:cubicBezTo>
                <a:cubicBezTo>
                  <a:pt x="114" y="22"/>
                  <a:pt x="114" y="26"/>
                  <a:pt x="113" y="30"/>
                </a:cubicBezTo>
                <a:lnTo>
                  <a:pt x="115" y="34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50">
            <a:extLst>
              <a:ext uri="{FF2B5EF4-FFF2-40B4-BE49-F238E27FC236}">
                <a16:creationId xmlns:a16="http://schemas.microsoft.com/office/drawing/2014/main" id="{C201038E-7BEF-4FCC-8B1E-A66B2916C4A3}"/>
              </a:ext>
            </a:extLst>
          </p:cNvPr>
          <p:cNvSpPr>
            <a:spLocks/>
          </p:cNvSpPr>
          <p:nvPr/>
        </p:nvSpPr>
        <p:spPr bwMode="auto">
          <a:xfrm>
            <a:off x="7309473" y="3730063"/>
            <a:ext cx="71711" cy="62966"/>
          </a:xfrm>
          <a:custGeom>
            <a:avLst/>
            <a:gdLst>
              <a:gd name="T0" fmla="*/ 9 w 17"/>
              <a:gd name="T1" fmla="*/ 0 h 15"/>
              <a:gd name="T2" fmla="*/ 17 w 17"/>
              <a:gd name="T3" fmla="*/ 15 h 15"/>
              <a:gd name="T4" fmla="*/ 17 w 17"/>
              <a:gd name="T5" fmla="*/ 15 h 15"/>
              <a:gd name="T6" fmla="*/ 13 w 17"/>
              <a:gd name="T7" fmla="*/ 15 h 15"/>
              <a:gd name="T8" fmla="*/ 9 w 17"/>
              <a:gd name="T9" fmla="*/ 15 h 15"/>
              <a:gd name="T10" fmla="*/ 2 w 17"/>
              <a:gd name="T11" fmla="*/ 15 h 15"/>
              <a:gd name="T12" fmla="*/ 2 w 17"/>
              <a:gd name="T13" fmla="*/ 14 h 15"/>
              <a:gd name="T14" fmla="*/ 0 w 17"/>
              <a:gd name="T15" fmla="*/ 5 h 15"/>
              <a:gd name="T16" fmla="*/ 9 w 17"/>
              <a:gd name="T17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15">
                <a:moveTo>
                  <a:pt x="9" y="0"/>
                </a:move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7" y="15"/>
                  <a:pt x="4" y="15"/>
                  <a:pt x="2" y="15"/>
                </a:cubicBezTo>
                <a:cubicBezTo>
                  <a:pt x="2" y="14"/>
                  <a:pt x="2" y="14"/>
                  <a:pt x="2" y="14"/>
                </a:cubicBezTo>
                <a:cubicBezTo>
                  <a:pt x="0" y="5"/>
                  <a:pt x="0" y="5"/>
                  <a:pt x="0" y="5"/>
                </a:cubicBezTo>
                <a:lnTo>
                  <a:pt x="9" y="0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51">
            <a:extLst>
              <a:ext uri="{FF2B5EF4-FFF2-40B4-BE49-F238E27FC236}">
                <a16:creationId xmlns:a16="http://schemas.microsoft.com/office/drawing/2014/main" id="{553B52A1-BAAB-4166-A76D-1C50523399FE}"/>
              </a:ext>
            </a:extLst>
          </p:cNvPr>
          <p:cNvSpPr>
            <a:spLocks/>
          </p:cNvSpPr>
          <p:nvPr/>
        </p:nvSpPr>
        <p:spPr bwMode="auto">
          <a:xfrm>
            <a:off x="7519357" y="3159876"/>
            <a:ext cx="222128" cy="230873"/>
          </a:xfrm>
          <a:custGeom>
            <a:avLst/>
            <a:gdLst>
              <a:gd name="T0" fmla="*/ 50 w 53"/>
              <a:gd name="T1" fmla="*/ 33 h 55"/>
              <a:gd name="T2" fmla="*/ 53 w 53"/>
              <a:gd name="T3" fmla="*/ 46 h 55"/>
              <a:gd name="T4" fmla="*/ 33 w 53"/>
              <a:gd name="T5" fmla="*/ 55 h 55"/>
              <a:gd name="T6" fmla="*/ 21 w 53"/>
              <a:gd name="T7" fmla="*/ 33 h 55"/>
              <a:gd name="T8" fmla="*/ 15 w 53"/>
              <a:gd name="T9" fmla="*/ 36 h 55"/>
              <a:gd name="T10" fmla="*/ 4 w 53"/>
              <a:gd name="T11" fmla="*/ 16 h 55"/>
              <a:gd name="T12" fmla="*/ 0 w 53"/>
              <a:gd name="T13" fmla="*/ 0 h 55"/>
              <a:gd name="T14" fmla="*/ 7 w 53"/>
              <a:gd name="T15" fmla="*/ 2 h 55"/>
              <a:gd name="T16" fmla="*/ 16 w 53"/>
              <a:gd name="T17" fmla="*/ 6 h 55"/>
              <a:gd name="T18" fmla="*/ 19 w 53"/>
              <a:gd name="T19" fmla="*/ 10 h 55"/>
              <a:gd name="T20" fmla="*/ 27 w 53"/>
              <a:gd name="T21" fmla="*/ 19 h 55"/>
              <a:gd name="T22" fmla="*/ 29 w 53"/>
              <a:gd name="T23" fmla="*/ 21 h 55"/>
              <a:gd name="T24" fmla="*/ 34 w 53"/>
              <a:gd name="T25" fmla="*/ 18 h 55"/>
              <a:gd name="T26" fmla="*/ 39 w 53"/>
              <a:gd name="T27" fmla="*/ 17 h 55"/>
              <a:gd name="T28" fmla="*/ 42 w 53"/>
              <a:gd name="T29" fmla="*/ 17 h 55"/>
              <a:gd name="T30" fmla="*/ 44 w 53"/>
              <a:gd name="T31" fmla="*/ 20 h 55"/>
              <a:gd name="T32" fmla="*/ 50 w 53"/>
              <a:gd name="T33" fmla="*/ 33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3" h="55">
                <a:moveTo>
                  <a:pt x="50" y="33"/>
                </a:moveTo>
                <a:cubicBezTo>
                  <a:pt x="53" y="46"/>
                  <a:pt x="53" y="46"/>
                  <a:pt x="53" y="46"/>
                </a:cubicBezTo>
                <a:cubicBezTo>
                  <a:pt x="33" y="55"/>
                  <a:pt x="33" y="55"/>
                  <a:pt x="33" y="55"/>
                </a:cubicBezTo>
                <a:cubicBezTo>
                  <a:pt x="21" y="33"/>
                  <a:pt x="21" y="33"/>
                  <a:pt x="21" y="33"/>
                </a:cubicBezTo>
                <a:cubicBezTo>
                  <a:pt x="15" y="36"/>
                  <a:pt x="15" y="36"/>
                  <a:pt x="15" y="36"/>
                </a:cubicBezTo>
                <a:cubicBezTo>
                  <a:pt x="4" y="16"/>
                  <a:pt x="4" y="16"/>
                  <a:pt x="4" y="16"/>
                </a:cubicBezTo>
                <a:cubicBezTo>
                  <a:pt x="0" y="0"/>
                  <a:pt x="0" y="0"/>
                  <a:pt x="0" y="0"/>
                </a:cubicBezTo>
                <a:cubicBezTo>
                  <a:pt x="7" y="2"/>
                  <a:pt x="7" y="2"/>
                  <a:pt x="7" y="2"/>
                </a:cubicBezTo>
                <a:cubicBezTo>
                  <a:pt x="16" y="6"/>
                  <a:pt x="16" y="6"/>
                  <a:pt x="16" y="6"/>
                </a:cubicBezTo>
                <a:cubicBezTo>
                  <a:pt x="19" y="10"/>
                  <a:pt x="19" y="10"/>
                  <a:pt x="19" y="10"/>
                </a:cubicBezTo>
                <a:cubicBezTo>
                  <a:pt x="22" y="13"/>
                  <a:pt x="24" y="16"/>
                  <a:pt x="27" y="19"/>
                </a:cubicBezTo>
                <a:cubicBezTo>
                  <a:pt x="29" y="21"/>
                  <a:pt x="29" y="21"/>
                  <a:pt x="29" y="21"/>
                </a:cubicBezTo>
                <a:cubicBezTo>
                  <a:pt x="34" y="18"/>
                  <a:pt x="34" y="18"/>
                  <a:pt x="34" y="18"/>
                </a:cubicBezTo>
                <a:cubicBezTo>
                  <a:pt x="39" y="17"/>
                  <a:pt x="39" y="17"/>
                  <a:pt x="39" y="17"/>
                </a:cubicBezTo>
                <a:cubicBezTo>
                  <a:pt x="42" y="17"/>
                  <a:pt x="42" y="17"/>
                  <a:pt x="42" y="17"/>
                </a:cubicBezTo>
                <a:cubicBezTo>
                  <a:pt x="44" y="20"/>
                  <a:pt x="44" y="20"/>
                  <a:pt x="44" y="20"/>
                </a:cubicBezTo>
                <a:lnTo>
                  <a:pt x="50" y="33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59">
            <a:extLst>
              <a:ext uri="{FF2B5EF4-FFF2-40B4-BE49-F238E27FC236}">
                <a16:creationId xmlns:a16="http://schemas.microsoft.com/office/drawing/2014/main" id="{79F233EA-FAA8-44EC-9764-26072CB8EF25}"/>
              </a:ext>
            </a:extLst>
          </p:cNvPr>
          <p:cNvSpPr>
            <a:spLocks/>
          </p:cNvSpPr>
          <p:nvPr/>
        </p:nvSpPr>
        <p:spPr bwMode="auto">
          <a:xfrm>
            <a:off x="8451595" y="2873033"/>
            <a:ext cx="860526" cy="764330"/>
          </a:xfrm>
          <a:custGeom>
            <a:avLst/>
            <a:gdLst>
              <a:gd name="T0" fmla="*/ 203 w 205"/>
              <a:gd name="T1" fmla="*/ 60 h 182"/>
              <a:gd name="T2" fmla="*/ 205 w 205"/>
              <a:gd name="T3" fmla="*/ 75 h 182"/>
              <a:gd name="T4" fmla="*/ 197 w 205"/>
              <a:gd name="T5" fmla="*/ 89 h 182"/>
              <a:gd name="T6" fmla="*/ 192 w 205"/>
              <a:gd name="T7" fmla="*/ 105 h 182"/>
              <a:gd name="T8" fmla="*/ 183 w 205"/>
              <a:gd name="T9" fmla="*/ 119 h 182"/>
              <a:gd name="T10" fmla="*/ 167 w 205"/>
              <a:gd name="T11" fmla="*/ 130 h 182"/>
              <a:gd name="T12" fmla="*/ 141 w 205"/>
              <a:gd name="T13" fmla="*/ 142 h 182"/>
              <a:gd name="T14" fmla="*/ 138 w 205"/>
              <a:gd name="T15" fmla="*/ 145 h 182"/>
              <a:gd name="T16" fmla="*/ 137 w 205"/>
              <a:gd name="T17" fmla="*/ 149 h 182"/>
              <a:gd name="T18" fmla="*/ 131 w 205"/>
              <a:gd name="T19" fmla="*/ 153 h 182"/>
              <a:gd name="T20" fmla="*/ 124 w 205"/>
              <a:gd name="T21" fmla="*/ 156 h 182"/>
              <a:gd name="T22" fmla="*/ 118 w 205"/>
              <a:gd name="T23" fmla="*/ 161 h 182"/>
              <a:gd name="T24" fmla="*/ 114 w 205"/>
              <a:gd name="T25" fmla="*/ 166 h 182"/>
              <a:gd name="T26" fmla="*/ 112 w 205"/>
              <a:gd name="T27" fmla="*/ 176 h 182"/>
              <a:gd name="T28" fmla="*/ 107 w 205"/>
              <a:gd name="T29" fmla="*/ 179 h 182"/>
              <a:gd name="T30" fmla="*/ 102 w 205"/>
              <a:gd name="T31" fmla="*/ 176 h 182"/>
              <a:gd name="T32" fmla="*/ 91 w 205"/>
              <a:gd name="T33" fmla="*/ 180 h 182"/>
              <a:gd name="T34" fmla="*/ 80 w 205"/>
              <a:gd name="T35" fmla="*/ 182 h 182"/>
              <a:gd name="T36" fmla="*/ 79 w 205"/>
              <a:gd name="T37" fmla="*/ 169 h 182"/>
              <a:gd name="T38" fmla="*/ 85 w 205"/>
              <a:gd name="T39" fmla="*/ 154 h 182"/>
              <a:gd name="T40" fmla="*/ 74 w 205"/>
              <a:gd name="T41" fmla="*/ 145 h 182"/>
              <a:gd name="T42" fmla="*/ 46 w 205"/>
              <a:gd name="T43" fmla="*/ 137 h 182"/>
              <a:gd name="T44" fmla="*/ 32 w 205"/>
              <a:gd name="T45" fmla="*/ 136 h 182"/>
              <a:gd name="T46" fmla="*/ 26 w 205"/>
              <a:gd name="T47" fmla="*/ 136 h 182"/>
              <a:gd name="T48" fmla="*/ 0 w 205"/>
              <a:gd name="T49" fmla="*/ 129 h 182"/>
              <a:gd name="T50" fmla="*/ 14 w 205"/>
              <a:gd name="T51" fmla="*/ 111 h 182"/>
              <a:gd name="T52" fmla="*/ 20 w 205"/>
              <a:gd name="T53" fmla="*/ 102 h 182"/>
              <a:gd name="T54" fmla="*/ 28 w 205"/>
              <a:gd name="T55" fmla="*/ 95 h 182"/>
              <a:gd name="T56" fmla="*/ 40 w 205"/>
              <a:gd name="T57" fmla="*/ 90 h 182"/>
              <a:gd name="T58" fmla="*/ 51 w 205"/>
              <a:gd name="T59" fmla="*/ 82 h 182"/>
              <a:gd name="T60" fmla="*/ 51 w 205"/>
              <a:gd name="T61" fmla="*/ 75 h 182"/>
              <a:gd name="T62" fmla="*/ 52 w 205"/>
              <a:gd name="T63" fmla="*/ 67 h 182"/>
              <a:gd name="T64" fmla="*/ 55 w 205"/>
              <a:gd name="T65" fmla="*/ 66 h 182"/>
              <a:gd name="T66" fmla="*/ 59 w 205"/>
              <a:gd name="T67" fmla="*/ 65 h 182"/>
              <a:gd name="T68" fmla="*/ 67 w 205"/>
              <a:gd name="T69" fmla="*/ 59 h 182"/>
              <a:gd name="T70" fmla="*/ 68 w 205"/>
              <a:gd name="T71" fmla="*/ 49 h 182"/>
              <a:gd name="T72" fmla="*/ 61 w 205"/>
              <a:gd name="T73" fmla="*/ 38 h 182"/>
              <a:gd name="T74" fmla="*/ 59 w 205"/>
              <a:gd name="T75" fmla="*/ 27 h 182"/>
              <a:gd name="T76" fmla="*/ 60 w 205"/>
              <a:gd name="T77" fmla="*/ 23 h 182"/>
              <a:gd name="T78" fmla="*/ 62 w 205"/>
              <a:gd name="T79" fmla="*/ 20 h 182"/>
              <a:gd name="T80" fmla="*/ 70 w 205"/>
              <a:gd name="T81" fmla="*/ 21 h 182"/>
              <a:gd name="T82" fmla="*/ 72 w 205"/>
              <a:gd name="T83" fmla="*/ 16 h 182"/>
              <a:gd name="T84" fmla="*/ 73 w 205"/>
              <a:gd name="T85" fmla="*/ 10 h 182"/>
              <a:gd name="T86" fmla="*/ 77 w 205"/>
              <a:gd name="T87" fmla="*/ 4 h 182"/>
              <a:gd name="T88" fmla="*/ 81 w 205"/>
              <a:gd name="T89" fmla="*/ 0 h 182"/>
              <a:gd name="T90" fmla="*/ 89 w 205"/>
              <a:gd name="T91" fmla="*/ 1 h 182"/>
              <a:gd name="T92" fmla="*/ 97 w 205"/>
              <a:gd name="T93" fmla="*/ 2 h 182"/>
              <a:gd name="T94" fmla="*/ 104 w 205"/>
              <a:gd name="T95" fmla="*/ 5 h 182"/>
              <a:gd name="T96" fmla="*/ 126 w 205"/>
              <a:gd name="T97" fmla="*/ 17 h 182"/>
              <a:gd name="T98" fmla="*/ 141 w 205"/>
              <a:gd name="T99" fmla="*/ 23 h 182"/>
              <a:gd name="T100" fmla="*/ 161 w 205"/>
              <a:gd name="T101" fmla="*/ 24 h 182"/>
              <a:gd name="T102" fmla="*/ 177 w 205"/>
              <a:gd name="T103" fmla="*/ 38 h 182"/>
              <a:gd name="T104" fmla="*/ 189 w 205"/>
              <a:gd name="T105" fmla="*/ 51 h 182"/>
              <a:gd name="T106" fmla="*/ 203 w 205"/>
              <a:gd name="T107" fmla="*/ 6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05" h="182">
                <a:moveTo>
                  <a:pt x="203" y="60"/>
                </a:moveTo>
                <a:cubicBezTo>
                  <a:pt x="205" y="75"/>
                  <a:pt x="205" y="75"/>
                  <a:pt x="205" y="75"/>
                </a:cubicBezTo>
                <a:cubicBezTo>
                  <a:pt x="197" y="89"/>
                  <a:pt x="197" y="89"/>
                  <a:pt x="197" y="89"/>
                </a:cubicBezTo>
                <a:cubicBezTo>
                  <a:pt x="192" y="105"/>
                  <a:pt x="192" y="105"/>
                  <a:pt x="192" y="105"/>
                </a:cubicBezTo>
                <a:cubicBezTo>
                  <a:pt x="183" y="119"/>
                  <a:pt x="183" y="119"/>
                  <a:pt x="183" y="119"/>
                </a:cubicBezTo>
                <a:cubicBezTo>
                  <a:pt x="167" y="130"/>
                  <a:pt x="167" y="130"/>
                  <a:pt x="167" y="130"/>
                </a:cubicBezTo>
                <a:cubicBezTo>
                  <a:pt x="158" y="134"/>
                  <a:pt x="149" y="138"/>
                  <a:pt x="141" y="142"/>
                </a:cubicBezTo>
                <a:cubicBezTo>
                  <a:pt x="138" y="145"/>
                  <a:pt x="138" y="145"/>
                  <a:pt x="138" y="145"/>
                </a:cubicBezTo>
                <a:cubicBezTo>
                  <a:pt x="137" y="149"/>
                  <a:pt x="137" y="149"/>
                  <a:pt x="137" y="149"/>
                </a:cubicBezTo>
                <a:cubicBezTo>
                  <a:pt x="131" y="153"/>
                  <a:pt x="131" y="153"/>
                  <a:pt x="131" y="153"/>
                </a:cubicBezTo>
                <a:cubicBezTo>
                  <a:pt x="124" y="156"/>
                  <a:pt x="124" y="156"/>
                  <a:pt x="124" y="156"/>
                </a:cubicBezTo>
                <a:cubicBezTo>
                  <a:pt x="118" y="161"/>
                  <a:pt x="118" y="161"/>
                  <a:pt x="118" y="161"/>
                </a:cubicBezTo>
                <a:cubicBezTo>
                  <a:pt x="114" y="166"/>
                  <a:pt x="114" y="166"/>
                  <a:pt x="114" y="166"/>
                </a:cubicBezTo>
                <a:cubicBezTo>
                  <a:pt x="113" y="169"/>
                  <a:pt x="112" y="172"/>
                  <a:pt x="112" y="176"/>
                </a:cubicBezTo>
                <a:cubicBezTo>
                  <a:pt x="107" y="179"/>
                  <a:pt x="107" y="179"/>
                  <a:pt x="107" y="179"/>
                </a:cubicBezTo>
                <a:cubicBezTo>
                  <a:pt x="102" y="176"/>
                  <a:pt x="102" y="176"/>
                  <a:pt x="102" y="176"/>
                </a:cubicBezTo>
                <a:cubicBezTo>
                  <a:pt x="91" y="180"/>
                  <a:pt x="91" y="180"/>
                  <a:pt x="91" y="180"/>
                </a:cubicBezTo>
                <a:cubicBezTo>
                  <a:pt x="80" y="182"/>
                  <a:pt x="80" y="182"/>
                  <a:pt x="80" y="182"/>
                </a:cubicBezTo>
                <a:cubicBezTo>
                  <a:pt x="79" y="169"/>
                  <a:pt x="79" y="169"/>
                  <a:pt x="79" y="169"/>
                </a:cubicBezTo>
                <a:cubicBezTo>
                  <a:pt x="85" y="154"/>
                  <a:pt x="85" y="154"/>
                  <a:pt x="85" y="154"/>
                </a:cubicBezTo>
                <a:cubicBezTo>
                  <a:pt x="74" y="145"/>
                  <a:pt x="74" y="145"/>
                  <a:pt x="74" y="145"/>
                </a:cubicBezTo>
                <a:cubicBezTo>
                  <a:pt x="65" y="142"/>
                  <a:pt x="55" y="140"/>
                  <a:pt x="46" y="137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26" y="136"/>
                  <a:pt x="26" y="136"/>
                  <a:pt x="26" y="136"/>
                </a:cubicBezTo>
                <a:cubicBezTo>
                  <a:pt x="17" y="133"/>
                  <a:pt x="9" y="131"/>
                  <a:pt x="0" y="129"/>
                </a:cubicBezTo>
                <a:cubicBezTo>
                  <a:pt x="5" y="123"/>
                  <a:pt x="10" y="117"/>
                  <a:pt x="14" y="111"/>
                </a:cubicBezTo>
                <a:cubicBezTo>
                  <a:pt x="20" y="102"/>
                  <a:pt x="20" y="102"/>
                  <a:pt x="20" y="102"/>
                </a:cubicBezTo>
                <a:cubicBezTo>
                  <a:pt x="28" y="95"/>
                  <a:pt x="28" y="95"/>
                  <a:pt x="28" y="95"/>
                </a:cubicBezTo>
                <a:cubicBezTo>
                  <a:pt x="40" y="90"/>
                  <a:pt x="40" y="90"/>
                  <a:pt x="40" y="90"/>
                </a:cubicBezTo>
                <a:cubicBezTo>
                  <a:pt x="51" y="82"/>
                  <a:pt x="51" y="82"/>
                  <a:pt x="51" y="82"/>
                </a:cubicBezTo>
                <a:cubicBezTo>
                  <a:pt x="51" y="75"/>
                  <a:pt x="51" y="75"/>
                  <a:pt x="51" y="75"/>
                </a:cubicBezTo>
                <a:cubicBezTo>
                  <a:pt x="52" y="67"/>
                  <a:pt x="52" y="67"/>
                  <a:pt x="52" y="67"/>
                </a:cubicBezTo>
                <a:cubicBezTo>
                  <a:pt x="55" y="66"/>
                  <a:pt x="55" y="66"/>
                  <a:pt x="55" y="66"/>
                </a:cubicBezTo>
                <a:cubicBezTo>
                  <a:pt x="59" y="65"/>
                  <a:pt x="59" y="65"/>
                  <a:pt x="59" y="65"/>
                </a:cubicBezTo>
                <a:cubicBezTo>
                  <a:pt x="67" y="59"/>
                  <a:pt x="67" y="59"/>
                  <a:pt x="67" y="59"/>
                </a:cubicBezTo>
                <a:cubicBezTo>
                  <a:pt x="68" y="49"/>
                  <a:pt x="68" y="49"/>
                  <a:pt x="68" y="49"/>
                </a:cubicBezTo>
                <a:cubicBezTo>
                  <a:pt x="61" y="38"/>
                  <a:pt x="61" y="38"/>
                  <a:pt x="61" y="38"/>
                </a:cubicBezTo>
                <a:cubicBezTo>
                  <a:pt x="59" y="27"/>
                  <a:pt x="59" y="27"/>
                  <a:pt x="59" y="27"/>
                </a:cubicBezTo>
                <a:cubicBezTo>
                  <a:pt x="60" y="23"/>
                  <a:pt x="60" y="23"/>
                  <a:pt x="60" y="23"/>
                </a:cubicBezTo>
                <a:cubicBezTo>
                  <a:pt x="62" y="20"/>
                  <a:pt x="62" y="20"/>
                  <a:pt x="62" y="20"/>
                </a:cubicBezTo>
                <a:cubicBezTo>
                  <a:pt x="65" y="20"/>
                  <a:pt x="67" y="21"/>
                  <a:pt x="70" y="21"/>
                </a:cubicBezTo>
                <a:cubicBezTo>
                  <a:pt x="72" y="16"/>
                  <a:pt x="72" y="16"/>
                  <a:pt x="72" y="16"/>
                </a:cubicBezTo>
                <a:cubicBezTo>
                  <a:pt x="73" y="10"/>
                  <a:pt x="73" y="10"/>
                  <a:pt x="73" y="10"/>
                </a:cubicBezTo>
                <a:cubicBezTo>
                  <a:pt x="77" y="4"/>
                  <a:pt x="77" y="4"/>
                  <a:pt x="77" y="4"/>
                </a:cubicBezTo>
                <a:cubicBezTo>
                  <a:pt x="81" y="0"/>
                  <a:pt x="81" y="0"/>
                  <a:pt x="81" y="0"/>
                </a:cubicBezTo>
                <a:cubicBezTo>
                  <a:pt x="89" y="1"/>
                  <a:pt x="89" y="1"/>
                  <a:pt x="89" y="1"/>
                </a:cubicBezTo>
                <a:cubicBezTo>
                  <a:pt x="97" y="2"/>
                  <a:pt x="97" y="2"/>
                  <a:pt x="97" y="2"/>
                </a:cubicBezTo>
                <a:cubicBezTo>
                  <a:pt x="104" y="5"/>
                  <a:pt x="104" y="5"/>
                  <a:pt x="104" y="5"/>
                </a:cubicBezTo>
                <a:cubicBezTo>
                  <a:pt x="112" y="9"/>
                  <a:pt x="119" y="13"/>
                  <a:pt x="126" y="17"/>
                </a:cubicBezTo>
                <a:cubicBezTo>
                  <a:pt x="141" y="23"/>
                  <a:pt x="141" y="23"/>
                  <a:pt x="141" y="23"/>
                </a:cubicBezTo>
                <a:cubicBezTo>
                  <a:pt x="161" y="24"/>
                  <a:pt x="161" y="24"/>
                  <a:pt x="161" y="24"/>
                </a:cubicBezTo>
                <a:cubicBezTo>
                  <a:pt x="177" y="38"/>
                  <a:pt x="177" y="38"/>
                  <a:pt x="177" y="38"/>
                </a:cubicBezTo>
                <a:cubicBezTo>
                  <a:pt x="189" y="51"/>
                  <a:pt x="189" y="51"/>
                  <a:pt x="189" y="51"/>
                </a:cubicBezTo>
                <a:lnTo>
                  <a:pt x="203" y="60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62">
            <a:extLst>
              <a:ext uri="{FF2B5EF4-FFF2-40B4-BE49-F238E27FC236}">
                <a16:creationId xmlns:a16="http://schemas.microsoft.com/office/drawing/2014/main" id="{4AC2B780-F19C-4CD5-BF55-B3DC917DD249}"/>
              </a:ext>
            </a:extLst>
          </p:cNvPr>
          <p:cNvSpPr>
            <a:spLocks/>
          </p:cNvSpPr>
          <p:nvPr/>
        </p:nvSpPr>
        <p:spPr bwMode="auto">
          <a:xfrm>
            <a:off x="8287185" y="3415235"/>
            <a:ext cx="521213" cy="323572"/>
          </a:xfrm>
          <a:custGeom>
            <a:avLst/>
            <a:gdLst>
              <a:gd name="T0" fmla="*/ 124 w 124"/>
              <a:gd name="T1" fmla="*/ 25 h 77"/>
              <a:gd name="T2" fmla="*/ 118 w 124"/>
              <a:gd name="T3" fmla="*/ 40 h 77"/>
              <a:gd name="T4" fmla="*/ 121 w 124"/>
              <a:gd name="T5" fmla="*/ 71 h 77"/>
              <a:gd name="T6" fmla="*/ 109 w 124"/>
              <a:gd name="T7" fmla="*/ 77 h 77"/>
              <a:gd name="T8" fmla="*/ 102 w 124"/>
              <a:gd name="T9" fmla="*/ 74 h 77"/>
              <a:gd name="T10" fmla="*/ 95 w 124"/>
              <a:gd name="T11" fmla="*/ 75 h 77"/>
              <a:gd name="T12" fmla="*/ 85 w 124"/>
              <a:gd name="T13" fmla="*/ 74 h 77"/>
              <a:gd name="T14" fmla="*/ 57 w 124"/>
              <a:gd name="T15" fmla="*/ 61 h 77"/>
              <a:gd name="T16" fmla="*/ 51 w 124"/>
              <a:gd name="T17" fmla="*/ 60 h 77"/>
              <a:gd name="T18" fmla="*/ 47 w 124"/>
              <a:gd name="T19" fmla="*/ 64 h 77"/>
              <a:gd name="T20" fmla="*/ 41 w 124"/>
              <a:gd name="T21" fmla="*/ 66 h 77"/>
              <a:gd name="T22" fmla="*/ 35 w 124"/>
              <a:gd name="T23" fmla="*/ 64 h 77"/>
              <a:gd name="T24" fmla="*/ 28 w 124"/>
              <a:gd name="T25" fmla="*/ 59 h 77"/>
              <a:gd name="T26" fmla="*/ 21 w 124"/>
              <a:gd name="T27" fmla="*/ 55 h 77"/>
              <a:gd name="T28" fmla="*/ 10 w 124"/>
              <a:gd name="T29" fmla="*/ 59 h 77"/>
              <a:gd name="T30" fmla="*/ 5 w 124"/>
              <a:gd name="T31" fmla="*/ 54 h 77"/>
              <a:gd name="T32" fmla="*/ 0 w 124"/>
              <a:gd name="T33" fmla="*/ 49 h 77"/>
              <a:gd name="T34" fmla="*/ 1 w 124"/>
              <a:gd name="T35" fmla="*/ 38 h 77"/>
              <a:gd name="T36" fmla="*/ 4 w 124"/>
              <a:gd name="T37" fmla="*/ 28 h 77"/>
              <a:gd name="T38" fmla="*/ 8 w 124"/>
              <a:gd name="T39" fmla="*/ 25 h 77"/>
              <a:gd name="T40" fmla="*/ 9 w 124"/>
              <a:gd name="T41" fmla="*/ 21 h 77"/>
              <a:gd name="T42" fmla="*/ 1 w 124"/>
              <a:gd name="T43" fmla="*/ 11 h 77"/>
              <a:gd name="T44" fmla="*/ 11 w 124"/>
              <a:gd name="T45" fmla="*/ 6 h 77"/>
              <a:gd name="T46" fmla="*/ 21 w 124"/>
              <a:gd name="T47" fmla="*/ 4 h 77"/>
              <a:gd name="T48" fmla="*/ 30 w 124"/>
              <a:gd name="T49" fmla="*/ 3 h 77"/>
              <a:gd name="T50" fmla="*/ 39 w 124"/>
              <a:gd name="T51" fmla="*/ 0 h 77"/>
              <a:gd name="T52" fmla="*/ 65 w 124"/>
              <a:gd name="T53" fmla="*/ 7 h 77"/>
              <a:gd name="T54" fmla="*/ 71 w 124"/>
              <a:gd name="T55" fmla="*/ 7 h 77"/>
              <a:gd name="T56" fmla="*/ 85 w 124"/>
              <a:gd name="T57" fmla="*/ 8 h 77"/>
              <a:gd name="T58" fmla="*/ 113 w 124"/>
              <a:gd name="T59" fmla="*/ 16 h 77"/>
              <a:gd name="T60" fmla="*/ 124 w 124"/>
              <a:gd name="T61" fmla="*/ 25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24" h="77">
                <a:moveTo>
                  <a:pt x="124" y="25"/>
                </a:moveTo>
                <a:cubicBezTo>
                  <a:pt x="118" y="40"/>
                  <a:pt x="118" y="40"/>
                  <a:pt x="118" y="40"/>
                </a:cubicBezTo>
                <a:cubicBezTo>
                  <a:pt x="119" y="50"/>
                  <a:pt x="120" y="61"/>
                  <a:pt x="121" y="71"/>
                </a:cubicBezTo>
                <a:cubicBezTo>
                  <a:pt x="109" y="77"/>
                  <a:pt x="109" y="77"/>
                  <a:pt x="109" y="77"/>
                </a:cubicBezTo>
                <a:cubicBezTo>
                  <a:pt x="102" y="74"/>
                  <a:pt x="102" y="74"/>
                  <a:pt x="102" y="74"/>
                </a:cubicBezTo>
                <a:cubicBezTo>
                  <a:pt x="95" y="75"/>
                  <a:pt x="95" y="75"/>
                  <a:pt x="95" y="75"/>
                </a:cubicBezTo>
                <a:cubicBezTo>
                  <a:pt x="85" y="74"/>
                  <a:pt x="85" y="74"/>
                  <a:pt x="85" y="74"/>
                </a:cubicBezTo>
                <a:cubicBezTo>
                  <a:pt x="75" y="70"/>
                  <a:pt x="66" y="65"/>
                  <a:pt x="57" y="61"/>
                </a:cubicBezTo>
                <a:cubicBezTo>
                  <a:pt x="51" y="60"/>
                  <a:pt x="51" y="60"/>
                  <a:pt x="51" y="60"/>
                </a:cubicBezTo>
                <a:cubicBezTo>
                  <a:pt x="47" y="64"/>
                  <a:pt x="47" y="64"/>
                  <a:pt x="47" y="64"/>
                </a:cubicBezTo>
                <a:cubicBezTo>
                  <a:pt x="41" y="66"/>
                  <a:pt x="41" y="66"/>
                  <a:pt x="41" y="66"/>
                </a:cubicBezTo>
                <a:cubicBezTo>
                  <a:pt x="35" y="64"/>
                  <a:pt x="35" y="64"/>
                  <a:pt x="35" y="64"/>
                </a:cubicBezTo>
                <a:cubicBezTo>
                  <a:pt x="28" y="59"/>
                  <a:pt x="28" y="59"/>
                  <a:pt x="28" y="59"/>
                </a:cubicBezTo>
                <a:cubicBezTo>
                  <a:pt x="21" y="55"/>
                  <a:pt x="21" y="55"/>
                  <a:pt x="21" y="55"/>
                </a:cubicBezTo>
                <a:cubicBezTo>
                  <a:pt x="18" y="56"/>
                  <a:pt x="14" y="57"/>
                  <a:pt x="10" y="59"/>
                </a:cubicBezTo>
                <a:cubicBezTo>
                  <a:pt x="5" y="54"/>
                  <a:pt x="5" y="54"/>
                  <a:pt x="5" y="54"/>
                </a:cubicBezTo>
                <a:cubicBezTo>
                  <a:pt x="0" y="49"/>
                  <a:pt x="0" y="49"/>
                  <a:pt x="0" y="49"/>
                </a:cubicBezTo>
                <a:cubicBezTo>
                  <a:pt x="1" y="38"/>
                  <a:pt x="1" y="38"/>
                  <a:pt x="1" y="38"/>
                </a:cubicBezTo>
                <a:cubicBezTo>
                  <a:pt x="4" y="28"/>
                  <a:pt x="4" y="28"/>
                  <a:pt x="4" y="28"/>
                </a:cubicBezTo>
                <a:cubicBezTo>
                  <a:pt x="8" y="25"/>
                  <a:pt x="8" y="25"/>
                  <a:pt x="8" y="25"/>
                </a:cubicBezTo>
                <a:cubicBezTo>
                  <a:pt x="9" y="21"/>
                  <a:pt x="9" y="21"/>
                  <a:pt x="9" y="21"/>
                </a:cubicBezTo>
                <a:cubicBezTo>
                  <a:pt x="6" y="18"/>
                  <a:pt x="3" y="15"/>
                  <a:pt x="1" y="11"/>
                </a:cubicBezTo>
                <a:cubicBezTo>
                  <a:pt x="11" y="6"/>
                  <a:pt x="11" y="6"/>
                  <a:pt x="11" y="6"/>
                </a:cubicBezTo>
                <a:cubicBezTo>
                  <a:pt x="21" y="4"/>
                  <a:pt x="21" y="4"/>
                  <a:pt x="21" y="4"/>
                </a:cubicBezTo>
                <a:cubicBezTo>
                  <a:pt x="30" y="3"/>
                  <a:pt x="30" y="3"/>
                  <a:pt x="30" y="3"/>
                </a:cubicBezTo>
                <a:cubicBezTo>
                  <a:pt x="39" y="0"/>
                  <a:pt x="39" y="0"/>
                  <a:pt x="39" y="0"/>
                </a:cubicBezTo>
                <a:cubicBezTo>
                  <a:pt x="48" y="2"/>
                  <a:pt x="56" y="4"/>
                  <a:pt x="65" y="7"/>
                </a:cubicBezTo>
                <a:cubicBezTo>
                  <a:pt x="71" y="7"/>
                  <a:pt x="71" y="7"/>
                  <a:pt x="71" y="7"/>
                </a:cubicBezTo>
                <a:cubicBezTo>
                  <a:pt x="85" y="8"/>
                  <a:pt x="85" y="8"/>
                  <a:pt x="85" y="8"/>
                </a:cubicBezTo>
                <a:cubicBezTo>
                  <a:pt x="94" y="11"/>
                  <a:pt x="104" y="13"/>
                  <a:pt x="113" y="16"/>
                </a:cubicBezTo>
                <a:lnTo>
                  <a:pt x="124" y="25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63">
            <a:extLst>
              <a:ext uri="{FF2B5EF4-FFF2-40B4-BE49-F238E27FC236}">
                <a16:creationId xmlns:a16="http://schemas.microsoft.com/office/drawing/2014/main" id="{E3FC31EF-BABF-4FCB-910E-0C8ECEAE862F}"/>
              </a:ext>
            </a:extLst>
          </p:cNvPr>
          <p:cNvSpPr>
            <a:spLocks/>
          </p:cNvSpPr>
          <p:nvPr/>
        </p:nvSpPr>
        <p:spPr bwMode="auto">
          <a:xfrm>
            <a:off x="6851225" y="3007710"/>
            <a:ext cx="731098" cy="979461"/>
          </a:xfrm>
          <a:custGeom>
            <a:avLst/>
            <a:gdLst>
              <a:gd name="T0" fmla="*/ 163 w 174"/>
              <a:gd name="T1" fmla="*/ 145 h 233"/>
              <a:gd name="T2" fmla="*/ 154 w 174"/>
              <a:gd name="T3" fmla="*/ 128 h 233"/>
              <a:gd name="T4" fmla="*/ 148 w 174"/>
              <a:gd name="T5" fmla="*/ 106 h 233"/>
              <a:gd name="T6" fmla="*/ 128 w 174"/>
              <a:gd name="T7" fmla="*/ 112 h 233"/>
              <a:gd name="T8" fmla="*/ 138 w 174"/>
              <a:gd name="T9" fmla="*/ 84 h 233"/>
              <a:gd name="T10" fmla="*/ 118 w 174"/>
              <a:gd name="T11" fmla="*/ 76 h 233"/>
              <a:gd name="T12" fmla="*/ 116 w 174"/>
              <a:gd name="T13" fmla="*/ 54 h 233"/>
              <a:gd name="T14" fmla="*/ 117 w 174"/>
              <a:gd name="T15" fmla="*/ 13 h 233"/>
              <a:gd name="T16" fmla="*/ 96 w 174"/>
              <a:gd name="T17" fmla="*/ 25 h 233"/>
              <a:gd name="T18" fmla="*/ 63 w 174"/>
              <a:gd name="T19" fmla="*/ 53 h 233"/>
              <a:gd name="T20" fmla="*/ 62 w 174"/>
              <a:gd name="T21" fmla="*/ 65 h 233"/>
              <a:gd name="T22" fmla="*/ 41 w 174"/>
              <a:gd name="T23" fmla="*/ 94 h 233"/>
              <a:gd name="T24" fmla="*/ 48 w 174"/>
              <a:gd name="T25" fmla="*/ 130 h 233"/>
              <a:gd name="T26" fmla="*/ 51 w 174"/>
              <a:gd name="T27" fmla="*/ 140 h 233"/>
              <a:gd name="T28" fmla="*/ 29 w 174"/>
              <a:gd name="T29" fmla="*/ 162 h 233"/>
              <a:gd name="T30" fmla="*/ 15 w 174"/>
              <a:gd name="T31" fmla="*/ 180 h 233"/>
              <a:gd name="T32" fmla="*/ 1 w 174"/>
              <a:gd name="T33" fmla="*/ 206 h 233"/>
              <a:gd name="T34" fmla="*/ 7 w 174"/>
              <a:gd name="T35" fmla="*/ 230 h 233"/>
              <a:gd name="T36" fmla="*/ 59 w 174"/>
              <a:gd name="T37" fmla="*/ 217 h 233"/>
              <a:gd name="T38" fmla="*/ 69 w 174"/>
              <a:gd name="T39" fmla="*/ 205 h 233"/>
              <a:gd name="T40" fmla="*/ 76 w 174"/>
              <a:gd name="T41" fmla="*/ 202 h 233"/>
              <a:gd name="T42" fmla="*/ 88 w 174"/>
              <a:gd name="T43" fmla="*/ 197 h 233"/>
              <a:gd name="T44" fmla="*/ 99 w 174"/>
              <a:gd name="T45" fmla="*/ 191 h 233"/>
              <a:gd name="T46" fmla="*/ 109 w 174"/>
              <a:gd name="T47" fmla="*/ 187 h 233"/>
              <a:gd name="T48" fmla="*/ 111 w 174"/>
              <a:gd name="T49" fmla="*/ 186 h 233"/>
              <a:gd name="T50" fmla="*/ 118 w 174"/>
              <a:gd name="T51" fmla="*/ 172 h 233"/>
              <a:gd name="T52" fmla="*/ 126 w 174"/>
              <a:gd name="T53" fmla="*/ 187 h 233"/>
              <a:gd name="T54" fmla="*/ 131 w 174"/>
              <a:gd name="T55" fmla="*/ 186 h 233"/>
              <a:gd name="T56" fmla="*/ 146 w 174"/>
              <a:gd name="T57" fmla="*/ 176 h 233"/>
              <a:gd name="T58" fmla="*/ 164 w 174"/>
              <a:gd name="T59" fmla="*/ 161 h 233"/>
              <a:gd name="T60" fmla="*/ 173 w 174"/>
              <a:gd name="T61" fmla="*/ 152 h 233"/>
              <a:gd name="T62" fmla="*/ 172 w 174"/>
              <a:gd name="T63" fmla="*/ 143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4" h="233">
                <a:moveTo>
                  <a:pt x="172" y="143"/>
                </a:moveTo>
                <a:cubicBezTo>
                  <a:pt x="163" y="145"/>
                  <a:pt x="163" y="145"/>
                  <a:pt x="163" y="145"/>
                </a:cubicBezTo>
                <a:cubicBezTo>
                  <a:pt x="156" y="142"/>
                  <a:pt x="156" y="142"/>
                  <a:pt x="156" y="142"/>
                </a:cubicBezTo>
                <a:cubicBezTo>
                  <a:pt x="154" y="128"/>
                  <a:pt x="154" y="128"/>
                  <a:pt x="154" y="128"/>
                </a:cubicBezTo>
                <a:cubicBezTo>
                  <a:pt x="155" y="114"/>
                  <a:pt x="155" y="114"/>
                  <a:pt x="155" y="114"/>
                </a:cubicBezTo>
                <a:cubicBezTo>
                  <a:pt x="148" y="106"/>
                  <a:pt x="148" y="106"/>
                  <a:pt x="148" y="106"/>
                </a:cubicBezTo>
                <a:cubicBezTo>
                  <a:pt x="138" y="106"/>
                  <a:pt x="138" y="106"/>
                  <a:pt x="138" y="106"/>
                </a:cubicBezTo>
                <a:cubicBezTo>
                  <a:pt x="128" y="112"/>
                  <a:pt x="128" y="112"/>
                  <a:pt x="128" y="112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8" y="98"/>
                  <a:pt x="133" y="91"/>
                  <a:pt x="138" y="84"/>
                </a:cubicBezTo>
                <a:cubicBezTo>
                  <a:pt x="129" y="78"/>
                  <a:pt x="129" y="78"/>
                  <a:pt x="129" y="78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12" y="67"/>
                  <a:pt x="112" y="67"/>
                  <a:pt x="112" y="67"/>
                </a:cubicBezTo>
                <a:cubicBezTo>
                  <a:pt x="116" y="54"/>
                  <a:pt x="116" y="54"/>
                  <a:pt x="116" y="54"/>
                </a:cubicBezTo>
                <a:cubicBezTo>
                  <a:pt x="119" y="40"/>
                  <a:pt x="119" y="40"/>
                  <a:pt x="119" y="40"/>
                </a:cubicBezTo>
                <a:cubicBezTo>
                  <a:pt x="118" y="31"/>
                  <a:pt x="117" y="22"/>
                  <a:pt x="117" y="13"/>
                </a:cubicBezTo>
                <a:cubicBezTo>
                  <a:pt x="119" y="0"/>
                  <a:pt x="119" y="0"/>
                  <a:pt x="119" y="0"/>
                </a:cubicBezTo>
                <a:cubicBezTo>
                  <a:pt x="111" y="8"/>
                  <a:pt x="104" y="17"/>
                  <a:pt x="96" y="25"/>
                </a:cubicBezTo>
                <a:cubicBezTo>
                  <a:pt x="87" y="34"/>
                  <a:pt x="77" y="42"/>
                  <a:pt x="68" y="50"/>
                </a:cubicBezTo>
                <a:cubicBezTo>
                  <a:pt x="63" y="53"/>
                  <a:pt x="63" y="53"/>
                  <a:pt x="63" y="53"/>
                </a:cubicBezTo>
                <a:cubicBezTo>
                  <a:pt x="61" y="58"/>
                  <a:pt x="61" y="58"/>
                  <a:pt x="61" y="58"/>
                </a:cubicBezTo>
                <a:cubicBezTo>
                  <a:pt x="62" y="65"/>
                  <a:pt x="62" y="65"/>
                  <a:pt x="62" y="65"/>
                </a:cubicBezTo>
                <a:cubicBezTo>
                  <a:pt x="57" y="70"/>
                  <a:pt x="52" y="74"/>
                  <a:pt x="46" y="79"/>
                </a:cubicBezTo>
                <a:cubicBezTo>
                  <a:pt x="41" y="94"/>
                  <a:pt x="41" y="94"/>
                  <a:pt x="41" y="94"/>
                </a:cubicBezTo>
                <a:cubicBezTo>
                  <a:pt x="49" y="110"/>
                  <a:pt x="49" y="110"/>
                  <a:pt x="49" y="110"/>
                </a:cubicBezTo>
                <a:cubicBezTo>
                  <a:pt x="48" y="130"/>
                  <a:pt x="48" y="130"/>
                  <a:pt x="48" y="130"/>
                </a:cubicBezTo>
                <a:cubicBezTo>
                  <a:pt x="52" y="134"/>
                  <a:pt x="52" y="134"/>
                  <a:pt x="52" y="134"/>
                </a:cubicBezTo>
                <a:cubicBezTo>
                  <a:pt x="51" y="140"/>
                  <a:pt x="51" y="140"/>
                  <a:pt x="51" y="140"/>
                </a:cubicBezTo>
                <a:cubicBezTo>
                  <a:pt x="47" y="145"/>
                  <a:pt x="43" y="149"/>
                  <a:pt x="39" y="153"/>
                </a:cubicBezTo>
                <a:cubicBezTo>
                  <a:pt x="29" y="162"/>
                  <a:pt x="29" y="162"/>
                  <a:pt x="29" y="162"/>
                </a:cubicBezTo>
                <a:cubicBezTo>
                  <a:pt x="20" y="172"/>
                  <a:pt x="20" y="172"/>
                  <a:pt x="20" y="172"/>
                </a:cubicBezTo>
                <a:cubicBezTo>
                  <a:pt x="15" y="180"/>
                  <a:pt x="15" y="180"/>
                  <a:pt x="15" y="180"/>
                </a:cubicBezTo>
                <a:cubicBezTo>
                  <a:pt x="9" y="187"/>
                  <a:pt x="9" y="187"/>
                  <a:pt x="9" y="187"/>
                </a:cubicBezTo>
                <a:cubicBezTo>
                  <a:pt x="1" y="206"/>
                  <a:pt x="1" y="206"/>
                  <a:pt x="1" y="206"/>
                </a:cubicBezTo>
                <a:cubicBezTo>
                  <a:pt x="0" y="229"/>
                  <a:pt x="0" y="229"/>
                  <a:pt x="0" y="229"/>
                </a:cubicBezTo>
                <a:cubicBezTo>
                  <a:pt x="7" y="230"/>
                  <a:pt x="7" y="230"/>
                  <a:pt x="7" y="230"/>
                </a:cubicBezTo>
                <a:cubicBezTo>
                  <a:pt x="30" y="233"/>
                  <a:pt x="30" y="233"/>
                  <a:pt x="30" y="233"/>
                </a:cubicBezTo>
                <a:cubicBezTo>
                  <a:pt x="59" y="217"/>
                  <a:pt x="59" y="217"/>
                  <a:pt x="59" y="217"/>
                </a:cubicBezTo>
                <a:cubicBezTo>
                  <a:pt x="68" y="205"/>
                  <a:pt x="68" y="205"/>
                  <a:pt x="68" y="205"/>
                </a:cubicBezTo>
                <a:cubicBezTo>
                  <a:pt x="69" y="205"/>
                  <a:pt x="69" y="205"/>
                  <a:pt x="69" y="205"/>
                </a:cubicBezTo>
                <a:cubicBezTo>
                  <a:pt x="75" y="203"/>
                  <a:pt x="75" y="203"/>
                  <a:pt x="75" y="203"/>
                </a:cubicBezTo>
                <a:cubicBezTo>
                  <a:pt x="76" y="202"/>
                  <a:pt x="76" y="202"/>
                  <a:pt x="76" y="202"/>
                </a:cubicBezTo>
                <a:cubicBezTo>
                  <a:pt x="78" y="201"/>
                  <a:pt x="81" y="201"/>
                  <a:pt x="83" y="200"/>
                </a:cubicBezTo>
                <a:cubicBezTo>
                  <a:pt x="88" y="197"/>
                  <a:pt x="88" y="197"/>
                  <a:pt x="88" y="197"/>
                </a:cubicBezTo>
                <a:cubicBezTo>
                  <a:pt x="91" y="195"/>
                  <a:pt x="93" y="193"/>
                  <a:pt x="96" y="191"/>
                </a:cubicBezTo>
                <a:cubicBezTo>
                  <a:pt x="99" y="191"/>
                  <a:pt x="99" y="191"/>
                  <a:pt x="99" y="191"/>
                </a:cubicBezTo>
                <a:cubicBezTo>
                  <a:pt x="100" y="190"/>
                  <a:pt x="102" y="190"/>
                  <a:pt x="104" y="189"/>
                </a:cubicBezTo>
                <a:cubicBezTo>
                  <a:pt x="106" y="188"/>
                  <a:pt x="107" y="187"/>
                  <a:pt x="109" y="187"/>
                </a:cubicBezTo>
                <a:cubicBezTo>
                  <a:pt x="111" y="187"/>
                  <a:pt x="111" y="187"/>
                  <a:pt x="111" y="187"/>
                </a:cubicBezTo>
                <a:cubicBezTo>
                  <a:pt x="111" y="186"/>
                  <a:pt x="111" y="186"/>
                  <a:pt x="111" y="186"/>
                </a:cubicBezTo>
                <a:cubicBezTo>
                  <a:pt x="109" y="177"/>
                  <a:pt x="109" y="177"/>
                  <a:pt x="109" y="177"/>
                </a:cubicBezTo>
                <a:cubicBezTo>
                  <a:pt x="118" y="172"/>
                  <a:pt x="118" y="172"/>
                  <a:pt x="118" y="172"/>
                </a:cubicBezTo>
                <a:cubicBezTo>
                  <a:pt x="126" y="187"/>
                  <a:pt x="126" y="187"/>
                  <a:pt x="126" y="187"/>
                </a:cubicBezTo>
                <a:cubicBezTo>
                  <a:pt x="126" y="187"/>
                  <a:pt x="126" y="187"/>
                  <a:pt x="126" y="187"/>
                </a:cubicBezTo>
                <a:cubicBezTo>
                  <a:pt x="127" y="187"/>
                  <a:pt x="127" y="187"/>
                  <a:pt x="127" y="187"/>
                </a:cubicBezTo>
                <a:cubicBezTo>
                  <a:pt x="131" y="186"/>
                  <a:pt x="131" y="186"/>
                  <a:pt x="131" y="186"/>
                </a:cubicBezTo>
                <a:cubicBezTo>
                  <a:pt x="135" y="183"/>
                  <a:pt x="135" y="183"/>
                  <a:pt x="135" y="183"/>
                </a:cubicBezTo>
                <a:cubicBezTo>
                  <a:pt x="139" y="181"/>
                  <a:pt x="142" y="178"/>
                  <a:pt x="146" y="176"/>
                </a:cubicBezTo>
                <a:cubicBezTo>
                  <a:pt x="151" y="173"/>
                  <a:pt x="151" y="173"/>
                  <a:pt x="151" y="173"/>
                </a:cubicBezTo>
                <a:cubicBezTo>
                  <a:pt x="155" y="169"/>
                  <a:pt x="159" y="165"/>
                  <a:pt x="164" y="161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3" y="152"/>
                  <a:pt x="173" y="152"/>
                  <a:pt x="173" y="152"/>
                </a:cubicBezTo>
                <a:cubicBezTo>
                  <a:pt x="174" y="146"/>
                  <a:pt x="174" y="146"/>
                  <a:pt x="174" y="146"/>
                </a:cubicBezTo>
                <a:lnTo>
                  <a:pt x="172" y="143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64">
            <a:extLst>
              <a:ext uri="{FF2B5EF4-FFF2-40B4-BE49-F238E27FC236}">
                <a16:creationId xmlns:a16="http://schemas.microsoft.com/office/drawing/2014/main" id="{D46340EC-65D4-409C-8931-F3F8673CB9DB}"/>
              </a:ext>
            </a:extLst>
          </p:cNvPr>
          <p:cNvSpPr>
            <a:spLocks/>
          </p:cNvSpPr>
          <p:nvPr/>
        </p:nvSpPr>
        <p:spPr bwMode="auto">
          <a:xfrm>
            <a:off x="6805750" y="3340027"/>
            <a:ext cx="99696" cy="113688"/>
          </a:xfrm>
          <a:custGeom>
            <a:avLst/>
            <a:gdLst>
              <a:gd name="T0" fmla="*/ 22 w 24"/>
              <a:gd name="T1" fmla="*/ 2 h 27"/>
              <a:gd name="T2" fmla="*/ 24 w 24"/>
              <a:gd name="T3" fmla="*/ 13 h 27"/>
              <a:gd name="T4" fmla="*/ 13 w 24"/>
              <a:gd name="T5" fmla="*/ 27 h 27"/>
              <a:gd name="T6" fmla="*/ 0 w 24"/>
              <a:gd name="T7" fmla="*/ 27 h 27"/>
              <a:gd name="T8" fmla="*/ 0 w 24"/>
              <a:gd name="T9" fmla="*/ 23 h 27"/>
              <a:gd name="T10" fmla="*/ 2 w 24"/>
              <a:gd name="T11" fmla="*/ 18 h 27"/>
              <a:gd name="T12" fmla="*/ 0 w 24"/>
              <a:gd name="T13" fmla="*/ 10 h 27"/>
              <a:gd name="T14" fmla="*/ 5 w 24"/>
              <a:gd name="T15" fmla="*/ 4 h 27"/>
              <a:gd name="T16" fmla="*/ 11 w 24"/>
              <a:gd name="T17" fmla="*/ 0 h 27"/>
              <a:gd name="T18" fmla="*/ 22 w 24"/>
              <a:gd name="T19" fmla="*/ 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" h="27">
                <a:moveTo>
                  <a:pt x="22" y="2"/>
                </a:moveTo>
                <a:cubicBezTo>
                  <a:pt x="24" y="13"/>
                  <a:pt x="24" y="13"/>
                  <a:pt x="24" y="13"/>
                </a:cubicBezTo>
                <a:cubicBezTo>
                  <a:pt x="13" y="27"/>
                  <a:pt x="13" y="27"/>
                  <a:pt x="13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3"/>
                  <a:pt x="0" y="23"/>
                  <a:pt x="0" y="23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6"/>
                  <a:pt x="1" y="13"/>
                  <a:pt x="0" y="10"/>
                </a:cubicBezTo>
                <a:cubicBezTo>
                  <a:pt x="5" y="4"/>
                  <a:pt x="5" y="4"/>
                  <a:pt x="5" y="4"/>
                </a:cubicBezTo>
                <a:cubicBezTo>
                  <a:pt x="11" y="0"/>
                  <a:pt x="11" y="0"/>
                  <a:pt x="11" y="0"/>
                </a:cubicBezTo>
                <a:lnTo>
                  <a:pt x="22" y="2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65">
            <a:extLst>
              <a:ext uri="{FF2B5EF4-FFF2-40B4-BE49-F238E27FC236}">
                <a16:creationId xmlns:a16="http://schemas.microsoft.com/office/drawing/2014/main" id="{53895119-A920-4EF0-9396-F2BB4D2D7D0F}"/>
              </a:ext>
            </a:extLst>
          </p:cNvPr>
          <p:cNvSpPr>
            <a:spLocks/>
          </p:cNvSpPr>
          <p:nvPr/>
        </p:nvSpPr>
        <p:spPr bwMode="auto">
          <a:xfrm>
            <a:off x="5784312" y="3205351"/>
            <a:ext cx="610415" cy="734596"/>
          </a:xfrm>
          <a:custGeom>
            <a:avLst/>
            <a:gdLst>
              <a:gd name="T0" fmla="*/ 139 w 145"/>
              <a:gd name="T1" fmla="*/ 56 h 175"/>
              <a:gd name="T2" fmla="*/ 145 w 145"/>
              <a:gd name="T3" fmla="*/ 66 h 175"/>
              <a:gd name="T4" fmla="*/ 144 w 145"/>
              <a:gd name="T5" fmla="*/ 73 h 175"/>
              <a:gd name="T6" fmla="*/ 145 w 145"/>
              <a:gd name="T7" fmla="*/ 81 h 175"/>
              <a:gd name="T8" fmla="*/ 143 w 145"/>
              <a:gd name="T9" fmla="*/ 85 h 175"/>
              <a:gd name="T10" fmla="*/ 145 w 145"/>
              <a:gd name="T11" fmla="*/ 89 h 175"/>
              <a:gd name="T12" fmla="*/ 126 w 145"/>
              <a:gd name="T13" fmla="*/ 100 h 175"/>
              <a:gd name="T14" fmla="*/ 121 w 145"/>
              <a:gd name="T15" fmla="*/ 121 h 175"/>
              <a:gd name="T16" fmla="*/ 128 w 145"/>
              <a:gd name="T17" fmla="*/ 132 h 175"/>
              <a:gd name="T18" fmla="*/ 130 w 145"/>
              <a:gd name="T19" fmla="*/ 139 h 175"/>
              <a:gd name="T20" fmla="*/ 127 w 145"/>
              <a:gd name="T21" fmla="*/ 146 h 175"/>
              <a:gd name="T22" fmla="*/ 127 w 145"/>
              <a:gd name="T23" fmla="*/ 154 h 175"/>
              <a:gd name="T24" fmla="*/ 125 w 145"/>
              <a:gd name="T25" fmla="*/ 160 h 175"/>
              <a:gd name="T26" fmla="*/ 122 w 145"/>
              <a:gd name="T27" fmla="*/ 164 h 175"/>
              <a:gd name="T28" fmla="*/ 122 w 145"/>
              <a:gd name="T29" fmla="*/ 169 h 175"/>
              <a:gd name="T30" fmla="*/ 120 w 145"/>
              <a:gd name="T31" fmla="*/ 175 h 175"/>
              <a:gd name="T32" fmla="*/ 120 w 145"/>
              <a:gd name="T33" fmla="*/ 175 h 175"/>
              <a:gd name="T34" fmla="*/ 57 w 145"/>
              <a:gd name="T35" fmla="*/ 141 h 175"/>
              <a:gd name="T36" fmla="*/ 41 w 145"/>
              <a:gd name="T37" fmla="*/ 127 h 175"/>
              <a:gd name="T38" fmla="*/ 30 w 145"/>
              <a:gd name="T39" fmla="*/ 106 h 175"/>
              <a:gd name="T40" fmla="*/ 24 w 145"/>
              <a:gd name="T41" fmla="*/ 103 h 175"/>
              <a:gd name="T42" fmla="*/ 22 w 145"/>
              <a:gd name="T43" fmla="*/ 100 h 175"/>
              <a:gd name="T44" fmla="*/ 21 w 145"/>
              <a:gd name="T45" fmla="*/ 96 h 175"/>
              <a:gd name="T46" fmla="*/ 20 w 145"/>
              <a:gd name="T47" fmla="*/ 89 h 175"/>
              <a:gd name="T48" fmla="*/ 19 w 145"/>
              <a:gd name="T49" fmla="*/ 86 h 175"/>
              <a:gd name="T50" fmla="*/ 14 w 145"/>
              <a:gd name="T51" fmla="*/ 80 h 175"/>
              <a:gd name="T52" fmla="*/ 9 w 145"/>
              <a:gd name="T53" fmla="*/ 76 h 175"/>
              <a:gd name="T54" fmla="*/ 4 w 145"/>
              <a:gd name="T55" fmla="*/ 71 h 175"/>
              <a:gd name="T56" fmla="*/ 0 w 145"/>
              <a:gd name="T57" fmla="*/ 64 h 175"/>
              <a:gd name="T58" fmla="*/ 0 w 145"/>
              <a:gd name="T59" fmla="*/ 49 h 175"/>
              <a:gd name="T60" fmla="*/ 7 w 145"/>
              <a:gd name="T61" fmla="*/ 38 h 175"/>
              <a:gd name="T62" fmla="*/ 17 w 145"/>
              <a:gd name="T63" fmla="*/ 30 h 175"/>
              <a:gd name="T64" fmla="*/ 28 w 145"/>
              <a:gd name="T65" fmla="*/ 25 h 175"/>
              <a:gd name="T66" fmla="*/ 30 w 145"/>
              <a:gd name="T67" fmla="*/ 29 h 175"/>
              <a:gd name="T68" fmla="*/ 31 w 145"/>
              <a:gd name="T69" fmla="*/ 40 h 175"/>
              <a:gd name="T70" fmla="*/ 39 w 145"/>
              <a:gd name="T71" fmla="*/ 45 h 175"/>
              <a:gd name="T72" fmla="*/ 49 w 145"/>
              <a:gd name="T73" fmla="*/ 45 h 175"/>
              <a:gd name="T74" fmla="*/ 58 w 145"/>
              <a:gd name="T75" fmla="*/ 48 h 175"/>
              <a:gd name="T76" fmla="*/ 63 w 145"/>
              <a:gd name="T77" fmla="*/ 55 h 175"/>
              <a:gd name="T78" fmla="*/ 62 w 145"/>
              <a:gd name="T79" fmla="*/ 64 h 175"/>
              <a:gd name="T80" fmla="*/ 69 w 145"/>
              <a:gd name="T81" fmla="*/ 68 h 175"/>
              <a:gd name="T82" fmla="*/ 75 w 145"/>
              <a:gd name="T83" fmla="*/ 73 h 175"/>
              <a:gd name="T84" fmla="*/ 82 w 145"/>
              <a:gd name="T85" fmla="*/ 76 h 175"/>
              <a:gd name="T86" fmla="*/ 88 w 145"/>
              <a:gd name="T87" fmla="*/ 70 h 175"/>
              <a:gd name="T88" fmla="*/ 90 w 145"/>
              <a:gd name="T89" fmla="*/ 59 h 175"/>
              <a:gd name="T90" fmla="*/ 92 w 145"/>
              <a:gd name="T91" fmla="*/ 44 h 175"/>
              <a:gd name="T92" fmla="*/ 90 w 145"/>
              <a:gd name="T93" fmla="*/ 15 h 175"/>
              <a:gd name="T94" fmla="*/ 94 w 145"/>
              <a:gd name="T95" fmla="*/ 0 h 175"/>
              <a:gd name="T96" fmla="*/ 104 w 145"/>
              <a:gd name="T97" fmla="*/ 12 h 175"/>
              <a:gd name="T98" fmla="*/ 107 w 145"/>
              <a:gd name="T99" fmla="*/ 17 h 175"/>
              <a:gd name="T100" fmla="*/ 109 w 145"/>
              <a:gd name="T101" fmla="*/ 24 h 175"/>
              <a:gd name="T102" fmla="*/ 117 w 145"/>
              <a:gd name="T103" fmla="*/ 38 h 175"/>
              <a:gd name="T104" fmla="*/ 139 w 145"/>
              <a:gd name="T105" fmla="*/ 56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5" h="175">
                <a:moveTo>
                  <a:pt x="139" y="56"/>
                </a:moveTo>
                <a:cubicBezTo>
                  <a:pt x="145" y="66"/>
                  <a:pt x="145" y="66"/>
                  <a:pt x="145" y="66"/>
                </a:cubicBezTo>
                <a:cubicBezTo>
                  <a:pt x="144" y="73"/>
                  <a:pt x="144" y="73"/>
                  <a:pt x="144" y="73"/>
                </a:cubicBezTo>
                <a:cubicBezTo>
                  <a:pt x="145" y="81"/>
                  <a:pt x="145" y="81"/>
                  <a:pt x="145" y="81"/>
                </a:cubicBezTo>
                <a:cubicBezTo>
                  <a:pt x="143" y="85"/>
                  <a:pt x="143" y="85"/>
                  <a:pt x="143" y="85"/>
                </a:cubicBezTo>
                <a:cubicBezTo>
                  <a:pt x="145" y="89"/>
                  <a:pt x="145" y="89"/>
                  <a:pt x="145" y="89"/>
                </a:cubicBezTo>
                <a:cubicBezTo>
                  <a:pt x="126" y="100"/>
                  <a:pt x="126" y="100"/>
                  <a:pt x="126" y="100"/>
                </a:cubicBezTo>
                <a:cubicBezTo>
                  <a:pt x="121" y="121"/>
                  <a:pt x="121" y="121"/>
                  <a:pt x="121" y="121"/>
                </a:cubicBezTo>
                <a:cubicBezTo>
                  <a:pt x="123" y="125"/>
                  <a:pt x="125" y="129"/>
                  <a:pt x="128" y="132"/>
                </a:cubicBezTo>
                <a:cubicBezTo>
                  <a:pt x="130" y="139"/>
                  <a:pt x="130" y="139"/>
                  <a:pt x="130" y="139"/>
                </a:cubicBezTo>
                <a:cubicBezTo>
                  <a:pt x="127" y="146"/>
                  <a:pt x="127" y="146"/>
                  <a:pt x="127" y="146"/>
                </a:cubicBezTo>
                <a:cubicBezTo>
                  <a:pt x="127" y="154"/>
                  <a:pt x="127" y="154"/>
                  <a:pt x="127" y="154"/>
                </a:cubicBezTo>
                <a:cubicBezTo>
                  <a:pt x="125" y="160"/>
                  <a:pt x="125" y="160"/>
                  <a:pt x="125" y="160"/>
                </a:cubicBezTo>
                <a:cubicBezTo>
                  <a:pt x="122" y="164"/>
                  <a:pt x="122" y="164"/>
                  <a:pt x="122" y="164"/>
                </a:cubicBezTo>
                <a:cubicBezTo>
                  <a:pt x="122" y="169"/>
                  <a:pt x="122" y="169"/>
                  <a:pt x="122" y="169"/>
                </a:cubicBezTo>
                <a:cubicBezTo>
                  <a:pt x="120" y="175"/>
                  <a:pt x="120" y="175"/>
                  <a:pt x="120" y="175"/>
                </a:cubicBezTo>
                <a:cubicBezTo>
                  <a:pt x="120" y="175"/>
                  <a:pt x="120" y="175"/>
                  <a:pt x="120" y="175"/>
                </a:cubicBezTo>
                <a:cubicBezTo>
                  <a:pt x="57" y="141"/>
                  <a:pt x="57" y="141"/>
                  <a:pt x="57" y="141"/>
                </a:cubicBezTo>
                <a:cubicBezTo>
                  <a:pt x="41" y="127"/>
                  <a:pt x="41" y="127"/>
                  <a:pt x="41" y="127"/>
                </a:cubicBezTo>
                <a:cubicBezTo>
                  <a:pt x="38" y="120"/>
                  <a:pt x="34" y="113"/>
                  <a:pt x="30" y="106"/>
                </a:cubicBezTo>
                <a:cubicBezTo>
                  <a:pt x="24" y="103"/>
                  <a:pt x="24" y="103"/>
                  <a:pt x="24" y="103"/>
                </a:cubicBezTo>
                <a:cubicBezTo>
                  <a:pt x="22" y="100"/>
                  <a:pt x="22" y="100"/>
                  <a:pt x="22" y="100"/>
                </a:cubicBezTo>
                <a:cubicBezTo>
                  <a:pt x="21" y="96"/>
                  <a:pt x="21" y="96"/>
                  <a:pt x="21" y="96"/>
                </a:cubicBezTo>
                <a:cubicBezTo>
                  <a:pt x="20" y="89"/>
                  <a:pt x="20" y="89"/>
                  <a:pt x="20" y="89"/>
                </a:cubicBezTo>
                <a:cubicBezTo>
                  <a:pt x="19" y="86"/>
                  <a:pt x="19" y="86"/>
                  <a:pt x="19" y="86"/>
                </a:cubicBezTo>
                <a:cubicBezTo>
                  <a:pt x="14" y="80"/>
                  <a:pt x="14" y="80"/>
                  <a:pt x="14" y="80"/>
                </a:cubicBezTo>
                <a:cubicBezTo>
                  <a:pt x="9" y="76"/>
                  <a:pt x="9" y="76"/>
                  <a:pt x="9" y="76"/>
                </a:cubicBezTo>
                <a:cubicBezTo>
                  <a:pt x="4" y="71"/>
                  <a:pt x="4" y="71"/>
                  <a:pt x="4" y="71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49"/>
                  <a:pt x="0" y="49"/>
                  <a:pt x="0" y="49"/>
                </a:cubicBezTo>
                <a:cubicBezTo>
                  <a:pt x="7" y="38"/>
                  <a:pt x="7" y="38"/>
                  <a:pt x="7" y="38"/>
                </a:cubicBezTo>
                <a:cubicBezTo>
                  <a:pt x="17" y="30"/>
                  <a:pt x="17" y="30"/>
                  <a:pt x="17" y="30"/>
                </a:cubicBezTo>
                <a:cubicBezTo>
                  <a:pt x="28" y="25"/>
                  <a:pt x="28" y="25"/>
                  <a:pt x="28" y="25"/>
                </a:cubicBezTo>
                <a:cubicBezTo>
                  <a:pt x="30" y="29"/>
                  <a:pt x="30" y="29"/>
                  <a:pt x="30" y="29"/>
                </a:cubicBezTo>
                <a:cubicBezTo>
                  <a:pt x="31" y="40"/>
                  <a:pt x="31" y="40"/>
                  <a:pt x="31" y="40"/>
                </a:cubicBezTo>
                <a:cubicBezTo>
                  <a:pt x="39" y="45"/>
                  <a:pt x="39" y="45"/>
                  <a:pt x="3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58" y="48"/>
                  <a:pt x="58" y="48"/>
                  <a:pt x="58" y="48"/>
                </a:cubicBezTo>
                <a:cubicBezTo>
                  <a:pt x="63" y="55"/>
                  <a:pt x="63" y="55"/>
                  <a:pt x="63" y="55"/>
                </a:cubicBezTo>
                <a:cubicBezTo>
                  <a:pt x="62" y="64"/>
                  <a:pt x="62" y="64"/>
                  <a:pt x="62" y="64"/>
                </a:cubicBezTo>
                <a:cubicBezTo>
                  <a:pt x="69" y="68"/>
                  <a:pt x="69" y="68"/>
                  <a:pt x="69" y="68"/>
                </a:cubicBezTo>
                <a:cubicBezTo>
                  <a:pt x="75" y="73"/>
                  <a:pt x="75" y="73"/>
                  <a:pt x="75" y="73"/>
                </a:cubicBezTo>
                <a:cubicBezTo>
                  <a:pt x="82" y="76"/>
                  <a:pt x="82" y="76"/>
                  <a:pt x="82" y="76"/>
                </a:cubicBezTo>
                <a:cubicBezTo>
                  <a:pt x="88" y="70"/>
                  <a:pt x="88" y="70"/>
                  <a:pt x="88" y="70"/>
                </a:cubicBezTo>
                <a:cubicBezTo>
                  <a:pt x="90" y="59"/>
                  <a:pt x="90" y="59"/>
                  <a:pt x="90" y="59"/>
                </a:cubicBezTo>
                <a:cubicBezTo>
                  <a:pt x="92" y="44"/>
                  <a:pt x="92" y="44"/>
                  <a:pt x="92" y="44"/>
                </a:cubicBezTo>
                <a:cubicBezTo>
                  <a:pt x="92" y="34"/>
                  <a:pt x="91" y="25"/>
                  <a:pt x="90" y="15"/>
                </a:cubicBezTo>
                <a:cubicBezTo>
                  <a:pt x="94" y="0"/>
                  <a:pt x="94" y="0"/>
                  <a:pt x="94" y="0"/>
                </a:cubicBezTo>
                <a:cubicBezTo>
                  <a:pt x="97" y="4"/>
                  <a:pt x="100" y="8"/>
                  <a:pt x="104" y="12"/>
                </a:cubicBezTo>
                <a:cubicBezTo>
                  <a:pt x="107" y="17"/>
                  <a:pt x="107" y="17"/>
                  <a:pt x="107" y="17"/>
                </a:cubicBezTo>
                <a:cubicBezTo>
                  <a:pt x="109" y="24"/>
                  <a:pt x="109" y="24"/>
                  <a:pt x="109" y="24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25" y="43"/>
                  <a:pt x="132" y="49"/>
                  <a:pt x="139" y="56"/>
                </a:cubicBez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68">
            <a:extLst>
              <a:ext uri="{FF2B5EF4-FFF2-40B4-BE49-F238E27FC236}">
                <a16:creationId xmlns:a16="http://schemas.microsoft.com/office/drawing/2014/main" id="{DDD0A985-BEEE-44C9-A25E-DBDCF3BF9AEA}"/>
              </a:ext>
            </a:extLst>
          </p:cNvPr>
          <p:cNvSpPr>
            <a:spLocks/>
          </p:cNvSpPr>
          <p:nvPr/>
        </p:nvSpPr>
        <p:spPr bwMode="auto">
          <a:xfrm>
            <a:off x="6289784" y="3423980"/>
            <a:ext cx="461746" cy="566688"/>
          </a:xfrm>
          <a:custGeom>
            <a:avLst/>
            <a:gdLst>
              <a:gd name="T0" fmla="*/ 110 w 110"/>
              <a:gd name="T1" fmla="*/ 79 h 135"/>
              <a:gd name="T2" fmla="*/ 109 w 110"/>
              <a:gd name="T3" fmla="*/ 89 h 135"/>
              <a:gd name="T4" fmla="*/ 97 w 110"/>
              <a:gd name="T5" fmla="*/ 102 h 135"/>
              <a:gd name="T6" fmla="*/ 91 w 110"/>
              <a:gd name="T7" fmla="*/ 120 h 135"/>
              <a:gd name="T8" fmla="*/ 72 w 110"/>
              <a:gd name="T9" fmla="*/ 121 h 135"/>
              <a:gd name="T10" fmla="*/ 53 w 110"/>
              <a:gd name="T11" fmla="*/ 120 h 135"/>
              <a:gd name="T12" fmla="*/ 36 w 110"/>
              <a:gd name="T13" fmla="*/ 117 h 135"/>
              <a:gd name="T14" fmla="*/ 21 w 110"/>
              <a:gd name="T15" fmla="*/ 123 h 135"/>
              <a:gd name="T16" fmla="*/ 19 w 110"/>
              <a:gd name="T17" fmla="*/ 135 h 135"/>
              <a:gd name="T18" fmla="*/ 19 w 110"/>
              <a:gd name="T19" fmla="*/ 135 h 135"/>
              <a:gd name="T20" fmla="*/ 17 w 110"/>
              <a:gd name="T21" fmla="*/ 135 h 135"/>
              <a:gd name="T22" fmla="*/ 11 w 110"/>
              <a:gd name="T23" fmla="*/ 135 h 135"/>
              <a:gd name="T24" fmla="*/ 0 w 110"/>
              <a:gd name="T25" fmla="*/ 123 h 135"/>
              <a:gd name="T26" fmla="*/ 2 w 110"/>
              <a:gd name="T27" fmla="*/ 117 h 135"/>
              <a:gd name="T28" fmla="*/ 2 w 110"/>
              <a:gd name="T29" fmla="*/ 112 h 135"/>
              <a:gd name="T30" fmla="*/ 5 w 110"/>
              <a:gd name="T31" fmla="*/ 108 h 135"/>
              <a:gd name="T32" fmla="*/ 7 w 110"/>
              <a:gd name="T33" fmla="*/ 102 h 135"/>
              <a:gd name="T34" fmla="*/ 7 w 110"/>
              <a:gd name="T35" fmla="*/ 94 h 135"/>
              <a:gd name="T36" fmla="*/ 10 w 110"/>
              <a:gd name="T37" fmla="*/ 87 h 135"/>
              <a:gd name="T38" fmla="*/ 8 w 110"/>
              <a:gd name="T39" fmla="*/ 80 h 135"/>
              <a:gd name="T40" fmla="*/ 1 w 110"/>
              <a:gd name="T41" fmla="*/ 69 h 135"/>
              <a:gd name="T42" fmla="*/ 6 w 110"/>
              <a:gd name="T43" fmla="*/ 48 h 135"/>
              <a:gd name="T44" fmla="*/ 25 w 110"/>
              <a:gd name="T45" fmla="*/ 37 h 135"/>
              <a:gd name="T46" fmla="*/ 46 w 110"/>
              <a:gd name="T47" fmla="*/ 9 h 135"/>
              <a:gd name="T48" fmla="*/ 57 w 110"/>
              <a:gd name="T49" fmla="*/ 0 h 135"/>
              <a:gd name="T50" fmla="*/ 90 w 110"/>
              <a:gd name="T51" fmla="*/ 20 h 135"/>
              <a:gd name="T52" fmla="*/ 97 w 110"/>
              <a:gd name="T53" fmla="*/ 24 h 135"/>
              <a:gd name="T54" fmla="*/ 103 w 110"/>
              <a:gd name="T55" fmla="*/ 29 h 135"/>
              <a:gd name="T56" fmla="*/ 85 w 110"/>
              <a:gd name="T57" fmla="*/ 55 h 135"/>
              <a:gd name="T58" fmla="*/ 92 w 110"/>
              <a:gd name="T59" fmla="*/ 65 h 135"/>
              <a:gd name="T60" fmla="*/ 110 w 110"/>
              <a:gd name="T61" fmla="*/ 79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10" h="135">
                <a:moveTo>
                  <a:pt x="110" y="79"/>
                </a:moveTo>
                <a:cubicBezTo>
                  <a:pt x="109" y="89"/>
                  <a:pt x="109" y="89"/>
                  <a:pt x="109" y="89"/>
                </a:cubicBezTo>
                <a:cubicBezTo>
                  <a:pt x="97" y="102"/>
                  <a:pt x="97" y="102"/>
                  <a:pt x="97" y="102"/>
                </a:cubicBezTo>
                <a:cubicBezTo>
                  <a:pt x="91" y="120"/>
                  <a:pt x="91" y="120"/>
                  <a:pt x="91" y="120"/>
                </a:cubicBezTo>
                <a:cubicBezTo>
                  <a:pt x="72" y="121"/>
                  <a:pt x="72" y="121"/>
                  <a:pt x="72" y="121"/>
                </a:cubicBezTo>
                <a:cubicBezTo>
                  <a:pt x="53" y="120"/>
                  <a:pt x="53" y="120"/>
                  <a:pt x="53" y="120"/>
                </a:cubicBezTo>
                <a:cubicBezTo>
                  <a:pt x="36" y="117"/>
                  <a:pt x="36" y="117"/>
                  <a:pt x="36" y="117"/>
                </a:cubicBezTo>
                <a:cubicBezTo>
                  <a:pt x="21" y="123"/>
                  <a:pt x="21" y="123"/>
                  <a:pt x="21" y="123"/>
                </a:cubicBezTo>
                <a:cubicBezTo>
                  <a:pt x="19" y="135"/>
                  <a:pt x="19" y="135"/>
                  <a:pt x="19" y="135"/>
                </a:cubicBezTo>
                <a:cubicBezTo>
                  <a:pt x="19" y="135"/>
                  <a:pt x="19" y="135"/>
                  <a:pt x="19" y="135"/>
                </a:cubicBezTo>
                <a:cubicBezTo>
                  <a:pt x="17" y="135"/>
                  <a:pt x="17" y="135"/>
                  <a:pt x="17" y="135"/>
                </a:cubicBezTo>
                <a:cubicBezTo>
                  <a:pt x="11" y="135"/>
                  <a:pt x="11" y="135"/>
                  <a:pt x="11" y="135"/>
                </a:cubicBezTo>
                <a:cubicBezTo>
                  <a:pt x="0" y="123"/>
                  <a:pt x="0" y="123"/>
                  <a:pt x="0" y="123"/>
                </a:cubicBezTo>
                <a:cubicBezTo>
                  <a:pt x="2" y="117"/>
                  <a:pt x="2" y="117"/>
                  <a:pt x="2" y="117"/>
                </a:cubicBezTo>
                <a:cubicBezTo>
                  <a:pt x="2" y="112"/>
                  <a:pt x="2" y="112"/>
                  <a:pt x="2" y="112"/>
                </a:cubicBezTo>
                <a:cubicBezTo>
                  <a:pt x="5" y="108"/>
                  <a:pt x="5" y="108"/>
                  <a:pt x="5" y="108"/>
                </a:cubicBezTo>
                <a:cubicBezTo>
                  <a:pt x="7" y="102"/>
                  <a:pt x="7" y="102"/>
                  <a:pt x="7" y="102"/>
                </a:cubicBezTo>
                <a:cubicBezTo>
                  <a:pt x="7" y="94"/>
                  <a:pt x="7" y="94"/>
                  <a:pt x="7" y="94"/>
                </a:cubicBezTo>
                <a:cubicBezTo>
                  <a:pt x="10" y="87"/>
                  <a:pt x="10" y="87"/>
                  <a:pt x="10" y="87"/>
                </a:cubicBezTo>
                <a:cubicBezTo>
                  <a:pt x="8" y="80"/>
                  <a:pt x="8" y="80"/>
                  <a:pt x="8" y="80"/>
                </a:cubicBezTo>
                <a:cubicBezTo>
                  <a:pt x="5" y="77"/>
                  <a:pt x="3" y="73"/>
                  <a:pt x="1" y="69"/>
                </a:cubicBezTo>
                <a:cubicBezTo>
                  <a:pt x="6" y="48"/>
                  <a:pt x="6" y="48"/>
                  <a:pt x="6" y="48"/>
                </a:cubicBezTo>
                <a:cubicBezTo>
                  <a:pt x="25" y="37"/>
                  <a:pt x="25" y="37"/>
                  <a:pt x="25" y="37"/>
                </a:cubicBezTo>
                <a:cubicBezTo>
                  <a:pt x="32" y="27"/>
                  <a:pt x="39" y="18"/>
                  <a:pt x="46" y="9"/>
                </a:cubicBezTo>
                <a:cubicBezTo>
                  <a:pt x="57" y="0"/>
                  <a:pt x="57" y="0"/>
                  <a:pt x="57" y="0"/>
                </a:cubicBezTo>
                <a:cubicBezTo>
                  <a:pt x="68" y="6"/>
                  <a:pt x="79" y="12"/>
                  <a:pt x="90" y="20"/>
                </a:cubicBezTo>
                <a:cubicBezTo>
                  <a:pt x="97" y="24"/>
                  <a:pt x="97" y="24"/>
                  <a:pt x="97" y="24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97" y="38"/>
                  <a:pt x="91" y="46"/>
                  <a:pt x="85" y="55"/>
                </a:cubicBezTo>
                <a:cubicBezTo>
                  <a:pt x="92" y="65"/>
                  <a:pt x="92" y="65"/>
                  <a:pt x="92" y="65"/>
                </a:cubicBezTo>
                <a:cubicBezTo>
                  <a:pt x="97" y="70"/>
                  <a:pt x="103" y="75"/>
                  <a:pt x="110" y="79"/>
                </a:cubicBez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74">
            <a:extLst>
              <a:ext uri="{FF2B5EF4-FFF2-40B4-BE49-F238E27FC236}">
                <a16:creationId xmlns:a16="http://schemas.microsoft.com/office/drawing/2014/main" id="{FD2A8C8F-0AB7-4BC8-96EA-C1272B9B1812}"/>
              </a:ext>
            </a:extLst>
          </p:cNvPr>
          <p:cNvSpPr>
            <a:spLocks/>
          </p:cNvSpPr>
          <p:nvPr/>
        </p:nvSpPr>
        <p:spPr bwMode="auto">
          <a:xfrm>
            <a:off x="6737538" y="1718670"/>
            <a:ext cx="605167" cy="465244"/>
          </a:xfrm>
          <a:custGeom>
            <a:avLst/>
            <a:gdLst>
              <a:gd name="T0" fmla="*/ 143 w 144"/>
              <a:gd name="T1" fmla="*/ 18 h 111"/>
              <a:gd name="T2" fmla="*/ 144 w 144"/>
              <a:gd name="T3" fmla="*/ 25 h 111"/>
              <a:gd name="T4" fmla="*/ 141 w 144"/>
              <a:gd name="T5" fmla="*/ 37 h 111"/>
              <a:gd name="T6" fmla="*/ 131 w 144"/>
              <a:gd name="T7" fmla="*/ 46 h 111"/>
              <a:gd name="T8" fmla="*/ 113 w 144"/>
              <a:gd name="T9" fmla="*/ 58 h 111"/>
              <a:gd name="T10" fmla="*/ 105 w 144"/>
              <a:gd name="T11" fmla="*/ 64 h 111"/>
              <a:gd name="T12" fmla="*/ 100 w 144"/>
              <a:gd name="T13" fmla="*/ 73 h 111"/>
              <a:gd name="T14" fmla="*/ 97 w 144"/>
              <a:gd name="T15" fmla="*/ 83 h 111"/>
              <a:gd name="T16" fmla="*/ 91 w 144"/>
              <a:gd name="T17" fmla="*/ 91 h 111"/>
              <a:gd name="T18" fmla="*/ 83 w 144"/>
              <a:gd name="T19" fmla="*/ 96 h 111"/>
              <a:gd name="T20" fmla="*/ 64 w 144"/>
              <a:gd name="T21" fmla="*/ 99 h 111"/>
              <a:gd name="T22" fmla="*/ 55 w 144"/>
              <a:gd name="T23" fmla="*/ 101 h 111"/>
              <a:gd name="T24" fmla="*/ 40 w 144"/>
              <a:gd name="T25" fmla="*/ 111 h 111"/>
              <a:gd name="T26" fmla="*/ 32 w 144"/>
              <a:gd name="T27" fmla="*/ 111 h 111"/>
              <a:gd name="T28" fmla="*/ 24 w 144"/>
              <a:gd name="T29" fmla="*/ 107 h 111"/>
              <a:gd name="T30" fmla="*/ 17 w 144"/>
              <a:gd name="T31" fmla="*/ 106 h 111"/>
              <a:gd name="T32" fmla="*/ 17 w 144"/>
              <a:gd name="T33" fmla="*/ 103 h 111"/>
              <a:gd name="T34" fmla="*/ 20 w 144"/>
              <a:gd name="T35" fmla="*/ 93 h 111"/>
              <a:gd name="T36" fmla="*/ 20 w 144"/>
              <a:gd name="T37" fmla="*/ 91 h 111"/>
              <a:gd name="T38" fmla="*/ 16 w 144"/>
              <a:gd name="T39" fmla="*/ 91 h 111"/>
              <a:gd name="T40" fmla="*/ 14 w 144"/>
              <a:gd name="T41" fmla="*/ 93 h 111"/>
              <a:gd name="T42" fmla="*/ 13 w 144"/>
              <a:gd name="T43" fmla="*/ 97 h 111"/>
              <a:gd name="T44" fmla="*/ 1 w 144"/>
              <a:gd name="T45" fmla="*/ 98 h 111"/>
              <a:gd name="T46" fmla="*/ 3 w 144"/>
              <a:gd name="T47" fmla="*/ 93 h 111"/>
              <a:gd name="T48" fmla="*/ 0 w 144"/>
              <a:gd name="T49" fmla="*/ 78 h 111"/>
              <a:gd name="T50" fmla="*/ 0 w 144"/>
              <a:gd name="T51" fmla="*/ 61 h 111"/>
              <a:gd name="T52" fmla="*/ 2 w 144"/>
              <a:gd name="T53" fmla="*/ 50 h 111"/>
              <a:gd name="T54" fmla="*/ 8 w 144"/>
              <a:gd name="T55" fmla="*/ 44 h 111"/>
              <a:gd name="T56" fmla="*/ 13 w 144"/>
              <a:gd name="T57" fmla="*/ 44 h 111"/>
              <a:gd name="T58" fmla="*/ 26 w 144"/>
              <a:gd name="T59" fmla="*/ 46 h 111"/>
              <a:gd name="T60" fmla="*/ 32 w 144"/>
              <a:gd name="T61" fmla="*/ 46 h 111"/>
              <a:gd name="T62" fmla="*/ 36 w 144"/>
              <a:gd name="T63" fmla="*/ 44 h 111"/>
              <a:gd name="T64" fmla="*/ 40 w 144"/>
              <a:gd name="T65" fmla="*/ 41 h 111"/>
              <a:gd name="T66" fmla="*/ 51 w 144"/>
              <a:gd name="T67" fmla="*/ 28 h 111"/>
              <a:gd name="T68" fmla="*/ 57 w 144"/>
              <a:gd name="T69" fmla="*/ 19 h 111"/>
              <a:gd name="T70" fmla="*/ 68 w 144"/>
              <a:gd name="T71" fmla="*/ 0 h 111"/>
              <a:gd name="T72" fmla="*/ 73 w 144"/>
              <a:gd name="T73" fmla="*/ 1 h 111"/>
              <a:gd name="T74" fmla="*/ 80 w 144"/>
              <a:gd name="T75" fmla="*/ 1 h 111"/>
              <a:gd name="T76" fmla="*/ 93 w 144"/>
              <a:gd name="T77" fmla="*/ 2 h 111"/>
              <a:gd name="T78" fmla="*/ 98 w 144"/>
              <a:gd name="T79" fmla="*/ 5 h 111"/>
              <a:gd name="T80" fmla="*/ 99 w 144"/>
              <a:gd name="T81" fmla="*/ 11 h 111"/>
              <a:gd name="T82" fmla="*/ 98 w 144"/>
              <a:gd name="T83" fmla="*/ 25 h 111"/>
              <a:gd name="T84" fmla="*/ 99 w 144"/>
              <a:gd name="T85" fmla="*/ 30 h 111"/>
              <a:gd name="T86" fmla="*/ 104 w 144"/>
              <a:gd name="T87" fmla="*/ 34 h 111"/>
              <a:gd name="T88" fmla="*/ 109 w 144"/>
              <a:gd name="T89" fmla="*/ 34 h 111"/>
              <a:gd name="T90" fmla="*/ 114 w 144"/>
              <a:gd name="T91" fmla="*/ 31 h 111"/>
              <a:gd name="T92" fmla="*/ 123 w 144"/>
              <a:gd name="T93" fmla="*/ 24 h 111"/>
              <a:gd name="T94" fmla="*/ 128 w 144"/>
              <a:gd name="T95" fmla="*/ 22 h 111"/>
              <a:gd name="T96" fmla="*/ 139 w 144"/>
              <a:gd name="T97" fmla="*/ 20 h 111"/>
              <a:gd name="T98" fmla="*/ 143 w 144"/>
              <a:gd name="T99" fmla="*/ 18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4" h="111">
                <a:moveTo>
                  <a:pt x="143" y="18"/>
                </a:moveTo>
                <a:cubicBezTo>
                  <a:pt x="144" y="25"/>
                  <a:pt x="144" y="25"/>
                  <a:pt x="144" y="25"/>
                </a:cubicBezTo>
                <a:cubicBezTo>
                  <a:pt x="141" y="37"/>
                  <a:pt x="141" y="37"/>
                  <a:pt x="141" y="37"/>
                </a:cubicBezTo>
                <a:cubicBezTo>
                  <a:pt x="131" y="46"/>
                  <a:pt x="131" y="46"/>
                  <a:pt x="131" y="46"/>
                </a:cubicBezTo>
                <a:cubicBezTo>
                  <a:pt x="125" y="50"/>
                  <a:pt x="119" y="54"/>
                  <a:pt x="113" y="58"/>
                </a:cubicBezTo>
                <a:cubicBezTo>
                  <a:pt x="105" y="64"/>
                  <a:pt x="105" y="64"/>
                  <a:pt x="105" y="64"/>
                </a:cubicBezTo>
                <a:cubicBezTo>
                  <a:pt x="100" y="73"/>
                  <a:pt x="100" y="73"/>
                  <a:pt x="100" y="73"/>
                </a:cubicBezTo>
                <a:cubicBezTo>
                  <a:pt x="97" y="83"/>
                  <a:pt x="97" y="83"/>
                  <a:pt x="97" y="83"/>
                </a:cubicBezTo>
                <a:cubicBezTo>
                  <a:pt x="91" y="91"/>
                  <a:pt x="91" y="91"/>
                  <a:pt x="91" y="91"/>
                </a:cubicBezTo>
                <a:cubicBezTo>
                  <a:pt x="83" y="96"/>
                  <a:pt x="83" y="96"/>
                  <a:pt x="83" y="96"/>
                </a:cubicBezTo>
                <a:cubicBezTo>
                  <a:pt x="64" y="99"/>
                  <a:pt x="64" y="99"/>
                  <a:pt x="64" y="99"/>
                </a:cubicBezTo>
                <a:cubicBezTo>
                  <a:pt x="55" y="101"/>
                  <a:pt x="55" y="101"/>
                  <a:pt x="55" y="101"/>
                </a:cubicBezTo>
                <a:cubicBezTo>
                  <a:pt x="50" y="104"/>
                  <a:pt x="45" y="107"/>
                  <a:pt x="40" y="111"/>
                </a:cubicBezTo>
                <a:cubicBezTo>
                  <a:pt x="32" y="111"/>
                  <a:pt x="32" y="111"/>
                  <a:pt x="32" y="111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17" y="106"/>
                  <a:pt x="17" y="106"/>
                  <a:pt x="17" y="106"/>
                </a:cubicBezTo>
                <a:cubicBezTo>
                  <a:pt x="17" y="103"/>
                  <a:pt x="17" y="103"/>
                  <a:pt x="17" y="103"/>
                </a:cubicBezTo>
                <a:cubicBezTo>
                  <a:pt x="20" y="93"/>
                  <a:pt x="20" y="93"/>
                  <a:pt x="20" y="93"/>
                </a:cubicBezTo>
                <a:cubicBezTo>
                  <a:pt x="20" y="91"/>
                  <a:pt x="20" y="91"/>
                  <a:pt x="20" y="91"/>
                </a:cubicBezTo>
                <a:cubicBezTo>
                  <a:pt x="16" y="91"/>
                  <a:pt x="16" y="91"/>
                  <a:pt x="16" y="91"/>
                </a:cubicBezTo>
                <a:cubicBezTo>
                  <a:pt x="14" y="93"/>
                  <a:pt x="14" y="93"/>
                  <a:pt x="14" y="93"/>
                </a:cubicBezTo>
                <a:cubicBezTo>
                  <a:pt x="13" y="97"/>
                  <a:pt x="13" y="97"/>
                  <a:pt x="13" y="97"/>
                </a:cubicBezTo>
                <a:cubicBezTo>
                  <a:pt x="1" y="98"/>
                  <a:pt x="1" y="98"/>
                  <a:pt x="1" y="98"/>
                </a:cubicBezTo>
                <a:cubicBezTo>
                  <a:pt x="3" y="93"/>
                  <a:pt x="3" y="93"/>
                  <a:pt x="3" y="93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61"/>
                  <a:pt x="0" y="61"/>
                  <a:pt x="0" y="61"/>
                </a:cubicBezTo>
                <a:cubicBezTo>
                  <a:pt x="2" y="50"/>
                  <a:pt x="2" y="50"/>
                  <a:pt x="2" y="50"/>
                </a:cubicBezTo>
                <a:cubicBezTo>
                  <a:pt x="8" y="44"/>
                  <a:pt x="8" y="44"/>
                  <a:pt x="8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26" y="46"/>
                  <a:pt x="26" y="46"/>
                  <a:pt x="26" y="46"/>
                </a:cubicBezTo>
                <a:cubicBezTo>
                  <a:pt x="32" y="46"/>
                  <a:pt x="32" y="46"/>
                  <a:pt x="32" y="46"/>
                </a:cubicBezTo>
                <a:cubicBezTo>
                  <a:pt x="36" y="44"/>
                  <a:pt x="36" y="44"/>
                  <a:pt x="36" y="44"/>
                </a:cubicBezTo>
                <a:cubicBezTo>
                  <a:pt x="40" y="41"/>
                  <a:pt x="40" y="41"/>
                  <a:pt x="40" y="41"/>
                </a:cubicBezTo>
                <a:cubicBezTo>
                  <a:pt x="51" y="28"/>
                  <a:pt x="51" y="28"/>
                  <a:pt x="51" y="28"/>
                </a:cubicBezTo>
                <a:cubicBezTo>
                  <a:pt x="57" y="19"/>
                  <a:pt x="57" y="19"/>
                  <a:pt x="57" y="19"/>
                </a:cubicBezTo>
                <a:cubicBezTo>
                  <a:pt x="68" y="0"/>
                  <a:pt x="68" y="0"/>
                  <a:pt x="68" y="0"/>
                </a:cubicBezTo>
                <a:cubicBezTo>
                  <a:pt x="73" y="1"/>
                  <a:pt x="73" y="1"/>
                  <a:pt x="73" y="1"/>
                </a:cubicBezTo>
                <a:cubicBezTo>
                  <a:pt x="80" y="1"/>
                  <a:pt x="80" y="1"/>
                  <a:pt x="80" y="1"/>
                </a:cubicBezTo>
                <a:cubicBezTo>
                  <a:pt x="93" y="2"/>
                  <a:pt x="93" y="2"/>
                  <a:pt x="93" y="2"/>
                </a:cubicBezTo>
                <a:cubicBezTo>
                  <a:pt x="98" y="5"/>
                  <a:pt x="98" y="5"/>
                  <a:pt x="98" y="5"/>
                </a:cubicBezTo>
                <a:cubicBezTo>
                  <a:pt x="99" y="11"/>
                  <a:pt x="99" y="11"/>
                  <a:pt x="99" y="11"/>
                </a:cubicBezTo>
                <a:cubicBezTo>
                  <a:pt x="98" y="25"/>
                  <a:pt x="98" y="25"/>
                  <a:pt x="98" y="25"/>
                </a:cubicBezTo>
                <a:cubicBezTo>
                  <a:pt x="99" y="30"/>
                  <a:pt x="99" y="30"/>
                  <a:pt x="99" y="30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09" y="34"/>
                  <a:pt x="109" y="34"/>
                  <a:pt x="109" y="34"/>
                </a:cubicBezTo>
                <a:cubicBezTo>
                  <a:pt x="114" y="31"/>
                  <a:pt x="114" y="31"/>
                  <a:pt x="114" y="31"/>
                </a:cubicBezTo>
                <a:cubicBezTo>
                  <a:pt x="123" y="24"/>
                  <a:pt x="123" y="24"/>
                  <a:pt x="123" y="24"/>
                </a:cubicBezTo>
                <a:cubicBezTo>
                  <a:pt x="128" y="22"/>
                  <a:pt x="128" y="22"/>
                  <a:pt x="128" y="22"/>
                </a:cubicBezTo>
                <a:cubicBezTo>
                  <a:pt x="139" y="20"/>
                  <a:pt x="139" y="20"/>
                  <a:pt x="139" y="20"/>
                </a:cubicBezTo>
                <a:lnTo>
                  <a:pt x="143" y="18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79">
            <a:extLst>
              <a:ext uri="{FF2B5EF4-FFF2-40B4-BE49-F238E27FC236}">
                <a16:creationId xmlns:a16="http://schemas.microsoft.com/office/drawing/2014/main" id="{8132D4CB-AF27-45BA-851D-8F6789793705}"/>
              </a:ext>
            </a:extLst>
          </p:cNvPr>
          <p:cNvSpPr>
            <a:spLocks/>
          </p:cNvSpPr>
          <p:nvPr/>
        </p:nvSpPr>
        <p:spPr bwMode="auto">
          <a:xfrm>
            <a:off x="5474733" y="2327335"/>
            <a:ext cx="759082" cy="706611"/>
          </a:xfrm>
          <a:custGeom>
            <a:avLst/>
            <a:gdLst>
              <a:gd name="T0" fmla="*/ 89 w 181"/>
              <a:gd name="T1" fmla="*/ 167 h 168"/>
              <a:gd name="T2" fmla="*/ 86 w 181"/>
              <a:gd name="T3" fmla="*/ 163 h 168"/>
              <a:gd name="T4" fmla="*/ 88 w 181"/>
              <a:gd name="T5" fmla="*/ 153 h 168"/>
              <a:gd name="T6" fmla="*/ 86 w 181"/>
              <a:gd name="T7" fmla="*/ 145 h 168"/>
              <a:gd name="T8" fmla="*/ 79 w 181"/>
              <a:gd name="T9" fmla="*/ 146 h 168"/>
              <a:gd name="T10" fmla="*/ 76 w 181"/>
              <a:gd name="T11" fmla="*/ 147 h 168"/>
              <a:gd name="T12" fmla="*/ 76 w 181"/>
              <a:gd name="T13" fmla="*/ 147 h 168"/>
              <a:gd name="T14" fmla="*/ 76 w 181"/>
              <a:gd name="T15" fmla="*/ 144 h 168"/>
              <a:gd name="T16" fmla="*/ 75 w 181"/>
              <a:gd name="T17" fmla="*/ 133 h 168"/>
              <a:gd name="T18" fmla="*/ 72 w 181"/>
              <a:gd name="T19" fmla="*/ 117 h 168"/>
              <a:gd name="T20" fmla="*/ 72 w 181"/>
              <a:gd name="T21" fmla="*/ 112 h 168"/>
              <a:gd name="T22" fmla="*/ 75 w 181"/>
              <a:gd name="T23" fmla="*/ 107 h 168"/>
              <a:gd name="T24" fmla="*/ 74 w 181"/>
              <a:gd name="T25" fmla="*/ 102 h 168"/>
              <a:gd name="T26" fmla="*/ 81 w 181"/>
              <a:gd name="T27" fmla="*/ 81 h 168"/>
              <a:gd name="T28" fmla="*/ 79 w 181"/>
              <a:gd name="T29" fmla="*/ 69 h 168"/>
              <a:gd name="T30" fmla="*/ 78 w 181"/>
              <a:gd name="T31" fmla="*/ 69 h 168"/>
              <a:gd name="T32" fmla="*/ 48 w 181"/>
              <a:gd name="T33" fmla="*/ 65 h 168"/>
              <a:gd name="T34" fmla="*/ 41 w 181"/>
              <a:gd name="T35" fmla="*/ 63 h 168"/>
              <a:gd name="T36" fmla="*/ 30 w 181"/>
              <a:gd name="T37" fmla="*/ 56 h 168"/>
              <a:gd name="T38" fmla="*/ 19 w 181"/>
              <a:gd name="T39" fmla="*/ 53 h 168"/>
              <a:gd name="T40" fmla="*/ 13 w 181"/>
              <a:gd name="T41" fmla="*/ 50 h 168"/>
              <a:gd name="T42" fmla="*/ 1 w 181"/>
              <a:gd name="T43" fmla="*/ 39 h 168"/>
              <a:gd name="T44" fmla="*/ 0 w 181"/>
              <a:gd name="T45" fmla="*/ 36 h 168"/>
              <a:gd name="T46" fmla="*/ 0 w 181"/>
              <a:gd name="T47" fmla="*/ 34 h 168"/>
              <a:gd name="T48" fmla="*/ 41 w 181"/>
              <a:gd name="T49" fmla="*/ 3 h 168"/>
              <a:gd name="T50" fmla="*/ 49 w 181"/>
              <a:gd name="T51" fmla="*/ 0 h 168"/>
              <a:gd name="T52" fmla="*/ 58 w 181"/>
              <a:gd name="T53" fmla="*/ 0 h 168"/>
              <a:gd name="T54" fmla="*/ 76 w 181"/>
              <a:gd name="T55" fmla="*/ 9 h 168"/>
              <a:gd name="T56" fmla="*/ 80 w 181"/>
              <a:gd name="T57" fmla="*/ 10 h 168"/>
              <a:gd name="T58" fmla="*/ 86 w 181"/>
              <a:gd name="T59" fmla="*/ 9 h 168"/>
              <a:gd name="T60" fmla="*/ 95 w 181"/>
              <a:gd name="T61" fmla="*/ 7 h 168"/>
              <a:gd name="T62" fmla="*/ 98 w 181"/>
              <a:gd name="T63" fmla="*/ 8 h 168"/>
              <a:gd name="T64" fmla="*/ 111 w 181"/>
              <a:gd name="T65" fmla="*/ 19 h 168"/>
              <a:gd name="T66" fmla="*/ 150 w 181"/>
              <a:gd name="T67" fmla="*/ 33 h 168"/>
              <a:gd name="T68" fmla="*/ 168 w 181"/>
              <a:gd name="T69" fmla="*/ 37 h 168"/>
              <a:gd name="T70" fmla="*/ 174 w 181"/>
              <a:gd name="T71" fmla="*/ 39 h 168"/>
              <a:gd name="T72" fmla="*/ 174 w 181"/>
              <a:gd name="T73" fmla="*/ 41 h 168"/>
              <a:gd name="T74" fmla="*/ 170 w 181"/>
              <a:gd name="T75" fmla="*/ 43 h 168"/>
              <a:gd name="T76" fmla="*/ 164 w 181"/>
              <a:gd name="T77" fmla="*/ 45 h 168"/>
              <a:gd name="T78" fmla="*/ 158 w 181"/>
              <a:gd name="T79" fmla="*/ 52 h 168"/>
              <a:gd name="T80" fmla="*/ 164 w 181"/>
              <a:gd name="T81" fmla="*/ 62 h 168"/>
              <a:gd name="T82" fmla="*/ 176 w 181"/>
              <a:gd name="T83" fmla="*/ 70 h 168"/>
              <a:gd name="T84" fmla="*/ 181 w 181"/>
              <a:gd name="T85" fmla="*/ 73 h 168"/>
              <a:gd name="T86" fmla="*/ 162 w 181"/>
              <a:gd name="T87" fmla="*/ 82 h 168"/>
              <a:gd name="T88" fmla="*/ 155 w 181"/>
              <a:gd name="T89" fmla="*/ 88 h 168"/>
              <a:gd name="T90" fmla="*/ 150 w 181"/>
              <a:gd name="T91" fmla="*/ 96 h 168"/>
              <a:gd name="T92" fmla="*/ 134 w 181"/>
              <a:gd name="T93" fmla="*/ 96 h 168"/>
              <a:gd name="T94" fmla="*/ 126 w 181"/>
              <a:gd name="T95" fmla="*/ 102 h 168"/>
              <a:gd name="T96" fmla="*/ 133 w 181"/>
              <a:gd name="T97" fmla="*/ 121 h 168"/>
              <a:gd name="T98" fmla="*/ 130 w 181"/>
              <a:gd name="T99" fmla="*/ 133 h 168"/>
              <a:gd name="T100" fmla="*/ 122 w 181"/>
              <a:gd name="T101" fmla="*/ 141 h 168"/>
              <a:gd name="T102" fmla="*/ 106 w 181"/>
              <a:gd name="T103" fmla="*/ 145 h 168"/>
              <a:gd name="T104" fmla="*/ 96 w 181"/>
              <a:gd name="T105" fmla="*/ 158 h 168"/>
              <a:gd name="T106" fmla="*/ 93 w 181"/>
              <a:gd name="T107" fmla="*/ 168 h 168"/>
              <a:gd name="T108" fmla="*/ 89 w 181"/>
              <a:gd name="T109" fmla="*/ 167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1" h="168">
                <a:moveTo>
                  <a:pt x="89" y="167"/>
                </a:moveTo>
                <a:cubicBezTo>
                  <a:pt x="86" y="163"/>
                  <a:pt x="86" y="163"/>
                  <a:pt x="86" y="163"/>
                </a:cubicBezTo>
                <a:cubicBezTo>
                  <a:pt x="88" y="153"/>
                  <a:pt x="88" y="153"/>
                  <a:pt x="88" y="153"/>
                </a:cubicBezTo>
                <a:cubicBezTo>
                  <a:pt x="86" y="145"/>
                  <a:pt x="86" y="145"/>
                  <a:pt x="86" y="145"/>
                </a:cubicBezTo>
                <a:cubicBezTo>
                  <a:pt x="79" y="146"/>
                  <a:pt x="79" y="146"/>
                  <a:pt x="79" y="146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6" y="144"/>
                  <a:pt x="76" y="144"/>
                  <a:pt x="76" y="144"/>
                </a:cubicBezTo>
                <a:cubicBezTo>
                  <a:pt x="75" y="133"/>
                  <a:pt x="75" y="133"/>
                  <a:pt x="75" y="133"/>
                </a:cubicBezTo>
                <a:cubicBezTo>
                  <a:pt x="74" y="127"/>
                  <a:pt x="73" y="122"/>
                  <a:pt x="72" y="117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3" y="111"/>
                  <a:pt x="74" y="109"/>
                  <a:pt x="75" y="107"/>
                </a:cubicBezTo>
                <a:cubicBezTo>
                  <a:pt x="75" y="106"/>
                  <a:pt x="74" y="104"/>
                  <a:pt x="74" y="102"/>
                </a:cubicBezTo>
                <a:cubicBezTo>
                  <a:pt x="81" y="81"/>
                  <a:pt x="81" y="81"/>
                  <a:pt x="81" y="81"/>
                </a:cubicBezTo>
                <a:cubicBezTo>
                  <a:pt x="80" y="77"/>
                  <a:pt x="80" y="73"/>
                  <a:pt x="79" y="69"/>
                </a:cubicBezTo>
                <a:cubicBezTo>
                  <a:pt x="78" y="69"/>
                  <a:pt x="78" y="69"/>
                  <a:pt x="78" y="69"/>
                </a:cubicBezTo>
                <a:cubicBezTo>
                  <a:pt x="48" y="65"/>
                  <a:pt x="48" y="65"/>
                  <a:pt x="48" y="65"/>
                </a:cubicBezTo>
                <a:cubicBezTo>
                  <a:pt x="41" y="63"/>
                  <a:pt x="41" y="63"/>
                  <a:pt x="41" y="63"/>
                </a:cubicBezTo>
                <a:cubicBezTo>
                  <a:pt x="30" y="56"/>
                  <a:pt x="30" y="56"/>
                  <a:pt x="30" y="56"/>
                </a:cubicBezTo>
                <a:cubicBezTo>
                  <a:pt x="19" y="53"/>
                  <a:pt x="19" y="53"/>
                  <a:pt x="19" y="53"/>
                </a:cubicBezTo>
                <a:cubicBezTo>
                  <a:pt x="13" y="50"/>
                  <a:pt x="13" y="50"/>
                  <a:pt x="13" y="50"/>
                </a:cubicBezTo>
                <a:cubicBezTo>
                  <a:pt x="1" y="39"/>
                  <a:pt x="1" y="39"/>
                  <a:pt x="1" y="39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4"/>
                  <a:pt x="0" y="34"/>
                  <a:pt x="0" y="34"/>
                </a:cubicBezTo>
                <a:cubicBezTo>
                  <a:pt x="41" y="3"/>
                  <a:pt x="41" y="3"/>
                  <a:pt x="41" y="3"/>
                </a:cubicBezTo>
                <a:cubicBezTo>
                  <a:pt x="49" y="0"/>
                  <a:pt x="49" y="0"/>
                  <a:pt x="49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76" y="9"/>
                  <a:pt x="76" y="9"/>
                  <a:pt x="76" y="9"/>
                </a:cubicBezTo>
                <a:cubicBezTo>
                  <a:pt x="80" y="10"/>
                  <a:pt x="80" y="10"/>
                  <a:pt x="80" y="10"/>
                </a:cubicBezTo>
                <a:cubicBezTo>
                  <a:pt x="86" y="9"/>
                  <a:pt x="86" y="9"/>
                  <a:pt x="86" y="9"/>
                </a:cubicBezTo>
                <a:cubicBezTo>
                  <a:pt x="95" y="7"/>
                  <a:pt x="95" y="7"/>
                  <a:pt x="95" y="7"/>
                </a:cubicBezTo>
                <a:cubicBezTo>
                  <a:pt x="98" y="8"/>
                  <a:pt x="98" y="8"/>
                  <a:pt x="98" y="8"/>
                </a:cubicBezTo>
                <a:cubicBezTo>
                  <a:pt x="103" y="12"/>
                  <a:pt x="107" y="16"/>
                  <a:pt x="111" y="19"/>
                </a:cubicBezTo>
                <a:cubicBezTo>
                  <a:pt x="150" y="33"/>
                  <a:pt x="150" y="33"/>
                  <a:pt x="150" y="33"/>
                </a:cubicBezTo>
                <a:cubicBezTo>
                  <a:pt x="168" y="37"/>
                  <a:pt x="168" y="37"/>
                  <a:pt x="168" y="37"/>
                </a:cubicBezTo>
                <a:cubicBezTo>
                  <a:pt x="174" y="39"/>
                  <a:pt x="174" y="39"/>
                  <a:pt x="174" y="39"/>
                </a:cubicBezTo>
                <a:cubicBezTo>
                  <a:pt x="174" y="41"/>
                  <a:pt x="174" y="41"/>
                  <a:pt x="174" y="41"/>
                </a:cubicBezTo>
                <a:cubicBezTo>
                  <a:pt x="170" y="43"/>
                  <a:pt x="170" y="43"/>
                  <a:pt x="170" y="43"/>
                </a:cubicBezTo>
                <a:cubicBezTo>
                  <a:pt x="164" y="45"/>
                  <a:pt x="164" y="45"/>
                  <a:pt x="164" y="45"/>
                </a:cubicBezTo>
                <a:cubicBezTo>
                  <a:pt x="158" y="52"/>
                  <a:pt x="158" y="52"/>
                  <a:pt x="158" y="52"/>
                </a:cubicBezTo>
                <a:cubicBezTo>
                  <a:pt x="164" y="62"/>
                  <a:pt x="164" y="62"/>
                  <a:pt x="164" y="62"/>
                </a:cubicBezTo>
                <a:cubicBezTo>
                  <a:pt x="176" y="70"/>
                  <a:pt x="176" y="70"/>
                  <a:pt x="176" y="70"/>
                </a:cubicBezTo>
                <a:cubicBezTo>
                  <a:pt x="181" y="73"/>
                  <a:pt x="181" y="73"/>
                  <a:pt x="181" y="73"/>
                </a:cubicBezTo>
                <a:cubicBezTo>
                  <a:pt x="175" y="77"/>
                  <a:pt x="168" y="80"/>
                  <a:pt x="162" y="82"/>
                </a:cubicBezTo>
                <a:cubicBezTo>
                  <a:pt x="155" y="88"/>
                  <a:pt x="155" y="88"/>
                  <a:pt x="155" y="88"/>
                </a:cubicBezTo>
                <a:cubicBezTo>
                  <a:pt x="150" y="96"/>
                  <a:pt x="150" y="96"/>
                  <a:pt x="150" y="96"/>
                </a:cubicBezTo>
                <a:cubicBezTo>
                  <a:pt x="134" y="96"/>
                  <a:pt x="134" y="96"/>
                  <a:pt x="134" y="96"/>
                </a:cubicBezTo>
                <a:cubicBezTo>
                  <a:pt x="126" y="102"/>
                  <a:pt x="126" y="102"/>
                  <a:pt x="126" y="102"/>
                </a:cubicBezTo>
                <a:cubicBezTo>
                  <a:pt x="128" y="109"/>
                  <a:pt x="130" y="115"/>
                  <a:pt x="133" y="121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2" y="141"/>
                  <a:pt x="122" y="141"/>
                  <a:pt x="122" y="141"/>
                </a:cubicBezTo>
                <a:cubicBezTo>
                  <a:pt x="116" y="142"/>
                  <a:pt x="111" y="144"/>
                  <a:pt x="106" y="145"/>
                </a:cubicBezTo>
                <a:cubicBezTo>
                  <a:pt x="102" y="149"/>
                  <a:pt x="99" y="154"/>
                  <a:pt x="96" y="158"/>
                </a:cubicBezTo>
                <a:cubicBezTo>
                  <a:pt x="93" y="168"/>
                  <a:pt x="93" y="168"/>
                  <a:pt x="93" y="168"/>
                </a:cubicBezTo>
                <a:cubicBezTo>
                  <a:pt x="93" y="168"/>
                  <a:pt x="89" y="167"/>
                  <a:pt x="89" y="167"/>
                </a:cubicBez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80">
            <a:extLst>
              <a:ext uri="{FF2B5EF4-FFF2-40B4-BE49-F238E27FC236}">
                <a16:creationId xmlns:a16="http://schemas.microsoft.com/office/drawing/2014/main" id="{20824455-00E1-458D-AF78-CDB2159C764F}"/>
              </a:ext>
            </a:extLst>
          </p:cNvPr>
          <p:cNvSpPr>
            <a:spLocks/>
          </p:cNvSpPr>
          <p:nvPr/>
        </p:nvSpPr>
        <p:spPr bwMode="auto">
          <a:xfrm>
            <a:off x="7858670" y="3256075"/>
            <a:ext cx="466994" cy="683874"/>
          </a:xfrm>
          <a:custGeom>
            <a:avLst/>
            <a:gdLst>
              <a:gd name="T0" fmla="*/ 0 w 111"/>
              <a:gd name="T1" fmla="*/ 75 h 163"/>
              <a:gd name="T2" fmla="*/ 4 w 111"/>
              <a:gd name="T3" fmla="*/ 70 h 163"/>
              <a:gd name="T4" fmla="*/ 4 w 111"/>
              <a:gd name="T5" fmla="*/ 50 h 163"/>
              <a:gd name="T6" fmla="*/ 15 w 111"/>
              <a:gd name="T7" fmla="*/ 0 h 163"/>
              <a:gd name="T8" fmla="*/ 44 w 111"/>
              <a:gd name="T9" fmla="*/ 7 h 163"/>
              <a:gd name="T10" fmla="*/ 53 w 111"/>
              <a:gd name="T11" fmla="*/ 6 h 163"/>
              <a:gd name="T12" fmla="*/ 60 w 111"/>
              <a:gd name="T13" fmla="*/ 6 h 163"/>
              <a:gd name="T14" fmla="*/ 75 w 111"/>
              <a:gd name="T15" fmla="*/ 11 h 163"/>
              <a:gd name="T16" fmla="*/ 87 w 111"/>
              <a:gd name="T17" fmla="*/ 38 h 163"/>
              <a:gd name="T18" fmla="*/ 103 w 111"/>
              <a:gd name="T19" fmla="*/ 49 h 163"/>
              <a:gd name="T20" fmla="*/ 110 w 111"/>
              <a:gd name="T21" fmla="*/ 63 h 163"/>
              <a:gd name="T22" fmla="*/ 103 w 111"/>
              <a:gd name="T23" fmla="*/ 76 h 163"/>
              <a:gd name="T24" fmla="*/ 92 w 111"/>
              <a:gd name="T25" fmla="*/ 84 h 163"/>
              <a:gd name="T26" fmla="*/ 73 w 111"/>
              <a:gd name="T27" fmla="*/ 90 h 163"/>
              <a:gd name="T28" fmla="*/ 73 w 111"/>
              <a:gd name="T29" fmla="*/ 120 h 163"/>
              <a:gd name="T30" fmla="*/ 85 w 111"/>
              <a:gd name="T31" fmla="*/ 132 h 163"/>
              <a:gd name="T32" fmla="*/ 69 w 111"/>
              <a:gd name="T33" fmla="*/ 159 h 163"/>
              <a:gd name="T34" fmla="*/ 62 w 111"/>
              <a:gd name="T35" fmla="*/ 160 h 163"/>
              <a:gd name="T36" fmla="*/ 58 w 111"/>
              <a:gd name="T37" fmla="*/ 158 h 163"/>
              <a:gd name="T38" fmla="*/ 58 w 111"/>
              <a:gd name="T39" fmla="*/ 151 h 163"/>
              <a:gd name="T40" fmla="*/ 61 w 111"/>
              <a:gd name="T41" fmla="*/ 145 h 163"/>
              <a:gd name="T42" fmla="*/ 48 w 111"/>
              <a:gd name="T43" fmla="*/ 142 h 163"/>
              <a:gd name="T44" fmla="*/ 48 w 111"/>
              <a:gd name="T45" fmla="*/ 133 h 163"/>
              <a:gd name="T46" fmla="*/ 31 w 111"/>
              <a:gd name="T47" fmla="*/ 124 h 163"/>
              <a:gd name="T48" fmla="*/ 39 w 111"/>
              <a:gd name="T49" fmla="*/ 118 h 163"/>
              <a:gd name="T50" fmla="*/ 41 w 111"/>
              <a:gd name="T51" fmla="*/ 110 h 163"/>
              <a:gd name="T52" fmla="*/ 36 w 111"/>
              <a:gd name="T53" fmla="*/ 110 h 163"/>
              <a:gd name="T54" fmla="*/ 29 w 111"/>
              <a:gd name="T55" fmla="*/ 111 h 163"/>
              <a:gd name="T56" fmla="*/ 28 w 111"/>
              <a:gd name="T57" fmla="*/ 107 h 163"/>
              <a:gd name="T58" fmla="*/ 26 w 111"/>
              <a:gd name="T59" fmla="*/ 105 h 163"/>
              <a:gd name="T60" fmla="*/ 22 w 111"/>
              <a:gd name="T61" fmla="*/ 101 h 163"/>
              <a:gd name="T62" fmla="*/ 17 w 111"/>
              <a:gd name="T63" fmla="*/ 97 h 163"/>
              <a:gd name="T64" fmla="*/ 20 w 111"/>
              <a:gd name="T65" fmla="*/ 85 h 163"/>
              <a:gd name="T66" fmla="*/ 13 w 111"/>
              <a:gd name="T67" fmla="*/ 82 h 163"/>
              <a:gd name="T68" fmla="*/ 7 w 111"/>
              <a:gd name="T69" fmla="*/ 89 h 163"/>
              <a:gd name="T70" fmla="*/ 3 w 111"/>
              <a:gd name="T71" fmla="*/ 88 h 163"/>
              <a:gd name="T72" fmla="*/ 6 w 111"/>
              <a:gd name="T73" fmla="*/ 8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163">
                <a:moveTo>
                  <a:pt x="2" y="77"/>
                </a:moveTo>
                <a:cubicBezTo>
                  <a:pt x="0" y="75"/>
                  <a:pt x="0" y="75"/>
                  <a:pt x="0" y="75"/>
                </a:cubicBezTo>
                <a:cubicBezTo>
                  <a:pt x="0" y="75"/>
                  <a:pt x="0" y="75"/>
                  <a:pt x="0" y="75"/>
                </a:cubicBezTo>
                <a:cubicBezTo>
                  <a:pt x="4" y="70"/>
                  <a:pt x="4" y="70"/>
                  <a:pt x="4" y="70"/>
                </a:cubicBezTo>
                <a:cubicBezTo>
                  <a:pt x="7" y="60"/>
                  <a:pt x="7" y="60"/>
                  <a:pt x="7" y="60"/>
                </a:cubicBezTo>
                <a:cubicBezTo>
                  <a:pt x="4" y="50"/>
                  <a:pt x="4" y="50"/>
                  <a:pt x="4" y="50"/>
                </a:cubicBezTo>
                <a:cubicBezTo>
                  <a:pt x="4" y="38"/>
                  <a:pt x="4" y="38"/>
                  <a:pt x="4" y="38"/>
                </a:cubicBezTo>
                <a:cubicBezTo>
                  <a:pt x="8" y="25"/>
                  <a:pt x="11" y="12"/>
                  <a:pt x="15" y="0"/>
                </a:cubicBezTo>
                <a:cubicBezTo>
                  <a:pt x="22" y="1"/>
                  <a:pt x="30" y="3"/>
                  <a:pt x="37" y="4"/>
                </a:cubicBezTo>
                <a:cubicBezTo>
                  <a:pt x="44" y="7"/>
                  <a:pt x="44" y="7"/>
                  <a:pt x="44" y="7"/>
                </a:cubicBezTo>
                <a:cubicBezTo>
                  <a:pt x="50" y="7"/>
                  <a:pt x="50" y="7"/>
                  <a:pt x="50" y="7"/>
                </a:cubicBezTo>
                <a:cubicBezTo>
                  <a:pt x="53" y="6"/>
                  <a:pt x="53" y="6"/>
                  <a:pt x="53" y="6"/>
                </a:cubicBezTo>
                <a:cubicBezTo>
                  <a:pt x="55" y="5"/>
                  <a:pt x="55" y="5"/>
                  <a:pt x="55" y="5"/>
                </a:cubicBezTo>
                <a:cubicBezTo>
                  <a:pt x="60" y="6"/>
                  <a:pt x="60" y="6"/>
                  <a:pt x="60" y="6"/>
                </a:cubicBezTo>
                <a:cubicBezTo>
                  <a:pt x="65" y="8"/>
                  <a:pt x="65" y="8"/>
                  <a:pt x="65" y="8"/>
                </a:cubicBezTo>
                <a:cubicBezTo>
                  <a:pt x="75" y="11"/>
                  <a:pt x="75" y="11"/>
                  <a:pt x="75" y="11"/>
                </a:cubicBezTo>
                <a:cubicBezTo>
                  <a:pt x="86" y="9"/>
                  <a:pt x="86" y="9"/>
                  <a:pt x="86" y="9"/>
                </a:cubicBezTo>
                <a:cubicBezTo>
                  <a:pt x="86" y="18"/>
                  <a:pt x="87" y="28"/>
                  <a:pt x="87" y="38"/>
                </a:cubicBezTo>
                <a:cubicBezTo>
                  <a:pt x="94" y="44"/>
                  <a:pt x="94" y="44"/>
                  <a:pt x="94" y="44"/>
                </a:cubicBezTo>
                <a:cubicBezTo>
                  <a:pt x="103" y="49"/>
                  <a:pt x="103" y="49"/>
                  <a:pt x="103" y="49"/>
                </a:cubicBezTo>
                <a:cubicBezTo>
                  <a:pt x="105" y="53"/>
                  <a:pt x="108" y="56"/>
                  <a:pt x="111" y="59"/>
                </a:cubicBezTo>
                <a:cubicBezTo>
                  <a:pt x="110" y="63"/>
                  <a:pt x="110" y="63"/>
                  <a:pt x="110" y="63"/>
                </a:cubicBezTo>
                <a:cubicBezTo>
                  <a:pt x="106" y="66"/>
                  <a:pt x="106" y="66"/>
                  <a:pt x="106" y="66"/>
                </a:cubicBezTo>
                <a:cubicBezTo>
                  <a:pt x="103" y="76"/>
                  <a:pt x="103" y="76"/>
                  <a:pt x="103" y="76"/>
                </a:cubicBezTo>
                <a:cubicBezTo>
                  <a:pt x="102" y="87"/>
                  <a:pt x="102" y="87"/>
                  <a:pt x="102" y="87"/>
                </a:cubicBezTo>
                <a:cubicBezTo>
                  <a:pt x="92" y="84"/>
                  <a:pt x="92" y="84"/>
                  <a:pt x="92" y="84"/>
                </a:cubicBezTo>
                <a:cubicBezTo>
                  <a:pt x="81" y="85"/>
                  <a:pt x="81" y="85"/>
                  <a:pt x="81" y="85"/>
                </a:cubicBezTo>
                <a:cubicBezTo>
                  <a:pt x="73" y="90"/>
                  <a:pt x="73" y="90"/>
                  <a:pt x="73" y="90"/>
                </a:cubicBezTo>
                <a:cubicBezTo>
                  <a:pt x="72" y="97"/>
                  <a:pt x="71" y="105"/>
                  <a:pt x="69" y="112"/>
                </a:cubicBezTo>
                <a:cubicBezTo>
                  <a:pt x="73" y="120"/>
                  <a:pt x="73" y="120"/>
                  <a:pt x="73" y="120"/>
                </a:cubicBezTo>
                <a:cubicBezTo>
                  <a:pt x="81" y="124"/>
                  <a:pt x="81" y="124"/>
                  <a:pt x="81" y="124"/>
                </a:cubicBezTo>
                <a:cubicBezTo>
                  <a:pt x="85" y="132"/>
                  <a:pt x="85" y="132"/>
                  <a:pt x="85" y="132"/>
                </a:cubicBezTo>
                <a:cubicBezTo>
                  <a:pt x="83" y="138"/>
                  <a:pt x="80" y="144"/>
                  <a:pt x="77" y="149"/>
                </a:cubicBezTo>
                <a:cubicBezTo>
                  <a:pt x="69" y="159"/>
                  <a:pt x="69" y="159"/>
                  <a:pt x="69" y="159"/>
                </a:cubicBezTo>
                <a:cubicBezTo>
                  <a:pt x="63" y="163"/>
                  <a:pt x="63" y="163"/>
                  <a:pt x="63" y="163"/>
                </a:cubicBezTo>
                <a:cubicBezTo>
                  <a:pt x="62" y="160"/>
                  <a:pt x="62" y="160"/>
                  <a:pt x="62" y="160"/>
                </a:cubicBezTo>
                <a:cubicBezTo>
                  <a:pt x="59" y="157"/>
                  <a:pt x="59" y="157"/>
                  <a:pt x="59" y="157"/>
                </a:cubicBezTo>
                <a:cubicBezTo>
                  <a:pt x="58" y="158"/>
                  <a:pt x="58" y="158"/>
                  <a:pt x="58" y="158"/>
                </a:cubicBezTo>
                <a:cubicBezTo>
                  <a:pt x="58" y="154"/>
                  <a:pt x="58" y="154"/>
                  <a:pt x="58" y="154"/>
                </a:cubicBezTo>
                <a:cubicBezTo>
                  <a:pt x="58" y="151"/>
                  <a:pt x="58" y="151"/>
                  <a:pt x="58" y="151"/>
                </a:cubicBezTo>
                <a:cubicBezTo>
                  <a:pt x="59" y="148"/>
                  <a:pt x="59" y="148"/>
                  <a:pt x="59" y="148"/>
                </a:cubicBezTo>
                <a:cubicBezTo>
                  <a:pt x="61" y="145"/>
                  <a:pt x="61" y="145"/>
                  <a:pt x="61" y="145"/>
                </a:cubicBezTo>
                <a:cubicBezTo>
                  <a:pt x="58" y="141"/>
                  <a:pt x="58" y="141"/>
                  <a:pt x="58" y="141"/>
                </a:cubicBezTo>
                <a:cubicBezTo>
                  <a:pt x="48" y="142"/>
                  <a:pt x="48" y="142"/>
                  <a:pt x="48" y="142"/>
                </a:cubicBezTo>
                <a:cubicBezTo>
                  <a:pt x="43" y="141"/>
                  <a:pt x="43" y="141"/>
                  <a:pt x="43" y="141"/>
                </a:cubicBezTo>
                <a:cubicBezTo>
                  <a:pt x="48" y="133"/>
                  <a:pt x="48" y="133"/>
                  <a:pt x="48" y="133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31" y="124"/>
                  <a:pt x="31" y="124"/>
                  <a:pt x="31" y="124"/>
                </a:cubicBezTo>
                <a:cubicBezTo>
                  <a:pt x="34" y="122"/>
                  <a:pt x="34" y="122"/>
                  <a:pt x="34" y="122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41" y="115"/>
                  <a:pt x="41" y="115"/>
                  <a:pt x="41" y="115"/>
                </a:cubicBezTo>
                <a:cubicBezTo>
                  <a:pt x="41" y="110"/>
                  <a:pt x="41" y="110"/>
                  <a:pt x="41" y="110"/>
                </a:cubicBezTo>
                <a:cubicBezTo>
                  <a:pt x="39" y="109"/>
                  <a:pt x="39" y="109"/>
                  <a:pt x="39" y="109"/>
                </a:cubicBezTo>
                <a:cubicBezTo>
                  <a:pt x="36" y="110"/>
                  <a:pt x="36" y="110"/>
                  <a:pt x="36" y="110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29" y="111"/>
                  <a:pt x="29" y="111"/>
                  <a:pt x="29" y="111"/>
                </a:cubicBezTo>
                <a:cubicBezTo>
                  <a:pt x="28" y="110"/>
                  <a:pt x="28" y="110"/>
                  <a:pt x="28" y="110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6" y="105"/>
                  <a:pt x="26" y="105"/>
                  <a:pt x="26" y="105"/>
                </a:cubicBezTo>
                <a:cubicBezTo>
                  <a:pt x="25" y="103"/>
                  <a:pt x="25" y="103"/>
                  <a:pt x="25" y="10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9" y="99"/>
                  <a:pt x="19" y="99"/>
                  <a:pt x="19" y="99"/>
                </a:cubicBezTo>
                <a:cubicBezTo>
                  <a:pt x="17" y="97"/>
                  <a:pt x="17" y="97"/>
                  <a:pt x="17" y="97"/>
                </a:cubicBezTo>
                <a:cubicBezTo>
                  <a:pt x="19" y="91"/>
                  <a:pt x="19" y="91"/>
                  <a:pt x="19" y="91"/>
                </a:cubicBezTo>
                <a:cubicBezTo>
                  <a:pt x="20" y="85"/>
                  <a:pt x="20" y="85"/>
                  <a:pt x="20" y="85"/>
                </a:cubicBezTo>
                <a:cubicBezTo>
                  <a:pt x="15" y="81"/>
                  <a:pt x="15" y="81"/>
                  <a:pt x="15" y="81"/>
                </a:cubicBezTo>
                <a:cubicBezTo>
                  <a:pt x="13" y="82"/>
                  <a:pt x="13" y="82"/>
                  <a:pt x="13" y="82"/>
                </a:cubicBezTo>
                <a:cubicBezTo>
                  <a:pt x="10" y="85"/>
                  <a:pt x="10" y="85"/>
                  <a:pt x="10" y="85"/>
                </a:cubicBezTo>
                <a:cubicBezTo>
                  <a:pt x="7" y="89"/>
                  <a:pt x="7" y="89"/>
                  <a:pt x="7" y="89"/>
                </a:cubicBezTo>
                <a:cubicBezTo>
                  <a:pt x="4" y="91"/>
                  <a:pt x="4" y="91"/>
                  <a:pt x="4" y="91"/>
                </a:cubicBezTo>
                <a:cubicBezTo>
                  <a:pt x="3" y="88"/>
                  <a:pt x="3" y="88"/>
                  <a:pt x="3" y="88"/>
                </a:cubicBezTo>
                <a:cubicBezTo>
                  <a:pt x="3" y="83"/>
                  <a:pt x="3" y="83"/>
                  <a:pt x="3" y="83"/>
                </a:cubicBezTo>
                <a:cubicBezTo>
                  <a:pt x="6" y="80"/>
                  <a:pt x="6" y="80"/>
                  <a:pt x="6" y="80"/>
                </a:cubicBezTo>
                <a:lnTo>
                  <a:pt x="2" y="77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84">
            <a:extLst>
              <a:ext uri="{FF2B5EF4-FFF2-40B4-BE49-F238E27FC236}">
                <a16:creationId xmlns:a16="http://schemas.microsoft.com/office/drawing/2014/main" id="{C41C81E7-3C2F-4A33-8019-20651729A1DB}"/>
              </a:ext>
            </a:extLst>
          </p:cNvPr>
          <p:cNvSpPr>
            <a:spLocks/>
          </p:cNvSpPr>
          <p:nvPr/>
        </p:nvSpPr>
        <p:spPr bwMode="auto">
          <a:xfrm>
            <a:off x="5894509" y="3432738"/>
            <a:ext cx="99696" cy="83954"/>
          </a:xfrm>
          <a:custGeom>
            <a:avLst/>
            <a:gdLst>
              <a:gd name="T0" fmla="*/ 50 w 57"/>
              <a:gd name="T1" fmla="*/ 31 h 48"/>
              <a:gd name="T2" fmla="*/ 57 w 57"/>
              <a:gd name="T3" fmla="*/ 12 h 48"/>
              <a:gd name="T4" fmla="*/ 41 w 57"/>
              <a:gd name="T5" fmla="*/ 2 h 48"/>
              <a:gd name="T6" fmla="*/ 31 w 57"/>
              <a:gd name="T7" fmla="*/ 0 h 48"/>
              <a:gd name="T8" fmla="*/ 21 w 57"/>
              <a:gd name="T9" fmla="*/ 0 h 48"/>
              <a:gd name="T10" fmla="*/ 14 w 57"/>
              <a:gd name="T11" fmla="*/ 5 h 48"/>
              <a:gd name="T12" fmla="*/ 5 w 57"/>
              <a:gd name="T13" fmla="*/ 9 h 48"/>
              <a:gd name="T14" fmla="*/ 2 w 57"/>
              <a:gd name="T15" fmla="*/ 17 h 48"/>
              <a:gd name="T16" fmla="*/ 0 w 57"/>
              <a:gd name="T17" fmla="*/ 26 h 48"/>
              <a:gd name="T18" fmla="*/ 2 w 57"/>
              <a:gd name="T19" fmla="*/ 33 h 48"/>
              <a:gd name="T20" fmla="*/ 5 w 57"/>
              <a:gd name="T21" fmla="*/ 41 h 48"/>
              <a:gd name="T22" fmla="*/ 29 w 57"/>
              <a:gd name="T23" fmla="*/ 48 h 48"/>
              <a:gd name="T24" fmla="*/ 50 w 57"/>
              <a:gd name="T25" fmla="*/ 31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" h="48">
                <a:moveTo>
                  <a:pt x="50" y="31"/>
                </a:moveTo>
                <a:lnTo>
                  <a:pt x="57" y="12"/>
                </a:lnTo>
                <a:lnTo>
                  <a:pt x="41" y="2"/>
                </a:lnTo>
                <a:lnTo>
                  <a:pt x="31" y="0"/>
                </a:lnTo>
                <a:lnTo>
                  <a:pt x="21" y="0"/>
                </a:lnTo>
                <a:lnTo>
                  <a:pt x="14" y="5"/>
                </a:lnTo>
                <a:lnTo>
                  <a:pt x="5" y="9"/>
                </a:lnTo>
                <a:lnTo>
                  <a:pt x="2" y="17"/>
                </a:lnTo>
                <a:lnTo>
                  <a:pt x="0" y="26"/>
                </a:lnTo>
                <a:lnTo>
                  <a:pt x="2" y="33"/>
                </a:lnTo>
                <a:lnTo>
                  <a:pt x="5" y="41"/>
                </a:lnTo>
                <a:lnTo>
                  <a:pt x="29" y="48"/>
                </a:lnTo>
                <a:lnTo>
                  <a:pt x="50" y="31"/>
                </a:lnTo>
                <a:close/>
              </a:path>
            </a:pathLst>
          </a:custGeom>
          <a:noFill/>
          <a:ln w="14288" cap="rnd">
            <a:solidFill>
              <a:srgbClr val="E7E6E6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2" name="Picture 4" descr="Download New Training Location - Google Map Pin Green PNG Image with No  Background - PNGkey.com">
            <a:extLst>
              <a:ext uri="{FF2B5EF4-FFF2-40B4-BE49-F238E27FC236}">
                <a16:creationId xmlns:a16="http://schemas.microsoft.com/office/drawing/2014/main" id="{E9FD57F2-8195-4326-8F37-68F9018ED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695" y="3031926"/>
            <a:ext cx="240543" cy="3482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" name="Picture 4" descr="Download New Training Location - Google Map Pin Green PNG Image with No  Background - PNGkey.com">
            <a:extLst>
              <a:ext uri="{FF2B5EF4-FFF2-40B4-BE49-F238E27FC236}">
                <a16:creationId xmlns:a16="http://schemas.microsoft.com/office/drawing/2014/main" id="{940FB1FC-AF9E-4684-B59B-6B728BCD7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325" y="3203255"/>
            <a:ext cx="240543" cy="3482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4" name="Picture 4" descr="Download New Training Location - Google Map Pin Green PNG Image with No  Background - PNGkey.com">
            <a:extLst>
              <a:ext uri="{FF2B5EF4-FFF2-40B4-BE49-F238E27FC236}">
                <a16:creationId xmlns:a16="http://schemas.microsoft.com/office/drawing/2014/main" id="{C30BE8E6-7A55-4153-860B-0086A17F4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162" y="3447146"/>
            <a:ext cx="240543" cy="3482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5" name="Google Shape;9945;p77">
            <a:extLst>
              <a:ext uri="{FF2B5EF4-FFF2-40B4-BE49-F238E27FC236}">
                <a16:creationId xmlns:a16="http://schemas.microsoft.com/office/drawing/2014/main" id="{878C3028-027D-427C-894E-20D2676F6962}"/>
              </a:ext>
            </a:extLst>
          </p:cNvPr>
          <p:cNvGrpSpPr/>
          <p:nvPr/>
        </p:nvGrpSpPr>
        <p:grpSpPr>
          <a:xfrm>
            <a:off x="10636820" y="3372043"/>
            <a:ext cx="281958" cy="405244"/>
            <a:chOff x="-35106541" y="2631050"/>
            <a:chExt cx="232408" cy="334029"/>
          </a:xfrm>
          <a:solidFill>
            <a:srgbClr val="FFC000"/>
          </a:solidFill>
        </p:grpSpPr>
        <p:sp>
          <p:nvSpPr>
            <p:cNvPr id="246" name="Google Shape;9948;p77">
              <a:extLst>
                <a:ext uri="{FF2B5EF4-FFF2-40B4-BE49-F238E27FC236}">
                  <a16:creationId xmlns:a16="http://schemas.microsoft.com/office/drawing/2014/main" id="{266EC3E9-4F4C-4006-86EB-A57F29928E9B}"/>
                </a:ext>
              </a:extLst>
            </p:cNvPr>
            <p:cNvSpPr/>
            <p:nvPr/>
          </p:nvSpPr>
          <p:spPr>
            <a:xfrm>
              <a:off x="-35067125" y="2665700"/>
              <a:ext cx="153600" cy="154400"/>
            </a:xfrm>
            <a:custGeom>
              <a:avLst/>
              <a:gdLst/>
              <a:ahLst/>
              <a:cxnLst/>
              <a:rect l="l" t="t" r="r" b="b"/>
              <a:pathLst>
                <a:path w="6144" h="6176" extrusionOk="0">
                  <a:moveTo>
                    <a:pt x="3056" y="694"/>
                  </a:moveTo>
                  <a:cubicBezTo>
                    <a:pt x="4411" y="694"/>
                    <a:pt x="5482" y="1765"/>
                    <a:pt x="5482" y="3088"/>
                  </a:cubicBezTo>
                  <a:cubicBezTo>
                    <a:pt x="5482" y="4443"/>
                    <a:pt x="4411" y="5482"/>
                    <a:pt x="3056" y="5482"/>
                  </a:cubicBezTo>
                  <a:cubicBezTo>
                    <a:pt x="1733" y="5482"/>
                    <a:pt x="662" y="4443"/>
                    <a:pt x="662" y="3088"/>
                  </a:cubicBezTo>
                  <a:cubicBezTo>
                    <a:pt x="662" y="1796"/>
                    <a:pt x="1764" y="694"/>
                    <a:pt x="3056" y="694"/>
                  </a:cubicBezTo>
                  <a:close/>
                  <a:moveTo>
                    <a:pt x="3056" y="1"/>
                  </a:moveTo>
                  <a:cubicBezTo>
                    <a:pt x="1386" y="1"/>
                    <a:pt x="0" y="1387"/>
                    <a:pt x="0" y="3088"/>
                  </a:cubicBezTo>
                  <a:cubicBezTo>
                    <a:pt x="0" y="4789"/>
                    <a:pt x="1386" y="6176"/>
                    <a:pt x="3056" y="6176"/>
                  </a:cubicBezTo>
                  <a:cubicBezTo>
                    <a:pt x="4757" y="6176"/>
                    <a:pt x="6144" y="4789"/>
                    <a:pt x="6144" y="3088"/>
                  </a:cubicBezTo>
                  <a:cubicBezTo>
                    <a:pt x="6144" y="1387"/>
                    <a:pt x="4757" y="1"/>
                    <a:pt x="3056" y="1"/>
                  </a:cubicBezTo>
                  <a:close/>
                </a:path>
              </a:pathLst>
            </a:custGeom>
            <a:grpFill/>
            <a:ln>
              <a:solidFill>
                <a:srgbClr val="D3953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Google Shape;9949;p77">
              <a:extLst>
                <a:ext uri="{FF2B5EF4-FFF2-40B4-BE49-F238E27FC236}">
                  <a16:creationId xmlns:a16="http://schemas.microsoft.com/office/drawing/2014/main" id="{6EC6AB0E-3334-4541-B45F-9378737C1511}"/>
                </a:ext>
              </a:extLst>
            </p:cNvPr>
            <p:cNvSpPr/>
            <p:nvPr/>
          </p:nvSpPr>
          <p:spPr>
            <a:xfrm>
              <a:off x="-35106541" y="2631050"/>
              <a:ext cx="232408" cy="334029"/>
            </a:xfrm>
            <a:custGeom>
              <a:avLst/>
              <a:gdLst/>
              <a:ahLst/>
              <a:cxnLst/>
              <a:rect l="l" t="t" r="r" b="b"/>
              <a:pathLst>
                <a:path w="8917" h="11658" extrusionOk="0">
                  <a:moveTo>
                    <a:pt x="4443" y="693"/>
                  </a:moveTo>
                  <a:cubicBezTo>
                    <a:pt x="6554" y="693"/>
                    <a:pt x="8192" y="2395"/>
                    <a:pt x="8192" y="4474"/>
                  </a:cubicBezTo>
                  <a:cubicBezTo>
                    <a:pt x="8192" y="5293"/>
                    <a:pt x="7940" y="6081"/>
                    <a:pt x="7436" y="6711"/>
                  </a:cubicBezTo>
                  <a:lnTo>
                    <a:pt x="4443" y="10775"/>
                  </a:lnTo>
                  <a:lnTo>
                    <a:pt x="1450" y="6711"/>
                  </a:lnTo>
                  <a:cubicBezTo>
                    <a:pt x="1009" y="6049"/>
                    <a:pt x="726" y="5293"/>
                    <a:pt x="726" y="4474"/>
                  </a:cubicBezTo>
                  <a:cubicBezTo>
                    <a:pt x="726" y="2395"/>
                    <a:pt x="2364" y="693"/>
                    <a:pt x="4443" y="693"/>
                  </a:cubicBezTo>
                  <a:close/>
                  <a:moveTo>
                    <a:pt x="4443" y="0"/>
                  </a:moveTo>
                  <a:cubicBezTo>
                    <a:pt x="2017" y="0"/>
                    <a:pt x="1" y="1985"/>
                    <a:pt x="1" y="4443"/>
                  </a:cubicBezTo>
                  <a:cubicBezTo>
                    <a:pt x="1" y="5419"/>
                    <a:pt x="316" y="6333"/>
                    <a:pt x="883" y="7120"/>
                  </a:cubicBezTo>
                  <a:lnTo>
                    <a:pt x="4191" y="11531"/>
                  </a:lnTo>
                  <a:cubicBezTo>
                    <a:pt x="4254" y="11594"/>
                    <a:pt x="4349" y="11657"/>
                    <a:pt x="4443" y="11657"/>
                  </a:cubicBezTo>
                  <a:cubicBezTo>
                    <a:pt x="4569" y="11657"/>
                    <a:pt x="4664" y="11594"/>
                    <a:pt x="4727" y="11531"/>
                  </a:cubicBezTo>
                  <a:lnTo>
                    <a:pt x="8003" y="7120"/>
                  </a:lnTo>
                  <a:cubicBezTo>
                    <a:pt x="8602" y="6333"/>
                    <a:pt x="8917" y="5419"/>
                    <a:pt x="8917" y="4443"/>
                  </a:cubicBezTo>
                  <a:cubicBezTo>
                    <a:pt x="8917" y="1985"/>
                    <a:pt x="6901" y="0"/>
                    <a:pt x="4443" y="0"/>
                  </a:cubicBezTo>
                  <a:close/>
                </a:path>
              </a:pathLst>
            </a:custGeom>
            <a:grpFill/>
            <a:ln>
              <a:solidFill>
                <a:srgbClr val="D3953F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8" name="TextBox 247">
            <a:extLst>
              <a:ext uri="{FF2B5EF4-FFF2-40B4-BE49-F238E27FC236}">
                <a16:creationId xmlns:a16="http://schemas.microsoft.com/office/drawing/2014/main" id="{977E50B8-07D4-434D-92DF-43B869E9962E}"/>
              </a:ext>
            </a:extLst>
          </p:cNvPr>
          <p:cNvSpPr txBox="1"/>
          <p:nvPr/>
        </p:nvSpPr>
        <p:spPr>
          <a:xfrm>
            <a:off x="6822307" y="3219665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6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 Pro" panose="02040502050405020303" pitchFamily="18" charset="0"/>
              <a:ea typeface="+mn-ea"/>
              <a:cs typeface="+mn-cs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76E36985-AD35-474C-8C87-541AD1004AA4}"/>
              </a:ext>
            </a:extLst>
          </p:cNvPr>
          <p:cNvSpPr txBox="1"/>
          <p:nvPr/>
        </p:nvSpPr>
        <p:spPr>
          <a:xfrm>
            <a:off x="10374847" y="3851818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1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 Pro" panose="02040502050405020303" pitchFamily="18" charset="0"/>
              <a:ea typeface="+mn-ea"/>
              <a:cs typeface="+mn-cs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01DF3F62-D2EF-47B8-BD8C-F6790611B8D5}"/>
              </a:ext>
            </a:extLst>
          </p:cNvPr>
          <p:cNvSpPr txBox="1"/>
          <p:nvPr/>
        </p:nvSpPr>
        <p:spPr>
          <a:xfrm>
            <a:off x="11115040" y="3669918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2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 Pro" panose="02040502050405020303" pitchFamily="18" charset="0"/>
              <a:ea typeface="+mn-ea"/>
              <a:cs typeface="+mn-cs"/>
            </a:endParaRP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A4951BA2-3D55-4CD7-B8D3-875EAF741ABE}"/>
              </a:ext>
            </a:extLst>
          </p:cNvPr>
          <p:cNvSpPr txBox="1"/>
          <p:nvPr/>
        </p:nvSpPr>
        <p:spPr>
          <a:xfrm>
            <a:off x="10847484" y="3531066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3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 Pro" panose="02040502050405020303" pitchFamily="18" charset="0"/>
              <a:ea typeface="+mn-ea"/>
              <a:cs typeface="+mn-cs"/>
            </a:endParaRP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9EEA645A-2F51-47F1-8A10-23DB4D237BC6}"/>
              </a:ext>
            </a:extLst>
          </p:cNvPr>
          <p:cNvSpPr txBox="1"/>
          <p:nvPr/>
        </p:nvSpPr>
        <p:spPr>
          <a:xfrm>
            <a:off x="10350572" y="3491279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7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 Pro" panose="02040502050405020303" pitchFamily="18" charset="0"/>
              <a:ea typeface="+mn-ea"/>
              <a:cs typeface="+mn-cs"/>
            </a:endParaRP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0B9AC476-FE4C-48E5-9BC2-D4A6895A244B}"/>
              </a:ext>
            </a:extLst>
          </p:cNvPr>
          <p:cNvSpPr txBox="1"/>
          <p:nvPr/>
        </p:nvSpPr>
        <p:spPr>
          <a:xfrm>
            <a:off x="9308777" y="3383741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8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 Pro" panose="02040502050405020303" pitchFamily="18" charset="0"/>
              <a:ea typeface="+mn-ea"/>
              <a:cs typeface="+mn-cs"/>
            </a:endParaRP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F522CA35-F3E6-4716-8DDD-1E4C3C79EF13}"/>
              </a:ext>
            </a:extLst>
          </p:cNvPr>
          <p:cNvSpPr txBox="1"/>
          <p:nvPr/>
        </p:nvSpPr>
        <p:spPr>
          <a:xfrm>
            <a:off x="8849323" y="2273113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9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 Pro" panose="02040502050405020303" pitchFamily="18" charset="0"/>
              <a:ea typeface="+mn-ea"/>
              <a:cs typeface="+mn-cs"/>
            </a:endParaRP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DD11E0C8-C60E-481F-BA27-E94EB16AB201}"/>
              </a:ext>
            </a:extLst>
          </p:cNvPr>
          <p:cNvSpPr txBox="1"/>
          <p:nvPr/>
        </p:nvSpPr>
        <p:spPr>
          <a:xfrm>
            <a:off x="9817070" y="2757992"/>
            <a:ext cx="3513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10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 Pro" panose="02040502050405020303" pitchFamily="18" charset="0"/>
              <a:ea typeface="+mn-ea"/>
              <a:cs typeface="+mn-cs"/>
            </a:endParaRP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36034EBF-4202-4031-9D40-E42D6AFD29FE}"/>
              </a:ext>
            </a:extLst>
          </p:cNvPr>
          <p:cNvSpPr txBox="1"/>
          <p:nvPr/>
        </p:nvSpPr>
        <p:spPr>
          <a:xfrm>
            <a:off x="8768112" y="3102493"/>
            <a:ext cx="3513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11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 Pro" panose="02040502050405020303" pitchFamily="18" charset="0"/>
              <a:ea typeface="+mn-ea"/>
              <a:cs typeface="+mn-cs"/>
            </a:endParaRP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510E5213-A9F8-43F5-B187-84A563C60D8F}"/>
              </a:ext>
            </a:extLst>
          </p:cNvPr>
          <p:cNvSpPr txBox="1"/>
          <p:nvPr/>
        </p:nvSpPr>
        <p:spPr>
          <a:xfrm>
            <a:off x="7565404" y="2721064"/>
            <a:ext cx="3513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12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 Pro" panose="02040502050405020303" pitchFamily="18" charset="0"/>
              <a:ea typeface="+mn-ea"/>
              <a:cs typeface="+mn-cs"/>
            </a:endParaRP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3C1E1AEF-7F0D-46B6-86FB-E3127F97F3F4}"/>
              </a:ext>
            </a:extLst>
          </p:cNvPr>
          <p:cNvSpPr txBox="1"/>
          <p:nvPr/>
        </p:nvSpPr>
        <p:spPr>
          <a:xfrm>
            <a:off x="9857704" y="4649031"/>
            <a:ext cx="3513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13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 Pro" panose="02040502050405020303" pitchFamily="18" charset="0"/>
              <a:ea typeface="+mn-ea"/>
              <a:cs typeface="+mn-cs"/>
            </a:endParaRP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F5EC30CD-27CF-47DA-8619-BD8A98AC985C}"/>
              </a:ext>
            </a:extLst>
          </p:cNvPr>
          <p:cNvSpPr txBox="1"/>
          <p:nvPr/>
        </p:nvSpPr>
        <p:spPr>
          <a:xfrm>
            <a:off x="9143222" y="4913854"/>
            <a:ext cx="328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14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 Pro" panose="02040502050405020303" pitchFamily="18" charset="0"/>
              <a:ea typeface="+mn-ea"/>
              <a:cs typeface="+mn-cs"/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2D81313F-16D5-4B26-A106-D1BF07E1D8D1}"/>
              </a:ext>
            </a:extLst>
          </p:cNvPr>
          <p:cNvSpPr txBox="1"/>
          <p:nvPr/>
        </p:nvSpPr>
        <p:spPr>
          <a:xfrm>
            <a:off x="9407258" y="5945521"/>
            <a:ext cx="3513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15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 Pro" panose="02040502050405020303" pitchFamily="18" charset="0"/>
              <a:ea typeface="+mn-ea"/>
              <a:cs typeface="+mn-cs"/>
            </a:endParaRP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194EE66A-AEE5-40DB-9DBB-F0C5559AF017}"/>
              </a:ext>
            </a:extLst>
          </p:cNvPr>
          <p:cNvSpPr txBox="1"/>
          <p:nvPr/>
        </p:nvSpPr>
        <p:spPr>
          <a:xfrm>
            <a:off x="9103078" y="4468527"/>
            <a:ext cx="3513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16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 Pro" panose="02040502050405020303" pitchFamily="18" charset="0"/>
              <a:ea typeface="+mn-ea"/>
              <a:cs typeface="+mn-cs"/>
            </a:endParaRP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0BD7A706-7859-457D-9380-E00BC3443765}"/>
              </a:ext>
            </a:extLst>
          </p:cNvPr>
          <p:cNvSpPr txBox="1"/>
          <p:nvPr/>
        </p:nvSpPr>
        <p:spPr>
          <a:xfrm>
            <a:off x="8183513" y="4572735"/>
            <a:ext cx="3513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17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 Pro" panose="02040502050405020303" pitchFamily="18" charset="0"/>
              <a:ea typeface="+mn-ea"/>
              <a:cs typeface="+mn-cs"/>
            </a:endParaRP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36BA20F3-A89A-45AE-8AEE-BCE339144073}"/>
              </a:ext>
            </a:extLst>
          </p:cNvPr>
          <p:cNvSpPr txBox="1"/>
          <p:nvPr/>
        </p:nvSpPr>
        <p:spPr>
          <a:xfrm>
            <a:off x="7204194" y="3828598"/>
            <a:ext cx="3513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18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 Pro" panose="02040502050405020303" pitchFamily="18" charset="0"/>
              <a:ea typeface="+mn-ea"/>
              <a:cs typeface="+mn-cs"/>
            </a:endParaRP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7D8F550B-8FD3-4302-949B-105081774964}"/>
              </a:ext>
            </a:extLst>
          </p:cNvPr>
          <p:cNvSpPr txBox="1"/>
          <p:nvPr/>
        </p:nvSpPr>
        <p:spPr>
          <a:xfrm>
            <a:off x="8279927" y="3695702"/>
            <a:ext cx="3513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19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 Pro" panose="02040502050405020303" pitchFamily="18" charset="0"/>
              <a:ea typeface="+mn-ea"/>
              <a:cs typeface="+mn-cs"/>
            </a:endParaRP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4EFEDA45-78B0-413F-ACEF-D0EDB27A2B9B}"/>
              </a:ext>
            </a:extLst>
          </p:cNvPr>
          <p:cNvSpPr txBox="1"/>
          <p:nvPr/>
        </p:nvSpPr>
        <p:spPr>
          <a:xfrm>
            <a:off x="7078598" y="3427879"/>
            <a:ext cx="3513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20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 Pro" panose="02040502050405020303" pitchFamily="18" charset="0"/>
              <a:ea typeface="+mn-ea"/>
              <a:cs typeface="+mn-cs"/>
            </a:endParaRP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118D2642-C6A2-4BCD-B82B-F79F7F70C636}"/>
              </a:ext>
            </a:extLst>
          </p:cNvPr>
          <p:cNvSpPr txBox="1"/>
          <p:nvPr/>
        </p:nvSpPr>
        <p:spPr>
          <a:xfrm>
            <a:off x="5977179" y="3537667"/>
            <a:ext cx="3513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21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 Pro" panose="02040502050405020303" pitchFamily="18" charset="0"/>
              <a:ea typeface="+mn-ea"/>
              <a:cs typeface="+mn-cs"/>
            </a:endParaRP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3D88F80A-634E-4AEA-98E2-15627237ED34}"/>
              </a:ext>
            </a:extLst>
          </p:cNvPr>
          <p:cNvSpPr txBox="1"/>
          <p:nvPr/>
        </p:nvSpPr>
        <p:spPr>
          <a:xfrm>
            <a:off x="5523646" y="2608331"/>
            <a:ext cx="3513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22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 Pro" panose="02040502050405020303" pitchFamily="18" charset="0"/>
              <a:ea typeface="+mn-ea"/>
              <a:cs typeface="+mn-cs"/>
            </a:endParaRP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9A778472-3C75-430C-B8A2-58285E2FDFF5}"/>
              </a:ext>
            </a:extLst>
          </p:cNvPr>
          <p:cNvSpPr/>
          <p:nvPr/>
        </p:nvSpPr>
        <p:spPr>
          <a:xfrm>
            <a:off x="633602" y="4015533"/>
            <a:ext cx="4103759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kumimoji="0" lang="az-Latn-AZ" sz="16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erli</a:t>
            </a:r>
            <a:r>
              <a:rPr kumimoji="0" lang="az-Latn-AZ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 qurumlar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z-Latn-AZ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22 sayda Ərazi Məşğulluq Filialları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055F6699-ADA2-46CF-8D59-F0246A231143}"/>
              </a:ext>
            </a:extLst>
          </p:cNvPr>
          <p:cNvSpPr/>
          <p:nvPr/>
        </p:nvSpPr>
        <p:spPr>
          <a:xfrm>
            <a:off x="634081" y="5103669"/>
            <a:ext cx="4306538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Tabeli qurumlar</a:t>
            </a:r>
          </a:p>
        </p:txBody>
      </p:sp>
      <p:sp>
        <p:nvSpPr>
          <p:cNvPr id="270" name="Rectangle: Rounded Corners 269">
            <a:extLst>
              <a:ext uri="{FF2B5EF4-FFF2-40B4-BE49-F238E27FC236}">
                <a16:creationId xmlns:a16="http://schemas.microsoft.com/office/drawing/2014/main" id="{FC808829-C85E-45C0-9D90-E3F0B275DCB7}"/>
              </a:ext>
            </a:extLst>
          </p:cNvPr>
          <p:cNvSpPr/>
          <p:nvPr/>
        </p:nvSpPr>
        <p:spPr>
          <a:xfrm>
            <a:off x="646972" y="3763014"/>
            <a:ext cx="4110706" cy="56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1" name="Rectangle: Rounded Corners 270">
            <a:extLst>
              <a:ext uri="{FF2B5EF4-FFF2-40B4-BE49-F238E27FC236}">
                <a16:creationId xmlns:a16="http://schemas.microsoft.com/office/drawing/2014/main" id="{57E748DF-CB50-49DD-B8C8-C1C7C2F04E80}"/>
              </a:ext>
            </a:extLst>
          </p:cNvPr>
          <p:cNvSpPr/>
          <p:nvPr/>
        </p:nvSpPr>
        <p:spPr>
          <a:xfrm>
            <a:off x="631004" y="4857717"/>
            <a:ext cx="4123342" cy="56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38AEF981-F785-403C-A03F-4E911BDE8E07}"/>
              </a:ext>
            </a:extLst>
          </p:cNvPr>
          <p:cNvSpPr/>
          <p:nvPr/>
        </p:nvSpPr>
        <p:spPr>
          <a:xfrm>
            <a:off x="652712" y="1767354"/>
            <a:ext cx="4359617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z-Latn-AZ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Mərkəzi aparat</a:t>
            </a:r>
          </a:p>
        </p:txBody>
      </p:sp>
      <p:sp>
        <p:nvSpPr>
          <p:cNvPr id="273" name="Rectangle: Rounded Corners 272">
            <a:extLst>
              <a:ext uri="{FF2B5EF4-FFF2-40B4-BE49-F238E27FC236}">
                <a16:creationId xmlns:a16="http://schemas.microsoft.com/office/drawing/2014/main" id="{C4A58E16-650B-4A7D-A7B1-4D1CA17707A8}"/>
              </a:ext>
            </a:extLst>
          </p:cNvPr>
          <p:cNvSpPr/>
          <p:nvPr/>
        </p:nvSpPr>
        <p:spPr>
          <a:xfrm>
            <a:off x="652711" y="2274717"/>
            <a:ext cx="4112474" cy="56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62689154-F3F8-40F2-9C19-21B27E168849}"/>
              </a:ext>
            </a:extLst>
          </p:cNvPr>
          <p:cNvSpPr/>
          <p:nvPr/>
        </p:nvSpPr>
        <p:spPr>
          <a:xfrm>
            <a:off x="652267" y="5408174"/>
            <a:ext cx="4306538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z-Latn-AZ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Bakı Peşə Hazırlığı Mərkəzi PHŞ</a:t>
            </a: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490BF6DA-954F-4B6F-8107-A4BDC05B01A9}"/>
              </a:ext>
            </a:extLst>
          </p:cNvPr>
          <p:cNvSpPr/>
          <p:nvPr/>
        </p:nvSpPr>
        <p:spPr>
          <a:xfrm>
            <a:off x="634081" y="5709972"/>
            <a:ext cx="4306538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z-Latn-AZ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Gəncə Peşə Hazırlığı Mərkəzi PHŞ</a:t>
            </a: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779481F4-49BC-44FD-9847-18D599B2BDA7}"/>
              </a:ext>
            </a:extLst>
          </p:cNvPr>
          <p:cNvSpPr/>
          <p:nvPr/>
        </p:nvSpPr>
        <p:spPr>
          <a:xfrm>
            <a:off x="638556" y="6001091"/>
            <a:ext cx="4306538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z-Latn-AZ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Göyçay Peşə Hazırlığı Mərkəzi PHŞ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7" name="Star: 4 Points 276">
            <a:extLst>
              <a:ext uri="{FF2B5EF4-FFF2-40B4-BE49-F238E27FC236}">
                <a16:creationId xmlns:a16="http://schemas.microsoft.com/office/drawing/2014/main" id="{EEAE72AB-F0E8-41CA-8B28-8EBB8A95CEE7}"/>
              </a:ext>
            </a:extLst>
          </p:cNvPr>
          <p:cNvSpPr/>
          <p:nvPr/>
        </p:nvSpPr>
        <p:spPr>
          <a:xfrm>
            <a:off x="10850796" y="3680359"/>
            <a:ext cx="230527" cy="230527"/>
          </a:xfrm>
          <a:prstGeom prst="star4">
            <a:avLst>
              <a:gd name="adj" fmla="val 17361"/>
            </a:avLst>
          </a:prstGeom>
          <a:solidFill>
            <a:srgbClr val="FFC000"/>
          </a:solidFill>
          <a:ln>
            <a:solidFill>
              <a:srgbClr val="D3953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8" name="Star: 4 Points 277">
            <a:extLst>
              <a:ext uri="{FF2B5EF4-FFF2-40B4-BE49-F238E27FC236}">
                <a16:creationId xmlns:a16="http://schemas.microsoft.com/office/drawing/2014/main" id="{1DB93A09-E6FA-4B41-8266-9FBCF0A50338}"/>
              </a:ext>
            </a:extLst>
          </p:cNvPr>
          <p:cNvSpPr/>
          <p:nvPr/>
        </p:nvSpPr>
        <p:spPr>
          <a:xfrm>
            <a:off x="10561807" y="3771141"/>
            <a:ext cx="230527" cy="230527"/>
          </a:xfrm>
          <a:prstGeom prst="star4">
            <a:avLst>
              <a:gd name="adj" fmla="val 17361"/>
            </a:avLst>
          </a:prstGeom>
          <a:solidFill>
            <a:srgbClr val="FFC000"/>
          </a:solidFill>
          <a:ln>
            <a:solidFill>
              <a:srgbClr val="D3953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6A8980A8-BE76-4EC1-93F8-8913C8C7C64D}"/>
              </a:ext>
            </a:extLst>
          </p:cNvPr>
          <p:cNvSpPr/>
          <p:nvPr/>
        </p:nvSpPr>
        <p:spPr>
          <a:xfrm>
            <a:off x="626277" y="2553102"/>
            <a:ext cx="4306538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Mərkəzi filiallar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5D0154A9-15A5-4C70-8DDE-C988F4587814}"/>
              </a:ext>
            </a:extLst>
          </p:cNvPr>
          <p:cNvSpPr/>
          <p:nvPr/>
        </p:nvSpPr>
        <p:spPr>
          <a:xfrm>
            <a:off x="644463" y="2857607"/>
            <a:ext cx="4306538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z-Latn-AZ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Mərkəzi Maliyyə və Mühasibatlılıq filialı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17402576-47C2-42B8-9A55-8288BB67C2B4}"/>
              </a:ext>
            </a:extLst>
          </p:cNvPr>
          <p:cNvSpPr/>
          <p:nvPr/>
        </p:nvSpPr>
        <p:spPr>
          <a:xfrm>
            <a:off x="626277" y="3159405"/>
            <a:ext cx="4306538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z-Latn-AZ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Mərkəzi Monitorinq və Qiymətləndirmə filialı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64B996CC-C3F9-4112-8618-3C65E4394F06}"/>
              </a:ext>
            </a:extLst>
          </p:cNvPr>
          <p:cNvSpPr txBox="1"/>
          <p:nvPr/>
        </p:nvSpPr>
        <p:spPr>
          <a:xfrm>
            <a:off x="10606941" y="3720942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4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 Pro" panose="02040502050405020303" pitchFamily="18" charset="0"/>
              <a:ea typeface="+mn-ea"/>
              <a:cs typeface="+mn-cs"/>
            </a:endParaRP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38D8FBCB-1BA9-48C9-A920-CEE5CF9C7D71}"/>
              </a:ext>
            </a:extLst>
          </p:cNvPr>
          <p:cNvSpPr txBox="1"/>
          <p:nvPr/>
        </p:nvSpPr>
        <p:spPr>
          <a:xfrm>
            <a:off x="10783816" y="3660778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 Pro" panose="02040502050405020303" pitchFamily="18" charset="0"/>
                <a:ea typeface="+mn-ea"/>
                <a:cs typeface="+mn-cs"/>
              </a:rPr>
              <a:t>5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 Pro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0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0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0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0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0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0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0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0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0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0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0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0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0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0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30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0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0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0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0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0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0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0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0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0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0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750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750"/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750"/>
                            </p:stCondLst>
                            <p:childTnLst>
                              <p:par>
                                <p:cTn id="2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25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5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25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4000"/>
                            </p:stCondLst>
                            <p:childTnLst>
                              <p:par>
                                <p:cTn id="2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25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5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25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4250"/>
                            </p:stCondLst>
                            <p:childTnLst>
                              <p:par>
                                <p:cTn id="2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25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5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25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4500"/>
                            </p:stCondLst>
                            <p:childTnLst>
                              <p:par>
                                <p:cTn id="2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2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25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4750"/>
                            </p:stCondLst>
                            <p:childTnLst>
                              <p:par>
                                <p:cTn id="2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25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0"/>
                            </p:stCondLst>
                            <p:childTnLst>
                              <p:par>
                                <p:cTn id="2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25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25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25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5250"/>
                            </p:stCondLst>
                            <p:childTnLst>
                              <p:par>
                                <p:cTn id="2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25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25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25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500"/>
                            </p:stCondLst>
                            <p:childTnLst>
                              <p:par>
                                <p:cTn id="2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25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750"/>
                            </p:stCondLst>
                            <p:childTnLst>
                              <p:par>
                                <p:cTn id="3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25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25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25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6000"/>
                            </p:stCondLst>
                            <p:childTnLst>
                              <p:par>
                                <p:cTn id="3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2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2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25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6250"/>
                            </p:stCondLst>
                            <p:childTnLst>
                              <p:par>
                                <p:cTn id="3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6500"/>
                            </p:stCondLst>
                            <p:childTnLst>
                              <p:par>
                                <p:cTn id="3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25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25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6750"/>
                            </p:stCondLst>
                            <p:childTnLst>
                              <p:par>
                                <p:cTn id="3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2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2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2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25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25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7250"/>
                            </p:stCondLst>
                            <p:childTnLst>
                              <p:par>
                                <p:cTn id="3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25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25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7500"/>
                            </p:stCondLst>
                            <p:childTnLst>
                              <p:par>
                                <p:cTn id="3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25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25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2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7750"/>
                            </p:stCondLst>
                            <p:childTnLst>
                              <p:par>
                                <p:cTn id="3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25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25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25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8000"/>
                            </p:stCondLst>
                            <p:childTnLst>
                              <p:par>
                                <p:cTn id="3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25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25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2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8250"/>
                            </p:stCondLst>
                            <p:childTnLst>
                              <p:par>
                                <p:cTn id="3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25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25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25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25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25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0" dur="25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8750"/>
                            </p:stCondLst>
                            <p:childTnLst>
                              <p:par>
                                <p:cTn id="3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25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25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25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9000"/>
                            </p:stCondLst>
                            <p:childTnLst>
                              <p:par>
                                <p:cTn id="3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0" dur="25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2" dur="25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5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750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9750"/>
                            </p:stCondLst>
                            <p:childTnLst>
                              <p:par>
                                <p:cTn id="39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750"/>
                            </p:stCondLst>
                            <p:childTnLst>
                              <p:par>
                                <p:cTn id="40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5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1750"/>
                            </p:stCondLst>
                            <p:childTnLst>
                              <p:par>
                                <p:cTn id="4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59" grpId="0" animBg="1"/>
      <p:bldP spid="165" grpId="0" animBg="1"/>
      <p:bldP spid="167" grpId="0" animBg="1"/>
      <p:bldP spid="168" grpId="0" animBg="1"/>
      <p:bldP spid="169" grpId="0" animBg="1"/>
      <p:bldP spid="170" grpId="0" animBg="1"/>
      <p:bldP spid="172" grpId="0" animBg="1"/>
      <p:bldP spid="173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20" grpId="0" animBg="1"/>
      <p:bldP spid="221" grpId="0" animBg="1"/>
      <p:bldP spid="222" grpId="0" animBg="1"/>
      <p:bldP spid="223" grpId="0" animBg="1"/>
      <p:bldP spid="225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8" grpId="0"/>
      <p:bldP spid="249" grpId="0"/>
      <p:bldP spid="250" grpId="0"/>
      <p:bldP spid="251" grpId="0"/>
      <p:bldP spid="252" grpId="0"/>
      <p:bldP spid="253" grpId="0"/>
      <p:bldP spid="254" grpId="0"/>
      <p:bldP spid="255" grpId="0"/>
      <p:bldP spid="256" grpId="0"/>
      <p:bldP spid="257" grpId="0"/>
      <p:bldP spid="258" grpId="0"/>
      <p:bldP spid="259" grpId="0"/>
      <p:bldP spid="260" grpId="0"/>
      <p:bldP spid="261" grpId="0"/>
      <p:bldP spid="262" grpId="0"/>
      <p:bldP spid="263" grpId="0"/>
      <p:bldP spid="264" grpId="0"/>
      <p:bldP spid="265" grpId="0"/>
      <p:bldP spid="266" grpId="0"/>
      <p:bldP spid="267" grpId="0"/>
      <p:bldP spid="268" grpId="0" uiExpand="1" build="p"/>
      <p:bldP spid="269" grpId="0" build="p"/>
      <p:bldP spid="270" grpId="0" animBg="1"/>
      <p:bldP spid="271" grpId="0" animBg="1"/>
      <p:bldP spid="272" grpId="0"/>
      <p:bldP spid="273" grpId="0" animBg="1"/>
      <p:bldP spid="274" grpId="0" build="p"/>
      <p:bldP spid="275" grpId="0" build="p"/>
      <p:bldP spid="276" grpId="0" build="p"/>
      <p:bldP spid="277" grpId="0" animBg="1"/>
      <p:bldP spid="278" grpId="0" animBg="1"/>
      <p:bldP spid="279" grpId="0" build="p"/>
      <p:bldP spid="280" grpId="0" build="p"/>
      <p:bldP spid="281" grpId="0" build="p"/>
      <p:bldP spid="282" grpId="0"/>
      <p:bldP spid="2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AA258727-E645-4462-BDB9-7EABE65FA3B0}"/>
              </a:ext>
            </a:extLst>
          </p:cNvPr>
          <p:cNvGrpSpPr/>
          <p:nvPr/>
        </p:nvGrpSpPr>
        <p:grpSpPr>
          <a:xfrm>
            <a:off x="11664314" y="6367162"/>
            <a:ext cx="410970" cy="409592"/>
            <a:chOff x="11664314" y="6367162"/>
            <a:chExt cx="410970" cy="409592"/>
          </a:xfrm>
        </p:grpSpPr>
        <p:sp>
          <p:nvSpPr>
            <p:cNvPr id="27" name="Slayt Numarası Yer Tutucusu 14">
              <a:extLst>
                <a:ext uri="{FF2B5EF4-FFF2-40B4-BE49-F238E27FC236}">
                  <a16:creationId xmlns:a16="http://schemas.microsoft.com/office/drawing/2014/main" id="{D483ECB8-30CE-4970-A4E5-4654E30F1725}"/>
                </a:ext>
              </a:extLst>
            </p:cNvPr>
            <p:cNvSpPr txBox="1">
              <a:spLocks/>
            </p:cNvSpPr>
            <p:nvPr/>
          </p:nvSpPr>
          <p:spPr>
            <a:xfrm>
              <a:off x="11710822" y="6389396"/>
              <a:ext cx="338138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110212BB-2AF9-4BF1-BAEE-3574CF6A04B4}" type="slidenum">
                <a:rPr kumimoji="0" lang="en-US" sz="1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4</a:t>
              </a:fld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object 20">
              <a:extLst>
                <a:ext uri="{FF2B5EF4-FFF2-40B4-BE49-F238E27FC236}">
                  <a16:creationId xmlns:a16="http://schemas.microsoft.com/office/drawing/2014/main" id="{6BFD5990-18E5-4204-82B3-DBF45CC5FC03}"/>
                </a:ext>
              </a:extLst>
            </p:cNvPr>
            <p:cNvSpPr/>
            <p:nvPr/>
          </p:nvSpPr>
          <p:spPr>
            <a:xfrm>
              <a:off x="11664314" y="6367162"/>
              <a:ext cx="410970" cy="409592"/>
            </a:xfrm>
            <a:custGeom>
              <a:avLst/>
              <a:gdLst/>
              <a:ahLst/>
              <a:cxnLst/>
              <a:rect l="l" t="t" r="r" b="b"/>
              <a:pathLst>
                <a:path w="756919" h="754379">
                  <a:moveTo>
                    <a:pt x="233914" y="418361"/>
                  </a:moveTo>
                  <a:lnTo>
                    <a:pt x="234690" y="464739"/>
                  </a:lnTo>
                  <a:lnTo>
                    <a:pt x="240522" y="508371"/>
                  </a:lnTo>
                  <a:lnTo>
                    <a:pt x="251348" y="549995"/>
                  </a:lnTo>
                  <a:lnTo>
                    <a:pt x="267105" y="590349"/>
                  </a:lnTo>
                  <a:lnTo>
                    <a:pt x="287732" y="630172"/>
                  </a:lnTo>
                  <a:lnTo>
                    <a:pt x="313167" y="670202"/>
                  </a:lnTo>
                  <a:lnTo>
                    <a:pt x="343346" y="711176"/>
                  </a:lnTo>
                  <a:lnTo>
                    <a:pt x="378208" y="753833"/>
                  </a:lnTo>
                  <a:lnTo>
                    <a:pt x="407997" y="717470"/>
                  </a:lnTo>
                  <a:lnTo>
                    <a:pt x="433934" y="684191"/>
                  </a:lnTo>
                  <a:lnTo>
                    <a:pt x="446888" y="665547"/>
                  </a:lnTo>
                  <a:lnTo>
                    <a:pt x="378263" y="665547"/>
                  </a:lnTo>
                  <a:lnTo>
                    <a:pt x="345801" y="628651"/>
                  </a:lnTo>
                  <a:lnTo>
                    <a:pt x="317857" y="593787"/>
                  </a:lnTo>
                  <a:lnTo>
                    <a:pt x="293564" y="558140"/>
                  </a:lnTo>
                  <a:lnTo>
                    <a:pt x="272053" y="518896"/>
                  </a:lnTo>
                  <a:lnTo>
                    <a:pt x="252459" y="473241"/>
                  </a:lnTo>
                  <a:lnTo>
                    <a:pt x="233914" y="418361"/>
                  </a:lnTo>
                  <a:close/>
                </a:path>
                <a:path w="756919" h="754379">
                  <a:moveTo>
                    <a:pt x="427879" y="607277"/>
                  </a:moveTo>
                  <a:lnTo>
                    <a:pt x="378263" y="665547"/>
                  </a:lnTo>
                  <a:lnTo>
                    <a:pt x="446888" y="665547"/>
                  </a:lnTo>
                  <a:lnTo>
                    <a:pt x="455548" y="653085"/>
                  </a:lnTo>
                  <a:lnTo>
                    <a:pt x="472367" y="623242"/>
                  </a:lnTo>
                  <a:lnTo>
                    <a:pt x="427879" y="607277"/>
                  </a:lnTo>
                  <a:close/>
                </a:path>
                <a:path w="756919" h="754379">
                  <a:moveTo>
                    <a:pt x="308236" y="509034"/>
                  </a:moveTo>
                  <a:lnTo>
                    <a:pt x="341098" y="541681"/>
                  </a:lnTo>
                  <a:lnTo>
                    <a:pt x="375776" y="568532"/>
                  </a:lnTo>
                  <a:lnTo>
                    <a:pt x="412711" y="590266"/>
                  </a:lnTo>
                  <a:lnTo>
                    <a:pt x="452340" y="607562"/>
                  </a:lnTo>
                  <a:lnTo>
                    <a:pt x="495103" y="621101"/>
                  </a:lnTo>
                  <a:lnTo>
                    <a:pt x="541440" y="631560"/>
                  </a:lnTo>
                  <a:lnTo>
                    <a:pt x="591789" y="639621"/>
                  </a:lnTo>
                  <a:lnTo>
                    <a:pt x="646590" y="645962"/>
                  </a:lnTo>
                  <a:lnTo>
                    <a:pt x="642232" y="599000"/>
                  </a:lnTo>
                  <a:lnTo>
                    <a:pt x="639834" y="580977"/>
                  </a:lnTo>
                  <a:lnTo>
                    <a:pt x="582704" y="580977"/>
                  </a:lnTo>
                  <a:lnTo>
                    <a:pt x="533779" y="577365"/>
                  </a:lnTo>
                  <a:lnTo>
                    <a:pt x="489663" y="572736"/>
                  </a:lnTo>
                  <a:lnTo>
                    <a:pt x="447705" y="565340"/>
                  </a:lnTo>
                  <a:lnTo>
                    <a:pt x="405251" y="553425"/>
                  </a:lnTo>
                  <a:lnTo>
                    <a:pt x="359646" y="535240"/>
                  </a:lnTo>
                  <a:lnTo>
                    <a:pt x="308236" y="509034"/>
                  </a:lnTo>
                  <a:close/>
                </a:path>
                <a:path w="756919" h="754379">
                  <a:moveTo>
                    <a:pt x="248159" y="306273"/>
                  </a:moveTo>
                  <a:lnTo>
                    <a:pt x="215342" y="337428"/>
                  </a:lnTo>
                  <a:lnTo>
                    <a:pt x="188387" y="370996"/>
                  </a:lnTo>
                  <a:lnTo>
                    <a:pt x="166597" y="407349"/>
                  </a:lnTo>
                  <a:lnTo>
                    <a:pt x="149275" y="446860"/>
                  </a:lnTo>
                  <a:lnTo>
                    <a:pt x="135724" y="489902"/>
                  </a:lnTo>
                  <a:lnTo>
                    <a:pt x="125246" y="536848"/>
                  </a:lnTo>
                  <a:lnTo>
                    <a:pt x="117144" y="588071"/>
                  </a:lnTo>
                  <a:lnTo>
                    <a:pt x="110721" y="643943"/>
                  </a:lnTo>
                  <a:lnTo>
                    <a:pt x="157799" y="641594"/>
                  </a:lnTo>
                  <a:lnTo>
                    <a:pt x="200014" y="635505"/>
                  </a:lnTo>
                  <a:lnTo>
                    <a:pt x="237649" y="627396"/>
                  </a:lnTo>
                  <a:lnTo>
                    <a:pt x="270989" y="618986"/>
                  </a:lnTo>
                  <a:lnTo>
                    <a:pt x="250163" y="581032"/>
                  </a:lnTo>
                  <a:lnTo>
                    <a:pt x="173806" y="581032"/>
                  </a:lnTo>
                  <a:lnTo>
                    <a:pt x="177632" y="531140"/>
                  </a:lnTo>
                  <a:lnTo>
                    <a:pt x="182659" y="486449"/>
                  </a:lnTo>
                  <a:lnTo>
                    <a:pt x="190557" y="444288"/>
                  </a:lnTo>
                  <a:lnTo>
                    <a:pt x="202993" y="401986"/>
                  </a:lnTo>
                  <a:lnTo>
                    <a:pt x="221638" y="356871"/>
                  </a:lnTo>
                  <a:lnTo>
                    <a:pt x="248159" y="306273"/>
                  </a:lnTo>
                  <a:close/>
                </a:path>
                <a:path w="756919" h="754379">
                  <a:moveTo>
                    <a:pt x="248913" y="578754"/>
                  </a:moveTo>
                  <a:lnTo>
                    <a:pt x="173806" y="581032"/>
                  </a:lnTo>
                  <a:lnTo>
                    <a:pt x="250163" y="581032"/>
                  </a:lnTo>
                  <a:lnTo>
                    <a:pt x="248913" y="578754"/>
                  </a:lnTo>
                  <a:close/>
                </a:path>
                <a:path w="756919" h="754379">
                  <a:moveTo>
                    <a:pt x="620227" y="485804"/>
                  </a:moveTo>
                  <a:lnTo>
                    <a:pt x="577105" y="505154"/>
                  </a:lnTo>
                  <a:lnTo>
                    <a:pt x="582704" y="580977"/>
                  </a:lnTo>
                  <a:lnTo>
                    <a:pt x="639834" y="580977"/>
                  </a:lnTo>
                  <a:lnTo>
                    <a:pt x="636612" y="556759"/>
                  </a:lnTo>
                  <a:lnTo>
                    <a:pt x="629391" y="519080"/>
                  </a:lnTo>
                  <a:lnTo>
                    <a:pt x="620227" y="485804"/>
                  </a:lnTo>
                  <a:close/>
                </a:path>
                <a:path w="756919" h="754379">
                  <a:moveTo>
                    <a:pt x="626124" y="282957"/>
                  </a:moveTo>
                  <a:lnTo>
                    <a:pt x="609499" y="327147"/>
                  </a:lnTo>
                  <a:lnTo>
                    <a:pt x="668075" y="376936"/>
                  </a:lnTo>
                  <a:lnTo>
                    <a:pt x="631206" y="409068"/>
                  </a:lnTo>
                  <a:lnTo>
                    <a:pt x="597225" y="437120"/>
                  </a:lnTo>
                  <a:lnTo>
                    <a:pt x="562911" y="461714"/>
                  </a:lnTo>
                  <a:lnTo>
                    <a:pt x="525036" y="483477"/>
                  </a:lnTo>
                  <a:lnTo>
                    <a:pt x="480369" y="503038"/>
                  </a:lnTo>
                  <a:lnTo>
                    <a:pt x="425680" y="521026"/>
                  </a:lnTo>
                  <a:lnTo>
                    <a:pt x="480499" y="517668"/>
                  </a:lnTo>
                  <a:lnTo>
                    <a:pt x="529888" y="508812"/>
                  </a:lnTo>
                  <a:lnTo>
                    <a:pt x="575596" y="494310"/>
                  </a:lnTo>
                  <a:lnTo>
                    <a:pt x="619367" y="474018"/>
                  </a:lnTo>
                  <a:lnTo>
                    <a:pt x="662949" y="447788"/>
                  </a:lnTo>
                  <a:lnTo>
                    <a:pt x="708086" y="415476"/>
                  </a:lnTo>
                  <a:lnTo>
                    <a:pt x="756526" y="376936"/>
                  </a:lnTo>
                  <a:lnTo>
                    <a:pt x="720394" y="346968"/>
                  </a:lnTo>
                  <a:lnTo>
                    <a:pt x="687102" y="321250"/>
                  </a:lnTo>
                  <a:lnTo>
                    <a:pt x="655922" y="299880"/>
                  </a:lnTo>
                  <a:lnTo>
                    <a:pt x="626124" y="282957"/>
                  </a:lnTo>
                  <a:close/>
                </a:path>
                <a:path w="756919" h="754379">
                  <a:moveTo>
                    <a:pt x="332660" y="234888"/>
                  </a:moveTo>
                  <a:lnTo>
                    <a:pt x="286434" y="235119"/>
                  </a:lnTo>
                  <a:lnTo>
                    <a:pt x="243264" y="240632"/>
                  </a:lnTo>
                  <a:lnTo>
                    <a:pt x="202284" y="251290"/>
                  </a:lnTo>
                  <a:lnTo>
                    <a:pt x="162631" y="266954"/>
                  </a:lnTo>
                  <a:lnTo>
                    <a:pt x="123440" y="287487"/>
                  </a:lnTo>
                  <a:lnTo>
                    <a:pt x="83847" y="312751"/>
                  </a:lnTo>
                  <a:lnTo>
                    <a:pt x="42988" y="342608"/>
                  </a:lnTo>
                  <a:lnTo>
                    <a:pt x="0" y="376920"/>
                  </a:lnTo>
                  <a:lnTo>
                    <a:pt x="36136" y="406928"/>
                  </a:lnTo>
                  <a:lnTo>
                    <a:pt x="69429" y="432735"/>
                  </a:lnTo>
                  <a:lnTo>
                    <a:pt x="100608" y="454195"/>
                  </a:lnTo>
                  <a:lnTo>
                    <a:pt x="130401" y="471158"/>
                  </a:lnTo>
                  <a:lnTo>
                    <a:pt x="147026" y="426968"/>
                  </a:lnTo>
                  <a:lnTo>
                    <a:pt x="89196" y="376920"/>
                  </a:lnTo>
                  <a:lnTo>
                    <a:pt x="126157" y="344930"/>
                  </a:lnTo>
                  <a:lnTo>
                    <a:pt x="160335" y="317260"/>
                  </a:lnTo>
                  <a:lnTo>
                    <a:pt x="194901" y="293164"/>
                  </a:lnTo>
                  <a:lnTo>
                    <a:pt x="233029" y="271899"/>
                  </a:lnTo>
                  <a:lnTo>
                    <a:pt x="277891" y="252722"/>
                  </a:lnTo>
                  <a:lnTo>
                    <a:pt x="332660" y="234888"/>
                  </a:lnTo>
                  <a:close/>
                </a:path>
                <a:path w="756919" h="754379">
                  <a:moveTo>
                    <a:pt x="638049" y="173209"/>
                  </a:moveTo>
                  <a:lnTo>
                    <a:pt x="582280" y="173209"/>
                  </a:lnTo>
                  <a:lnTo>
                    <a:pt x="578788" y="221962"/>
                  </a:lnTo>
                  <a:lnTo>
                    <a:pt x="574798" y="265793"/>
                  </a:lnTo>
                  <a:lnTo>
                    <a:pt x="568296" y="307403"/>
                  </a:lnTo>
                  <a:lnTo>
                    <a:pt x="557266" y="349491"/>
                  </a:lnTo>
                  <a:lnTo>
                    <a:pt x="539694" y="394757"/>
                  </a:lnTo>
                  <a:lnTo>
                    <a:pt x="513565" y="445902"/>
                  </a:lnTo>
                  <a:lnTo>
                    <a:pt x="550132" y="405043"/>
                  </a:lnTo>
                  <a:lnTo>
                    <a:pt x="578748" y="363972"/>
                  </a:lnTo>
                  <a:lnTo>
                    <a:pt x="600641" y="321400"/>
                  </a:lnTo>
                  <a:lnTo>
                    <a:pt x="617042" y="276039"/>
                  </a:lnTo>
                  <a:lnTo>
                    <a:pt x="629180" y="226601"/>
                  </a:lnTo>
                  <a:lnTo>
                    <a:pt x="638049" y="173209"/>
                  </a:lnTo>
                  <a:close/>
                </a:path>
                <a:path w="756919" h="754379">
                  <a:moveTo>
                    <a:pt x="445569" y="88285"/>
                  </a:moveTo>
                  <a:lnTo>
                    <a:pt x="378263" y="88285"/>
                  </a:lnTo>
                  <a:lnTo>
                    <a:pt x="409657" y="126048"/>
                  </a:lnTo>
                  <a:lnTo>
                    <a:pt x="437850" y="160508"/>
                  </a:lnTo>
                  <a:lnTo>
                    <a:pt x="462963" y="195043"/>
                  </a:lnTo>
                  <a:lnTo>
                    <a:pt x="485115" y="233031"/>
                  </a:lnTo>
                  <a:lnTo>
                    <a:pt x="504427" y="277853"/>
                  </a:lnTo>
                  <a:lnTo>
                    <a:pt x="521018" y="332887"/>
                  </a:lnTo>
                  <a:lnTo>
                    <a:pt x="519390" y="283240"/>
                  </a:lnTo>
                  <a:lnTo>
                    <a:pt x="512674" y="237793"/>
                  </a:lnTo>
                  <a:lnTo>
                    <a:pt x="501100" y="195593"/>
                  </a:lnTo>
                  <a:lnTo>
                    <a:pt x="484896" y="155688"/>
                  </a:lnTo>
                  <a:lnTo>
                    <a:pt x="464292" y="117129"/>
                  </a:lnTo>
                  <a:lnTo>
                    <a:pt x="445569" y="88285"/>
                  </a:lnTo>
                  <a:close/>
                </a:path>
                <a:path w="756919" h="754379">
                  <a:moveTo>
                    <a:pt x="112740" y="111805"/>
                  </a:moveTo>
                  <a:lnTo>
                    <a:pt x="115818" y="158176"/>
                  </a:lnTo>
                  <a:lnTo>
                    <a:pt x="120570" y="199205"/>
                  </a:lnTo>
                  <a:lnTo>
                    <a:pt x="127013" y="235417"/>
                  </a:lnTo>
                  <a:lnTo>
                    <a:pt x="135317" y="268201"/>
                  </a:lnTo>
                  <a:lnTo>
                    <a:pt x="179028" y="249644"/>
                  </a:lnTo>
                  <a:lnTo>
                    <a:pt x="174010" y="172691"/>
                  </a:lnTo>
                  <a:lnTo>
                    <a:pt x="356377" y="172691"/>
                  </a:lnTo>
                  <a:lnTo>
                    <a:pt x="320096" y="154074"/>
                  </a:lnTo>
                  <a:lnTo>
                    <a:pt x="273940" y="137547"/>
                  </a:lnTo>
                  <a:lnTo>
                    <a:pt x="224548" y="125773"/>
                  </a:lnTo>
                  <a:lnTo>
                    <a:pt x="171091" y="117583"/>
                  </a:lnTo>
                  <a:lnTo>
                    <a:pt x="112740" y="111805"/>
                  </a:lnTo>
                  <a:close/>
                </a:path>
                <a:path w="756919" h="754379">
                  <a:moveTo>
                    <a:pt x="356377" y="172691"/>
                  </a:moveTo>
                  <a:lnTo>
                    <a:pt x="174010" y="172691"/>
                  </a:lnTo>
                  <a:lnTo>
                    <a:pt x="222893" y="176773"/>
                  </a:lnTo>
                  <a:lnTo>
                    <a:pt x="267097" y="181138"/>
                  </a:lnTo>
                  <a:lnTo>
                    <a:pt x="309137" y="187908"/>
                  </a:lnTo>
                  <a:lnTo>
                    <a:pt x="351533" y="199205"/>
                  </a:lnTo>
                  <a:lnTo>
                    <a:pt x="396800" y="217152"/>
                  </a:lnTo>
                  <a:lnTo>
                    <a:pt x="447457" y="243872"/>
                  </a:lnTo>
                  <a:lnTo>
                    <a:pt x="406025" y="206067"/>
                  </a:lnTo>
                  <a:lnTo>
                    <a:pt x="363848" y="176524"/>
                  </a:lnTo>
                  <a:lnTo>
                    <a:pt x="356377" y="172691"/>
                  </a:lnTo>
                  <a:close/>
                </a:path>
                <a:path w="756919" h="754379">
                  <a:moveTo>
                    <a:pt x="645585" y="110336"/>
                  </a:moveTo>
                  <a:lnTo>
                    <a:pt x="598631" y="114469"/>
                  </a:lnTo>
                  <a:lnTo>
                    <a:pt x="556530" y="119841"/>
                  </a:lnTo>
                  <a:lnTo>
                    <a:pt x="518993" y="126829"/>
                  </a:lnTo>
                  <a:lnTo>
                    <a:pt x="485733" y="135812"/>
                  </a:lnTo>
                  <a:lnTo>
                    <a:pt x="504927" y="178942"/>
                  </a:lnTo>
                  <a:lnTo>
                    <a:pt x="582280" y="173209"/>
                  </a:lnTo>
                  <a:lnTo>
                    <a:pt x="638049" y="173209"/>
                  </a:lnTo>
                  <a:lnTo>
                    <a:pt x="638284" y="171796"/>
                  </a:lnTo>
                  <a:lnTo>
                    <a:pt x="645585" y="110336"/>
                  </a:lnTo>
                  <a:close/>
                </a:path>
                <a:path w="756919" h="754379">
                  <a:moveTo>
                    <a:pt x="378373" y="0"/>
                  </a:moveTo>
                  <a:lnTo>
                    <a:pt x="347615" y="35510"/>
                  </a:lnTo>
                  <a:lnTo>
                    <a:pt x="321829" y="68938"/>
                  </a:lnTo>
                  <a:lnTo>
                    <a:pt x="300471" y="100408"/>
                  </a:lnTo>
                  <a:lnTo>
                    <a:pt x="282996" y="130048"/>
                  </a:lnTo>
                  <a:lnTo>
                    <a:pt x="326628" y="148204"/>
                  </a:lnTo>
                  <a:lnTo>
                    <a:pt x="378263" y="88285"/>
                  </a:lnTo>
                  <a:lnTo>
                    <a:pt x="445569" y="88285"/>
                  </a:lnTo>
                  <a:lnTo>
                    <a:pt x="439518" y="78962"/>
                  </a:lnTo>
                  <a:lnTo>
                    <a:pt x="410801" y="40236"/>
                  </a:lnTo>
                  <a:lnTo>
                    <a:pt x="37837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07DB01E-9843-4E86-AA50-3863F6AFD5FF}"/>
              </a:ext>
            </a:extLst>
          </p:cNvPr>
          <p:cNvGrpSpPr/>
          <p:nvPr/>
        </p:nvGrpSpPr>
        <p:grpSpPr>
          <a:xfrm>
            <a:off x="645953" y="5545401"/>
            <a:ext cx="1620000" cy="1116000"/>
            <a:chOff x="645953" y="5600817"/>
            <a:chExt cx="1620000" cy="1116000"/>
          </a:xfrm>
        </p:grpSpPr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7A47BA58-839C-4C3B-A35E-6F5C130D2EE6}"/>
                </a:ext>
              </a:extLst>
            </p:cNvPr>
            <p:cNvSpPr/>
            <p:nvPr/>
          </p:nvSpPr>
          <p:spPr>
            <a:xfrm>
              <a:off x="645953" y="5600817"/>
              <a:ext cx="1620000" cy="1116000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905607D9-D8F4-4D92-82FA-E5F264BD5167}"/>
                </a:ext>
              </a:extLst>
            </p:cNvPr>
            <p:cNvSpPr txBox="1"/>
            <p:nvPr/>
          </p:nvSpPr>
          <p:spPr>
            <a:xfrm>
              <a:off x="656484" y="5604411"/>
              <a:ext cx="6443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ngsanaUPC" panose="020B0502040204020203" pitchFamily="18" charset="-34"/>
                </a:rPr>
                <a:t>19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ngsanaUPC" panose="020B0502040204020203" pitchFamily="18" charset="-34"/>
              </a:endParaRPr>
            </a:p>
          </p:txBody>
        </p:sp>
        <p:sp>
          <p:nvSpPr>
            <p:cNvPr id="103" name="Metin kutusu 12">
              <a:extLst>
                <a:ext uri="{FF2B5EF4-FFF2-40B4-BE49-F238E27FC236}">
                  <a16:creationId xmlns:a16="http://schemas.microsoft.com/office/drawing/2014/main" id="{F5EEACF4-4457-48F1-BC03-35C53CEA39A1}"/>
                </a:ext>
              </a:extLst>
            </p:cNvPr>
            <p:cNvSpPr txBox="1"/>
            <p:nvPr/>
          </p:nvSpPr>
          <p:spPr>
            <a:xfrm>
              <a:off x="1239833" y="5604602"/>
              <a:ext cx="10080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Məşğulluq sahəsində nəzarət</a:t>
              </a:r>
            </a:p>
          </p:txBody>
        </p:sp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52BBD575-74F5-43B1-AE2D-06341C8D3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50000"/>
            </a:blip>
            <a:stretch>
              <a:fillRect/>
            </a:stretch>
          </p:blipFill>
          <p:spPr>
            <a:xfrm>
              <a:off x="1250714" y="6225034"/>
              <a:ext cx="455130" cy="45513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ED36F17-603D-4026-B3BE-B20F012D4CAF}"/>
              </a:ext>
            </a:extLst>
          </p:cNvPr>
          <p:cNvGrpSpPr/>
          <p:nvPr/>
        </p:nvGrpSpPr>
        <p:grpSpPr>
          <a:xfrm>
            <a:off x="2497626" y="5540259"/>
            <a:ext cx="1648578" cy="1121142"/>
            <a:chOff x="2497626" y="5595675"/>
            <a:chExt cx="1648578" cy="1121142"/>
          </a:xfrm>
        </p:grpSpPr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CACE1BED-0E44-4A53-81AB-FCEDDB6BDFEC}"/>
                </a:ext>
              </a:extLst>
            </p:cNvPr>
            <p:cNvSpPr/>
            <p:nvPr/>
          </p:nvSpPr>
          <p:spPr>
            <a:xfrm>
              <a:off x="2497626" y="5600817"/>
              <a:ext cx="1620000" cy="1116000"/>
            </a:xfrm>
            <a:prstGeom prst="rect">
              <a:avLst/>
            </a:prstGeom>
            <a:solidFill>
              <a:srgbClr val="003D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5" name="Picture 304">
              <a:extLst>
                <a:ext uri="{FF2B5EF4-FFF2-40B4-BE49-F238E27FC236}">
                  <a16:creationId xmlns:a16="http://schemas.microsoft.com/office/drawing/2014/main" id="{3721C58D-2362-4EF2-A1D9-8DA717044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50000"/>
            </a:blip>
            <a:stretch>
              <a:fillRect/>
            </a:stretch>
          </p:blipFill>
          <p:spPr>
            <a:xfrm>
              <a:off x="3078799" y="6205521"/>
              <a:ext cx="498274" cy="498274"/>
            </a:xfrm>
            <a:prstGeom prst="rect">
              <a:avLst/>
            </a:prstGeom>
          </p:spPr>
        </p:pic>
        <p:sp>
          <p:nvSpPr>
            <p:cNvPr id="309" name="TextBox 308">
              <a:extLst>
                <a:ext uri="{FF2B5EF4-FFF2-40B4-BE49-F238E27FC236}">
                  <a16:creationId xmlns:a16="http://schemas.microsoft.com/office/drawing/2014/main" id="{21B695C8-2164-46F1-ACF3-B03A7DD60FFE}"/>
                </a:ext>
              </a:extLst>
            </p:cNvPr>
            <p:cNvSpPr txBox="1"/>
            <p:nvPr/>
          </p:nvSpPr>
          <p:spPr>
            <a:xfrm>
              <a:off x="2500104" y="5595675"/>
              <a:ext cx="6443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ngsanaUPC" panose="020B0502040204020203" pitchFamily="18" charset="-34"/>
                </a:rPr>
                <a:t>20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ngsanaUPC" panose="020B0502040204020203" pitchFamily="18" charset="-34"/>
              </a:endParaRPr>
            </a:p>
          </p:txBody>
        </p:sp>
        <p:sp>
          <p:nvSpPr>
            <p:cNvPr id="310" name="Metin kutusu 12">
              <a:extLst>
                <a:ext uri="{FF2B5EF4-FFF2-40B4-BE49-F238E27FC236}">
                  <a16:creationId xmlns:a16="http://schemas.microsoft.com/office/drawing/2014/main" id="{D9A811F2-3E54-422B-9D1D-AC7DA8759E8D}"/>
                </a:ext>
              </a:extLst>
            </p:cNvPr>
            <p:cNvSpPr txBox="1"/>
            <p:nvPr/>
          </p:nvSpPr>
          <p:spPr>
            <a:xfrm>
              <a:off x="2959206" y="5595866"/>
              <a:ext cx="118699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Məşğulluq proqramlarının hazırlanması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5DBE1D7-B9B9-48FC-B1F8-77D20C928E8F}"/>
              </a:ext>
            </a:extLst>
          </p:cNvPr>
          <p:cNvGrpSpPr/>
          <p:nvPr/>
        </p:nvGrpSpPr>
        <p:grpSpPr>
          <a:xfrm>
            <a:off x="4343927" y="5546027"/>
            <a:ext cx="1620000" cy="1122281"/>
            <a:chOff x="4343927" y="5601443"/>
            <a:chExt cx="1620000" cy="1122281"/>
          </a:xfrm>
        </p:grpSpPr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512C4869-E78E-4B21-B77F-193EB17AAB05}"/>
                </a:ext>
              </a:extLst>
            </p:cNvPr>
            <p:cNvSpPr/>
            <p:nvPr/>
          </p:nvSpPr>
          <p:spPr>
            <a:xfrm>
              <a:off x="4343927" y="5601443"/>
              <a:ext cx="1620000" cy="1116000"/>
            </a:xfrm>
            <a:prstGeom prst="rect">
              <a:avLst/>
            </a:prstGeom>
            <a:solidFill>
              <a:srgbClr val="00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6" name="Picture 305">
              <a:extLst>
                <a:ext uri="{FF2B5EF4-FFF2-40B4-BE49-F238E27FC236}">
                  <a16:creationId xmlns:a16="http://schemas.microsoft.com/office/drawing/2014/main" id="{8776EFEF-90DF-4329-8C77-633440D05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50000"/>
            </a:blip>
            <a:stretch>
              <a:fillRect/>
            </a:stretch>
          </p:blipFill>
          <p:spPr>
            <a:xfrm>
              <a:off x="4945099" y="6209406"/>
              <a:ext cx="514318" cy="514318"/>
            </a:xfrm>
            <a:prstGeom prst="rect">
              <a:avLst/>
            </a:prstGeom>
          </p:spPr>
        </p:pic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570F833C-E5B2-44C9-A322-CE40E813FDF7}"/>
                </a:ext>
              </a:extLst>
            </p:cNvPr>
            <p:cNvSpPr txBox="1"/>
            <p:nvPr/>
          </p:nvSpPr>
          <p:spPr>
            <a:xfrm>
              <a:off x="4347234" y="5608374"/>
              <a:ext cx="6443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ngsanaUPC" panose="020B0502040204020203" pitchFamily="18" charset="-34"/>
                </a:rPr>
                <a:t>21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ngsanaUPC" panose="020B0502040204020203" pitchFamily="18" charset="-34"/>
              </a:endParaRPr>
            </a:p>
          </p:txBody>
        </p:sp>
        <p:sp>
          <p:nvSpPr>
            <p:cNvPr id="312" name="Metin kutusu 12">
              <a:extLst>
                <a:ext uri="{FF2B5EF4-FFF2-40B4-BE49-F238E27FC236}">
                  <a16:creationId xmlns:a16="http://schemas.microsoft.com/office/drawing/2014/main" id="{5714F379-834C-444D-B875-D6A4F86754FE}"/>
                </a:ext>
              </a:extLst>
            </p:cNvPr>
            <p:cNvSpPr txBox="1"/>
            <p:nvPr/>
          </p:nvSpPr>
          <p:spPr>
            <a:xfrm>
              <a:off x="4806336" y="5608565"/>
              <a:ext cx="1132247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Sosial müəssisələrlə iş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F1A4045-03E0-4B39-BD13-424953A9CE71}"/>
              </a:ext>
            </a:extLst>
          </p:cNvPr>
          <p:cNvGrpSpPr/>
          <p:nvPr/>
        </p:nvGrpSpPr>
        <p:grpSpPr>
          <a:xfrm>
            <a:off x="6188475" y="5545401"/>
            <a:ext cx="1620000" cy="1179115"/>
            <a:chOff x="6188475" y="5600817"/>
            <a:chExt cx="1620000" cy="1179115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4AFAB0A4-383B-486B-8DCC-2B4EA9CE09C4}"/>
                </a:ext>
              </a:extLst>
            </p:cNvPr>
            <p:cNvSpPr/>
            <p:nvPr/>
          </p:nvSpPr>
          <p:spPr>
            <a:xfrm>
              <a:off x="6188475" y="5601443"/>
              <a:ext cx="1620000" cy="1116000"/>
            </a:xfrm>
            <a:prstGeom prst="rect">
              <a:avLst/>
            </a:prstGeom>
            <a:solidFill>
              <a:srgbClr val="004D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7" name="Picture 306">
              <a:extLst>
                <a:ext uri="{FF2B5EF4-FFF2-40B4-BE49-F238E27FC236}">
                  <a16:creationId xmlns:a16="http://schemas.microsoft.com/office/drawing/2014/main" id="{5F05082F-7991-4CB6-B1AB-AAEE2825D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50000"/>
            </a:blip>
            <a:stretch>
              <a:fillRect/>
            </a:stretch>
          </p:blipFill>
          <p:spPr>
            <a:xfrm>
              <a:off x="6811775" y="6165480"/>
              <a:ext cx="614452" cy="614452"/>
            </a:xfrm>
            <a:prstGeom prst="rect">
              <a:avLst/>
            </a:prstGeom>
          </p:spPr>
        </p:pic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FF2A4EC9-80FD-434D-97F7-4B12CB14968B}"/>
                </a:ext>
              </a:extLst>
            </p:cNvPr>
            <p:cNvSpPr txBox="1"/>
            <p:nvPr/>
          </p:nvSpPr>
          <p:spPr>
            <a:xfrm>
              <a:off x="6194765" y="5600817"/>
              <a:ext cx="6443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ngsanaUPC" panose="020B0502040204020203" pitchFamily="18" charset="-34"/>
                </a:rPr>
                <a:t>22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ngsanaUPC" panose="020B0502040204020203" pitchFamily="18" charset="-34"/>
              </a:endParaRPr>
            </a:p>
          </p:txBody>
        </p:sp>
        <p:sp>
          <p:nvSpPr>
            <p:cNvPr id="314" name="Metin kutusu 12">
              <a:extLst>
                <a:ext uri="{FF2B5EF4-FFF2-40B4-BE49-F238E27FC236}">
                  <a16:creationId xmlns:a16="http://schemas.microsoft.com/office/drawing/2014/main" id="{C784D8DE-E070-48A5-89B9-FECBA7E5A78D}"/>
                </a:ext>
              </a:extLst>
            </p:cNvPr>
            <p:cNvSpPr txBox="1"/>
            <p:nvPr/>
          </p:nvSpPr>
          <p:spPr>
            <a:xfrm>
              <a:off x="6653867" y="5601008"/>
              <a:ext cx="113224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Sosial tərəfdaşlarla iş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368720E-4F6B-45A7-8AB9-91B07D061DDB}"/>
              </a:ext>
            </a:extLst>
          </p:cNvPr>
          <p:cNvGrpSpPr/>
          <p:nvPr/>
        </p:nvGrpSpPr>
        <p:grpSpPr>
          <a:xfrm>
            <a:off x="8034686" y="5545401"/>
            <a:ext cx="1620000" cy="1198321"/>
            <a:chOff x="8034686" y="5600817"/>
            <a:chExt cx="1620000" cy="1198321"/>
          </a:xfrm>
        </p:grpSpPr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11B500BF-235C-4085-AD4C-73681EF23C77}"/>
                </a:ext>
              </a:extLst>
            </p:cNvPr>
            <p:cNvSpPr/>
            <p:nvPr/>
          </p:nvSpPr>
          <p:spPr>
            <a:xfrm>
              <a:off x="8034686" y="5600817"/>
              <a:ext cx="1620000" cy="1116000"/>
            </a:xfrm>
            <a:prstGeom prst="rect">
              <a:avLst/>
            </a:prstGeom>
            <a:solidFill>
              <a:srgbClr val="004D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8" name="Picture 307">
              <a:extLst>
                <a:ext uri="{FF2B5EF4-FFF2-40B4-BE49-F238E27FC236}">
                  <a16:creationId xmlns:a16="http://schemas.microsoft.com/office/drawing/2014/main" id="{30D15C74-EDE4-49ED-BC21-75A9DB0A2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50000"/>
            </a:blip>
            <a:stretch>
              <a:fillRect/>
            </a:stretch>
          </p:blipFill>
          <p:spPr>
            <a:xfrm>
              <a:off x="8659399" y="6160595"/>
              <a:ext cx="638543" cy="638543"/>
            </a:xfrm>
            <a:prstGeom prst="rect">
              <a:avLst/>
            </a:prstGeom>
          </p:spPr>
        </p:pic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F712DECD-57ED-41DF-976E-04BEE32CE1F0}"/>
                </a:ext>
              </a:extLst>
            </p:cNvPr>
            <p:cNvSpPr txBox="1"/>
            <p:nvPr/>
          </p:nvSpPr>
          <p:spPr>
            <a:xfrm>
              <a:off x="8047893" y="5609363"/>
              <a:ext cx="6443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ngsanaUPC" panose="020B0502040204020203" pitchFamily="18" charset="-34"/>
                </a:rPr>
                <a:t>23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ngsanaUPC" panose="020B0502040204020203" pitchFamily="18" charset="-34"/>
              </a:endParaRPr>
            </a:p>
          </p:txBody>
        </p:sp>
        <p:sp>
          <p:nvSpPr>
            <p:cNvPr id="316" name="Metin kutusu 12">
              <a:extLst>
                <a:ext uri="{FF2B5EF4-FFF2-40B4-BE49-F238E27FC236}">
                  <a16:creationId xmlns:a16="http://schemas.microsoft.com/office/drawing/2014/main" id="{D1C23640-CA0D-4D8D-B5AD-92E77536CDAE}"/>
                </a:ext>
              </a:extLst>
            </p:cNvPr>
            <p:cNvSpPr txBox="1"/>
            <p:nvPr/>
          </p:nvSpPr>
          <p:spPr>
            <a:xfrm>
              <a:off x="8631242" y="5609554"/>
              <a:ext cx="1008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Məşğulluq xəritəsi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E81D9CA-BCF3-4E94-89EA-AE206F1E5E28}"/>
              </a:ext>
            </a:extLst>
          </p:cNvPr>
          <p:cNvGrpSpPr/>
          <p:nvPr/>
        </p:nvGrpSpPr>
        <p:grpSpPr>
          <a:xfrm>
            <a:off x="646105" y="4226656"/>
            <a:ext cx="1620000" cy="1118196"/>
            <a:chOff x="646105" y="4282072"/>
            <a:chExt cx="1620000" cy="1118196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61EAE7AE-CFE5-4A09-8392-A45D405D690D}"/>
                </a:ext>
              </a:extLst>
            </p:cNvPr>
            <p:cNvSpPr/>
            <p:nvPr/>
          </p:nvSpPr>
          <p:spPr>
            <a:xfrm>
              <a:off x="646105" y="4284268"/>
              <a:ext cx="1620000" cy="1116000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98" name="Picture 297">
              <a:extLst>
                <a:ext uri="{FF2B5EF4-FFF2-40B4-BE49-F238E27FC236}">
                  <a16:creationId xmlns:a16="http://schemas.microsoft.com/office/drawing/2014/main" id="{E789B200-B2F6-4B0A-8D58-533B50C4B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50000"/>
            </a:blip>
            <a:stretch>
              <a:fillRect/>
            </a:stretch>
          </p:blipFill>
          <p:spPr>
            <a:xfrm>
              <a:off x="1260679" y="4884071"/>
              <a:ext cx="488154" cy="488154"/>
            </a:xfrm>
            <a:prstGeom prst="rect">
              <a:avLst/>
            </a:prstGeom>
          </p:spPr>
        </p:pic>
        <p:sp>
          <p:nvSpPr>
            <p:cNvPr id="319" name="TextBox 318">
              <a:extLst>
                <a:ext uri="{FF2B5EF4-FFF2-40B4-BE49-F238E27FC236}">
                  <a16:creationId xmlns:a16="http://schemas.microsoft.com/office/drawing/2014/main" id="{8589C157-18FF-4454-84D4-A61D1ABE41FD}"/>
                </a:ext>
              </a:extLst>
            </p:cNvPr>
            <p:cNvSpPr txBox="1"/>
            <p:nvPr/>
          </p:nvSpPr>
          <p:spPr>
            <a:xfrm>
              <a:off x="647938" y="4282072"/>
              <a:ext cx="6443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ngsanaUPC" panose="020B0502040204020203" pitchFamily="18" charset="-34"/>
                </a:rPr>
                <a:t>13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ngsanaUPC" panose="020B0502040204020203" pitchFamily="18" charset="-34"/>
              </a:endParaRPr>
            </a:p>
          </p:txBody>
        </p:sp>
        <p:sp>
          <p:nvSpPr>
            <p:cNvPr id="320" name="Metin kutusu 12">
              <a:extLst>
                <a:ext uri="{FF2B5EF4-FFF2-40B4-BE49-F238E27FC236}">
                  <a16:creationId xmlns:a16="http://schemas.microsoft.com/office/drawing/2014/main" id="{4C7D123C-04A3-486C-B6BC-5D67525442EF}"/>
                </a:ext>
              </a:extLst>
            </p:cNvPr>
            <p:cNvSpPr txBox="1"/>
            <p:nvPr/>
          </p:nvSpPr>
          <p:spPr>
            <a:xfrm>
              <a:off x="1231287" y="4282263"/>
              <a:ext cx="10080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Digər məşğulluq tədbirləri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91766F0-8B3D-4FEC-B695-C54A098F12D0}"/>
              </a:ext>
            </a:extLst>
          </p:cNvPr>
          <p:cNvGrpSpPr/>
          <p:nvPr/>
        </p:nvGrpSpPr>
        <p:grpSpPr>
          <a:xfrm>
            <a:off x="2491558" y="4217920"/>
            <a:ext cx="1626220" cy="1126932"/>
            <a:chOff x="2491558" y="4273336"/>
            <a:chExt cx="1626220" cy="1126932"/>
          </a:xfrm>
        </p:grpSpPr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FB220301-4952-436E-BD85-A9030C14753C}"/>
                </a:ext>
              </a:extLst>
            </p:cNvPr>
            <p:cNvSpPr/>
            <p:nvPr/>
          </p:nvSpPr>
          <p:spPr>
            <a:xfrm>
              <a:off x="2497778" y="4284268"/>
              <a:ext cx="1620000" cy="1116000"/>
            </a:xfrm>
            <a:prstGeom prst="rect">
              <a:avLst/>
            </a:prstGeom>
            <a:solidFill>
              <a:srgbClr val="003D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99" name="Picture 298">
              <a:extLst>
                <a:ext uri="{FF2B5EF4-FFF2-40B4-BE49-F238E27FC236}">
                  <a16:creationId xmlns:a16="http://schemas.microsoft.com/office/drawing/2014/main" id="{C30B922C-11AC-4C63-98E5-453019C7D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biLevel thresh="50000"/>
            </a:blip>
            <a:stretch>
              <a:fillRect/>
            </a:stretch>
          </p:blipFill>
          <p:spPr>
            <a:xfrm>
              <a:off x="3128800" y="4781715"/>
              <a:ext cx="557151" cy="557151"/>
            </a:xfrm>
            <a:prstGeom prst="rect">
              <a:avLst/>
            </a:prstGeom>
          </p:spPr>
        </p:pic>
        <p:sp>
          <p:nvSpPr>
            <p:cNvPr id="321" name="TextBox 320">
              <a:extLst>
                <a:ext uri="{FF2B5EF4-FFF2-40B4-BE49-F238E27FC236}">
                  <a16:creationId xmlns:a16="http://schemas.microsoft.com/office/drawing/2014/main" id="{F95E4EF7-B2A5-4B07-9302-9F57E07B7071}"/>
                </a:ext>
              </a:extLst>
            </p:cNvPr>
            <p:cNvSpPr txBox="1"/>
            <p:nvPr/>
          </p:nvSpPr>
          <p:spPr>
            <a:xfrm>
              <a:off x="2491558" y="4273336"/>
              <a:ext cx="6443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ngsanaUPC" panose="020B0502040204020203" pitchFamily="18" charset="-34"/>
                </a:rPr>
                <a:t>14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ngsanaUPC" panose="020B0502040204020203" pitchFamily="18" charset="-34"/>
              </a:endParaRPr>
            </a:p>
          </p:txBody>
        </p:sp>
        <p:sp>
          <p:nvSpPr>
            <p:cNvPr id="322" name="Metin kutusu 12">
              <a:extLst>
                <a:ext uri="{FF2B5EF4-FFF2-40B4-BE49-F238E27FC236}">
                  <a16:creationId xmlns:a16="http://schemas.microsoft.com/office/drawing/2014/main" id="{07E1CF85-E051-4FC6-B3EA-61AE83B54847}"/>
                </a:ext>
              </a:extLst>
            </p:cNvPr>
            <p:cNvSpPr txBox="1"/>
            <p:nvPr/>
          </p:nvSpPr>
          <p:spPr>
            <a:xfrm>
              <a:off x="2980838" y="4273527"/>
              <a:ext cx="113232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Özünüməşğul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luğun təşkili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E63FF80-6565-460A-9A0A-FCC005B41811}"/>
              </a:ext>
            </a:extLst>
          </p:cNvPr>
          <p:cNvGrpSpPr/>
          <p:nvPr/>
        </p:nvGrpSpPr>
        <p:grpSpPr>
          <a:xfrm>
            <a:off x="4338688" y="4227282"/>
            <a:ext cx="1625391" cy="1116000"/>
            <a:chOff x="4338688" y="4282698"/>
            <a:chExt cx="1625391" cy="1116000"/>
          </a:xfrm>
        </p:grpSpPr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A78D8FEE-7619-4D80-8C19-1A92CEA45144}"/>
                </a:ext>
              </a:extLst>
            </p:cNvPr>
            <p:cNvSpPr/>
            <p:nvPr/>
          </p:nvSpPr>
          <p:spPr>
            <a:xfrm>
              <a:off x="4344079" y="4282698"/>
              <a:ext cx="1620000" cy="1116000"/>
            </a:xfrm>
            <a:prstGeom prst="rect">
              <a:avLst/>
            </a:prstGeom>
            <a:solidFill>
              <a:srgbClr val="00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3" name="Graphic 19">
              <a:extLst>
                <a:ext uri="{FF2B5EF4-FFF2-40B4-BE49-F238E27FC236}">
                  <a16:creationId xmlns:a16="http://schemas.microsoft.com/office/drawing/2014/main" id="{9D3D20A5-F31A-4FD6-81DA-D992260AD625}"/>
                </a:ext>
              </a:extLst>
            </p:cNvPr>
            <p:cNvPicPr/>
            <p:nvPr/>
          </p:nvPicPr>
          <p:blipFill>
            <a:blip r:embed="rId9">
              <a:biLevel thresh="50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831677" y="4751419"/>
              <a:ext cx="700039" cy="575664"/>
            </a:xfrm>
            <a:prstGeom prst="rect">
              <a:avLst/>
            </a:prstGeom>
          </p:spPr>
        </p:pic>
        <p:sp>
          <p:nvSpPr>
            <p:cNvPr id="323" name="TextBox 322">
              <a:extLst>
                <a:ext uri="{FF2B5EF4-FFF2-40B4-BE49-F238E27FC236}">
                  <a16:creationId xmlns:a16="http://schemas.microsoft.com/office/drawing/2014/main" id="{A3B88A0C-CA09-4BE4-8567-BE9C0C8F0685}"/>
                </a:ext>
              </a:extLst>
            </p:cNvPr>
            <p:cNvSpPr txBox="1"/>
            <p:nvPr/>
          </p:nvSpPr>
          <p:spPr>
            <a:xfrm>
              <a:off x="4338688" y="4286035"/>
              <a:ext cx="6443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ngsanaUPC" panose="020B0502040204020203" pitchFamily="18" charset="-34"/>
                </a:rPr>
                <a:t>15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ngsanaUPC" panose="020B0502040204020203" pitchFamily="18" charset="-34"/>
              </a:endParaRPr>
            </a:p>
          </p:txBody>
        </p:sp>
        <p:sp>
          <p:nvSpPr>
            <p:cNvPr id="324" name="Metin kutusu 12">
              <a:extLst>
                <a:ext uri="{FF2B5EF4-FFF2-40B4-BE49-F238E27FC236}">
                  <a16:creationId xmlns:a16="http://schemas.microsoft.com/office/drawing/2014/main" id="{15576087-7400-49C5-814C-958087908F99}"/>
                </a:ext>
              </a:extLst>
            </p:cNvPr>
            <p:cNvSpPr txBox="1"/>
            <p:nvPr/>
          </p:nvSpPr>
          <p:spPr>
            <a:xfrm>
              <a:off x="4922037" y="4286226"/>
              <a:ext cx="1008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Vakansiya bankı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F97682-462B-417C-A4AA-266A23D2EB87}"/>
              </a:ext>
            </a:extLst>
          </p:cNvPr>
          <p:cNvGrpSpPr/>
          <p:nvPr/>
        </p:nvGrpSpPr>
        <p:grpSpPr>
          <a:xfrm>
            <a:off x="6186219" y="4223062"/>
            <a:ext cx="1667549" cy="1120220"/>
            <a:chOff x="6186219" y="4278478"/>
            <a:chExt cx="1667549" cy="1120220"/>
          </a:xfrm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3EB57BB7-FAAB-4FD2-93D2-55D1F45AA6D5}"/>
                </a:ext>
              </a:extLst>
            </p:cNvPr>
            <p:cNvSpPr/>
            <p:nvPr/>
          </p:nvSpPr>
          <p:spPr>
            <a:xfrm>
              <a:off x="6188784" y="4282698"/>
              <a:ext cx="1620000" cy="1116000"/>
            </a:xfrm>
            <a:prstGeom prst="rect">
              <a:avLst/>
            </a:prstGeom>
            <a:solidFill>
              <a:srgbClr val="00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0" name="Picture 299">
              <a:extLst>
                <a:ext uri="{FF2B5EF4-FFF2-40B4-BE49-F238E27FC236}">
                  <a16:creationId xmlns:a16="http://schemas.microsoft.com/office/drawing/2014/main" id="{A10A1907-66FF-4D92-8B77-1A0FFA277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biLevel thresh="50000"/>
            </a:blip>
            <a:stretch>
              <a:fillRect/>
            </a:stretch>
          </p:blipFill>
          <p:spPr>
            <a:xfrm>
              <a:off x="6841964" y="4747741"/>
              <a:ext cx="638680" cy="638680"/>
            </a:xfrm>
            <a:prstGeom prst="rect">
              <a:avLst/>
            </a:prstGeom>
          </p:spPr>
        </p:pic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8715DBCC-6CEA-4183-8D17-8305BF855C89}"/>
                </a:ext>
              </a:extLst>
            </p:cNvPr>
            <p:cNvSpPr txBox="1"/>
            <p:nvPr/>
          </p:nvSpPr>
          <p:spPr>
            <a:xfrm>
              <a:off x="6186219" y="4278478"/>
              <a:ext cx="6443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ngsanaUPC" panose="020B0502040204020203" pitchFamily="18" charset="-34"/>
                </a:rPr>
                <a:t>16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ngsanaUPC" panose="020B0502040204020203" pitchFamily="18" charset="-34"/>
              </a:endParaRPr>
            </a:p>
          </p:txBody>
        </p:sp>
        <p:sp>
          <p:nvSpPr>
            <p:cNvPr id="326" name="Metin kutusu 12">
              <a:extLst>
                <a:ext uri="{FF2B5EF4-FFF2-40B4-BE49-F238E27FC236}">
                  <a16:creationId xmlns:a16="http://schemas.microsoft.com/office/drawing/2014/main" id="{1CA40602-0A10-46DF-8F30-75502714D836}"/>
                </a:ext>
              </a:extLst>
            </p:cNvPr>
            <p:cNvSpPr txBox="1"/>
            <p:nvPr/>
          </p:nvSpPr>
          <p:spPr>
            <a:xfrm>
              <a:off x="6653867" y="4278669"/>
              <a:ext cx="119990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İşədüzəltmədə vasitəçilərlə iş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344BD0E-3E23-4D0C-AC15-398EACAB87D0}"/>
              </a:ext>
            </a:extLst>
          </p:cNvPr>
          <p:cNvGrpSpPr/>
          <p:nvPr/>
        </p:nvGrpSpPr>
        <p:grpSpPr>
          <a:xfrm>
            <a:off x="8034995" y="4220306"/>
            <a:ext cx="1620000" cy="1116000"/>
            <a:chOff x="8034995" y="4275722"/>
            <a:chExt cx="1620000" cy="1116000"/>
          </a:xfrm>
        </p:grpSpPr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20FCF99A-BE2C-47F1-A58A-6E3D13B40847}"/>
                </a:ext>
              </a:extLst>
            </p:cNvPr>
            <p:cNvSpPr/>
            <p:nvPr/>
          </p:nvSpPr>
          <p:spPr>
            <a:xfrm>
              <a:off x="8034995" y="4275722"/>
              <a:ext cx="1620000" cy="1116000"/>
            </a:xfrm>
            <a:prstGeom prst="rect">
              <a:avLst/>
            </a:prstGeom>
            <a:solidFill>
              <a:srgbClr val="00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1" name="Picture 300">
              <a:extLst>
                <a:ext uri="{FF2B5EF4-FFF2-40B4-BE49-F238E27FC236}">
                  <a16:creationId xmlns:a16="http://schemas.microsoft.com/office/drawing/2014/main" id="{451267CB-55A4-41D0-9515-B66181F7C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biLevel thresh="50000"/>
            </a:blip>
            <a:stretch>
              <a:fillRect/>
            </a:stretch>
          </p:blipFill>
          <p:spPr>
            <a:xfrm>
              <a:off x="8659399" y="4845091"/>
              <a:ext cx="503620" cy="503620"/>
            </a:xfrm>
            <a:prstGeom prst="rect">
              <a:avLst/>
            </a:prstGeom>
          </p:spPr>
        </p:pic>
        <p:sp>
          <p:nvSpPr>
            <p:cNvPr id="327" name="TextBox 326">
              <a:extLst>
                <a:ext uri="{FF2B5EF4-FFF2-40B4-BE49-F238E27FC236}">
                  <a16:creationId xmlns:a16="http://schemas.microsoft.com/office/drawing/2014/main" id="{1CA5384C-49FA-4D18-AAAB-CC0DA37F7B3D}"/>
                </a:ext>
              </a:extLst>
            </p:cNvPr>
            <p:cNvSpPr txBox="1"/>
            <p:nvPr/>
          </p:nvSpPr>
          <p:spPr>
            <a:xfrm>
              <a:off x="8039347" y="4287024"/>
              <a:ext cx="6443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ngsanaUPC" panose="020B0502040204020203" pitchFamily="18" charset="-34"/>
                </a:rPr>
                <a:t>17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ngsanaUPC" panose="020B0502040204020203" pitchFamily="18" charset="-34"/>
              </a:endParaRPr>
            </a:p>
          </p:txBody>
        </p:sp>
        <p:sp>
          <p:nvSpPr>
            <p:cNvPr id="328" name="Metin kutusu 12">
              <a:extLst>
                <a:ext uri="{FF2B5EF4-FFF2-40B4-BE49-F238E27FC236}">
                  <a16:creationId xmlns:a16="http://schemas.microsoft.com/office/drawing/2014/main" id="{263B9AED-BD6C-4DE4-AE8A-D00D9BD5C756}"/>
                </a:ext>
              </a:extLst>
            </p:cNvPr>
            <p:cNvSpPr txBox="1"/>
            <p:nvPr/>
          </p:nvSpPr>
          <p:spPr>
            <a:xfrm>
              <a:off x="8622696" y="4287215"/>
              <a:ext cx="101654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Məşğul şəxslərin reyestri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5EB0419-9BF0-403E-BE9F-F28DC53005D9}"/>
              </a:ext>
            </a:extLst>
          </p:cNvPr>
          <p:cNvGrpSpPr/>
          <p:nvPr/>
        </p:nvGrpSpPr>
        <p:grpSpPr>
          <a:xfrm>
            <a:off x="9885909" y="4224051"/>
            <a:ext cx="1620000" cy="1120801"/>
            <a:chOff x="9885909" y="4279467"/>
            <a:chExt cx="1620000" cy="112080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841ACCF-3492-4809-A901-5040A18CAE3E}"/>
                </a:ext>
              </a:extLst>
            </p:cNvPr>
            <p:cNvSpPr/>
            <p:nvPr/>
          </p:nvSpPr>
          <p:spPr>
            <a:xfrm>
              <a:off x="9885909" y="4284268"/>
              <a:ext cx="1620000" cy="1116000"/>
            </a:xfrm>
            <a:prstGeom prst="rect">
              <a:avLst/>
            </a:prstGeom>
            <a:solidFill>
              <a:srgbClr val="0047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2" name="Picture 301">
              <a:extLst>
                <a:ext uri="{FF2B5EF4-FFF2-40B4-BE49-F238E27FC236}">
                  <a16:creationId xmlns:a16="http://schemas.microsoft.com/office/drawing/2014/main" id="{73B2D7A1-5169-4720-BBA7-5643C92F4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biLevel thresh="50000"/>
            </a:blip>
            <a:stretch>
              <a:fillRect/>
            </a:stretch>
          </p:blipFill>
          <p:spPr>
            <a:xfrm>
              <a:off x="10421197" y="4859737"/>
              <a:ext cx="536821" cy="536821"/>
            </a:xfrm>
            <a:prstGeom prst="rect">
              <a:avLst/>
            </a:prstGeom>
          </p:spPr>
        </p:pic>
        <p:sp>
          <p:nvSpPr>
            <p:cNvPr id="329" name="TextBox 328">
              <a:extLst>
                <a:ext uri="{FF2B5EF4-FFF2-40B4-BE49-F238E27FC236}">
                  <a16:creationId xmlns:a16="http://schemas.microsoft.com/office/drawing/2014/main" id="{3461436A-1116-4D94-9264-0FD4D4B7F6EA}"/>
                </a:ext>
              </a:extLst>
            </p:cNvPr>
            <p:cNvSpPr txBox="1"/>
            <p:nvPr/>
          </p:nvSpPr>
          <p:spPr>
            <a:xfrm>
              <a:off x="9886878" y="4279467"/>
              <a:ext cx="6443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ngsanaUPC" panose="020B0502040204020203" pitchFamily="18" charset="-34"/>
                </a:rPr>
                <a:t>18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ngsanaUPC" panose="020B0502040204020203" pitchFamily="18" charset="-34"/>
              </a:endParaRPr>
            </a:p>
          </p:txBody>
        </p:sp>
        <p:sp>
          <p:nvSpPr>
            <p:cNvPr id="330" name="Metin kutusu 12">
              <a:extLst>
                <a:ext uri="{FF2B5EF4-FFF2-40B4-BE49-F238E27FC236}">
                  <a16:creationId xmlns:a16="http://schemas.microsoft.com/office/drawing/2014/main" id="{5788658D-D055-4B71-83B8-711688E2B5CE}"/>
                </a:ext>
              </a:extLst>
            </p:cNvPr>
            <p:cNvSpPr txBox="1"/>
            <p:nvPr/>
          </p:nvSpPr>
          <p:spPr>
            <a:xfrm>
              <a:off x="10440127" y="4279658"/>
              <a:ext cx="10381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Qeyri-formal məşğulluğa nəzarət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30E5FD2-8AF8-42DC-9EF9-57475B2FB80C}"/>
              </a:ext>
            </a:extLst>
          </p:cNvPr>
          <p:cNvGrpSpPr/>
          <p:nvPr/>
        </p:nvGrpSpPr>
        <p:grpSpPr>
          <a:xfrm>
            <a:off x="646611" y="2917254"/>
            <a:ext cx="1649199" cy="1116000"/>
            <a:chOff x="646611" y="2972670"/>
            <a:chExt cx="1649199" cy="1116000"/>
          </a:xfrm>
        </p:grpSpPr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A533831E-7341-46D3-9C78-ABB9AAF4E0B2}"/>
                </a:ext>
              </a:extLst>
            </p:cNvPr>
            <p:cNvSpPr/>
            <p:nvPr/>
          </p:nvSpPr>
          <p:spPr>
            <a:xfrm>
              <a:off x="646611" y="2972670"/>
              <a:ext cx="1620000" cy="1116000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91" name="Picture 290">
              <a:extLst>
                <a:ext uri="{FF2B5EF4-FFF2-40B4-BE49-F238E27FC236}">
                  <a16:creationId xmlns:a16="http://schemas.microsoft.com/office/drawing/2014/main" id="{E76B384D-D411-4CA3-92A2-F608214D6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biLevel thresh="50000"/>
            </a:blip>
            <a:stretch>
              <a:fillRect/>
            </a:stretch>
          </p:blipFill>
          <p:spPr>
            <a:xfrm>
              <a:off x="1258966" y="3564719"/>
              <a:ext cx="456453" cy="456453"/>
            </a:xfrm>
            <a:prstGeom prst="rect">
              <a:avLst/>
            </a:prstGeom>
          </p:spPr>
        </p:pic>
        <p:sp>
          <p:nvSpPr>
            <p:cNvPr id="331" name="TextBox 330">
              <a:extLst>
                <a:ext uri="{FF2B5EF4-FFF2-40B4-BE49-F238E27FC236}">
                  <a16:creationId xmlns:a16="http://schemas.microsoft.com/office/drawing/2014/main" id="{0325EA2F-8C93-480D-A7F1-BF37D9AEA640}"/>
                </a:ext>
              </a:extLst>
            </p:cNvPr>
            <p:cNvSpPr txBox="1"/>
            <p:nvPr/>
          </p:nvSpPr>
          <p:spPr>
            <a:xfrm>
              <a:off x="662181" y="2977168"/>
              <a:ext cx="6443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ngsanaUPC" panose="020B0502040204020203" pitchFamily="18" charset="-34"/>
                </a:rPr>
                <a:t>7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ngsanaUPC" panose="020B0502040204020203" pitchFamily="18" charset="-34"/>
              </a:endParaRPr>
            </a:p>
          </p:txBody>
        </p:sp>
        <p:sp>
          <p:nvSpPr>
            <p:cNvPr id="332" name="Metin kutusu 12">
              <a:extLst>
                <a:ext uri="{FF2B5EF4-FFF2-40B4-BE49-F238E27FC236}">
                  <a16:creationId xmlns:a16="http://schemas.microsoft.com/office/drawing/2014/main" id="{67DAF89F-2917-4D81-A29A-5075690E0602}"/>
                </a:ext>
              </a:extLst>
            </p:cNvPr>
            <p:cNvSpPr txBox="1"/>
            <p:nvPr/>
          </p:nvSpPr>
          <p:spPr>
            <a:xfrm>
              <a:off x="944173" y="2977359"/>
              <a:ext cx="1351637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Əməkhaqqının birgə maliyyələşdirilməsi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063AC4B-C4C7-4741-ADC9-EC0092AE42A6}"/>
              </a:ext>
            </a:extLst>
          </p:cNvPr>
          <p:cNvGrpSpPr/>
          <p:nvPr/>
        </p:nvGrpSpPr>
        <p:grpSpPr>
          <a:xfrm>
            <a:off x="2498441" y="2913016"/>
            <a:ext cx="1620000" cy="1120238"/>
            <a:chOff x="2498441" y="2968432"/>
            <a:chExt cx="1620000" cy="1120238"/>
          </a:xfrm>
        </p:grpSpPr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5067B9E3-2A39-4CF6-B682-814B90CD2EA6}"/>
                </a:ext>
              </a:extLst>
            </p:cNvPr>
            <p:cNvSpPr/>
            <p:nvPr/>
          </p:nvSpPr>
          <p:spPr>
            <a:xfrm>
              <a:off x="2498441" y="2972670"/>
              <a:ext cx="1620000" cy="1116000"/>
            </a:xfrm>
            <a:prstGeom prst="rect">
              <a:avLst/>
            </a:prstGeom>
            <a:solidFill>
              <a:srgbClr val="003D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93" name="Picture 292">
              <a:extLst>
                <a:ext uri="{FF2B5EF4-FFF2-40B4-BE49-F238E27FC236}">
                  <a16:creationId xmlns:a16="http://schemas.microsoft.com/office/drawing/2014/main" id="{96C2E37B-B075-42B4-8C64-588176937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biLevel thresh="50000"/>
            </a:blip>
            <a:stretch>
              <a:fillRect/>
            </a:stretch>
          </p:blipFill>
          <p:spPr>
            <a:xfrm>
              <a:off x="3087020" y="3498706"/>
              <a:ext cx="561481" cy="561481"/>
            </a:xfrm>
            <a:prstGeom prst="rect">
              <a:avLst/>
            </a:prstGeom>
          </p:spPr>
        </p:pic>
        <p:sp>
          <p:nvSpPr>
            <p:cNvPr id="333" name="TextBox 332">
              <a:extLst>
                <a:ext uri="{FF2B5EF4-FFF2-40B4-BE49-F238E27FC236}">
                  <a16:creationId xmlns:a16="http://schemas.microsoft.com/office/drawing/2014/main" id="{1FEB482D-4441-49B5-AA29-BA0FFC5A27FE}"/>
                </a:ext>
              </a:extLst>
            </p:cNvPr>
            <p:cNvSpPr txBox="1"/>
            <p:nvPr/>
          </p:nvSpPr>
          <p:spPr>
            <a:xfrm>
              <a:off x="2505801" y="2968432"/>
              <a:ext cx="6443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ngsanaUPC" panose="020B0502040204020203" pitchFamily="18" charset="-34"/>
                </a:rPr>
                <a:t>8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ngsanaUPC" panose="020B0502040204020203" pitchFamily="18" charset="-34"/>
              </a:endParaRPr>
            </a:p>
          </p:txBody>
        </p:sp>
        <p:sp>
          <p:nvSpPr>
            <p:cNvPr id="334" name="Metin kutusu 12">
              <a:extLst>
                <a:ext uri="{FF2B5EF4-FFF2-40B4-BE49-F238E27FC236}">
                  <a16:creationId xmlns:a16="http://schemas.microsoft.com/office/drawing/2014/main" id="{F43225FE-C89E-41D1-AEB8-2ECA69355761}"/>
                </a:ext>
              </a:extLst>
            </p:cNvPr>
            <p:cNvSpPr txBox="1"/>
            <p:nvPr/>
          </p:nvSpPr>
          <p:spPr>
            <a:xfrm>
              <a:off x="2890030" y="2968623"/>
              <a:ext cx="1224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Sosial kvota üzrə iş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402A5BD-0097-4298-A9E0-3ACA639EEE76}"/>
              </a:ext>
            </a:extLst>
          </p:cNvPr>
          <p:cNvGrpSpPr/>
          <p:nvPr/>
        </p:nvGrpSpPr>
        <p:grpSpPr>
          <a:xfrm>
            <a:off x="4344585" y="2922034"/>
            <a:ext cx="1654765" cy="1116000"/>
            <a:chOff x="4344585" y="2977450"/>
            <a:chExt cx="1654765" cy="1116000"/>
          </a:xfrm>
        </p:grpSpPr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201E8119-5DE9-44E1-92A1-519AB4A37651}"/>
                </a:ext>
              </a:extLst>
            </p:cNvPr>
            <p:cNvSpPr/>
            <p:nvPr/>
          </p:nvSpPr>
          <p:spPr>
            <a:xfrm>
              <a:off x="4344585" y="2977450"/>
              <a:ext cx="1620000" cy="1116000"/>
            </a:xfrm>
            <a:prstGeom prst="rect">
              <a:avLst/>
            </a:prstGeom>
            <a:solidFill>
              <a:srgbClr val="003D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94" name="Picture 293">
              <a:extLst>
                <a:ext uri="{FF2B5EF4-FFF2-40B4-BE49-F238E27FC236}">
                  <a16:creationId xmlns:a16="http://schemas.microsoft.com/office/drawing/2014/main" id="{2920DE53-66EE-44E4-91F1-006D79ECE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biLevel thresh="50000"/>
            </a:blip>
            <a:stretch>
              <a:fillRect/>
            </a:stretch>
          </p:blipFill>
          <p:spPr>
            <a:xfrm>
              <a:off x="4853381" y="3479054"/>
              <a:ext cx="561481" cy="561481"/>
            </a:xfrm>
            <a:prstGeom prst="rect">
              <a:avLst/>
            </a:prstGeom>
          </p:spPr>
        </p:pic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773BFD4E-71C2-43BC-B69B-6A6B6A18BB36}"/>
                </a:ext>
              </a:extLst>
            </p:cNvPr>
            <p:cNvSpPr txBox="1"/>
            <p:nvPr/>
          </p:nvSpPr>
          <p:spPr>
            <a:xfrm>
              <a:off x="4352931" y="2981131"/>
              <a:ext cx="6443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ngsanaUPC" panose="020B0502040204020203" pitchFamily="18" charset="-34"/>
                </a:rPr>
                <a:t>9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ngsanaUPC" panose="020B0502040204020203" pitchFamily="18" charset="-34"/>
              </a:endParaRPr>
            </a:p>
          </p:txBody>
        </p:sp>
        <p:sp>
          <p:nvSpPr>
            <p:cNvPr id="336" name="Metin kutusu 12">
              <a:extLst>
                <a:ext uri="{FF2B5EF4-FFF2-40B4-BE49-F238E27FC236}">
                  <a16:creationId xmlns:a16="http://schemas.microsoft.com/office/drawing/2014/main" id="{069A2929-16A6-48BC-A494-82119CADD776}"/>
                </a:ext>
              </a:extLst>
            </p:cNvPr>
            <p:cNvSpPr txBox="1"/>
            <p:nvPr/>
          </p:nvSpPr>
          <p:spPr>
            <a:xfrm>
              <a:off x="4737159" y="2981322"/>
              <a:ext cx="126219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Sosial kvotadan əlavə iş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0A6B2A0-87D5-4B98-88B0-D0062EC36395}"/>
              </a:ext>
            </a:extLst>
          </p:cNvPr>
          <p:cNvGrpSpPr/>
          <p:nvPr/>
        </p:nvGrpSpPr>
        <p:grpSpPr>
          <a:xfrm>
            <a:off x="6189290" y="2915684"/>
            <a:ext cx="1620000" cy="1138486"/>
            <a:chOff x="6189290" y="2971100"/>
            <a:chExt cx="1620000" cy="1138486"/>
          </a:xfrm>
        </p:grpSpPr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4C2293E7-888D-4D6F-84CC-9033FBD5C2EF}"/>
                </a:ext>
              </a:extLst>
            </p:cNvPr>
            <p:cNvSpPr/>
            <p:nvPr/>
          </p:nvSpPr>
          <p:spPr>
            <a:xfrm>
              <a:off x="6189290" y="2971100"/>
              <a:ext cx="1620000" cy="1116000"/>
            </a:xfrm>
            <a:prstGeom prst="rect">
              <a:avLst/>
            </a:prstGeom>
            <a:solidFill>
              <a:srgbClr val="003D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95" name="Picture 294">
              <a:extLst>
                <a:ext uri="{FF2B5EF4-FFF2-40B4-BE49-F238E27FC236}">
                  <a16:creationId xmlns:a16="http://schemas.microsoft.com/office/drawing/2014/main" id="{E579D043-5EC6-42C7-8F00-006488CA6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biLevel thresh="50000"/>
            </a:blip>
            <a:stretch>
              <a:fillRect/>
            </a:stretch>
          </p:blipFill>
          <p:spPr>
            <a:xfrm>
              <a:off x="6842446" y="3548105"/>
              <a:ext cx="561481" cy="561481"/>
            </a:xfrm>
            <a:prstGeom prst="rect">
              <a:avLst/>
            </a:prstGeom>
          </p:spPr>
        </p:pic>
        <p:sp>
          <p:nvSpPr>
            <p:cNvPr id="337" name="TextBox 336">
              <a:extLst>
                <a:ext uri="{FF2B5EF4-FFF2-40B4-BE49-F238E27FC236}">
                  <a16:creationId xmlns:a16="http://schemas.microsoft.com/office/drawing/2014/main" id="{5001D865-AB56-4F4F-937C-85A790352101}"/>
                </a:ext>
              </a:extLst>
            </p:cNvPr>
            <p:cNvSpPr txBox="1"/>
            <p:nvPr/>
          </p:nvSpPr>
          <p:spPr>
            <a:xfrm>
              <a:off x="6200462" y="2973574"/>
              <a:ext cx="6443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ngsanaUPC" panose="020B0502040204020203" pitchFamily="18" charset="-34"/>
                </a:rPr>
                <a:t>10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ngsanaUPC" panose="020B0502040204020203" pitchFamily="18" charset="-34"/>
              </a:endParaRPr>
            </a:p>
          </p:txBody>
        </p:sp>
        <p:sp>
          <p:nvSpPr>
            <p:cNvPr id="338" name="Metin kutusu 12">
              <a:extLst>
                <a:ext uri="{FF2B5EF4-FFF2-40B4-BE49-F238E27FC236}">
                  <a16:creationId xmlns:a16="http://schemas.microsoft.com/office/drawing/2014/main" id="{E72B7230-F16C-41AA-92F2-8D3D0234867B}"/>
                </a:ext>
              </a:extLst>
            </p:cNvPr>
            <p:cNvSpPr txBox="1"/>
            <p:nvPr/>
          </p:nvSpPr>
          <p:spPr>
            <a:xfrm>
              <a:off x="6755469" y="2973765"/>
              <a:ext cx="103634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Əmək yarmarkaları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592029C-657C-4F6C-92C8-110FBDBBB9D6}"/>
              </a:ext>
            </a:extLst>
          </p:cNvPr>
          <p:cNvGrpSpPr/>
          <p:nvPr/>
        </p:nvGrpSpPr>
        <p:grpSpPr>
          <a:xfrm>
            <a:off x="8035501" y="2915058"/>
            <a:ext cx="1620000" cy="1116000"/>
            <a:chOff x="8035501" y="2970474"/>
            <a:chExt cx="1620000" cy="1116000"/>
          </a:xfrm>
        </p:grpSpPr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8F268419-E135-484A-88C1-04B170880626}"/>
                </a:ext>
              </a:extLst>
            </p:cNvPr>
            <p:cNvSpPr/>
            <p:nvPr/>
          </p:nvSpPr>
          <p:spPr>
            <a:xfrm>
              <a:off x="8035501" y="2970474"/>
              <a:ext cx="1620000" cy="1116000"/>
            </a:xfrm>
            <a:prstGeom prst="rect">
              <a:avLst/>
            </a:prstGeom>
            <a:solidFill>
              <a:srgbClr val="003D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96" name="Picture 295">
              <a:extLst>
                <a:ext uri="{FF2B5EF4-FFF2-40B4-BE49-F238E27FC236}">
                  <a16:creationId xmlns:a16="http://schemas.microsoft.com/office/drawing/2014/main" id="{A56D8565-D024-43F8-BE0D-69C186CBE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biLevel thresh="50000"/>
            </a:blip>
            <a:stretch>
              <a:fillRect/>
            </a:stretch>
          </p:blipFill>
          <p:spPr>
            <a:xfrm>
              <a:off x="8667258" y="3490002"/>
              <a:ext cx="561481" cy="561481"/>
            </a:xfrm>
            <a:prstGeom prst="rect">
              <a:avLst/>
            </a:prstGeom>
          </p:spPr>
        </p:pic>
        <p:sp>
          <p:nvSpPr>
            <p:cNvPr id="339" name="TextBox 338">
              <a:extLst>
                <a:ext uri="{FF2B5EF4-FFF2-40B4-BE49-F238E27FC236}">
                  <a16:creationId xmlns:a16="http://schemas.microsoft.com/office/drawing/2014/main" id="{50310A87-EE98-44B0-9FC2-A85A90EE87FE}"/>
                </a:ext>
              </a:extLst>
            </p:cNvPr>
            <p:cNvSpPr txBox="1"/>
            <p:nvPr/>
          </p:nvSpPr>
          <p:spPr>
            <a:xfrm>
              <a:off x="8053590" y="2982120"/>
              <a:ext cx="6443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ngsanaUPC" panose="020B0502040204020203" pitchFamily="18" charset="-34"/>
                </a:rPr>
                <a:t>11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ngsanaUPC" panose="020B0502040204020203" pitchFamily="18" charset="-34"/>
              </a:endParaRPr>
            </a:p>
          </p:txBody>
        </p:sp>
        <p:sp>
          <p:nvSpPr>
            <p:cNvPr id="340" name="Metin kutusu 12">
              <a:extLst>
                <a:ext uri="{FF2B5EF4-FFF2-40B4-BE49-F238E27FC236}">
                  <a16:creationId xmlns:a16="http://schemas.microsoft.com/office/drawing/2014/main" id="{04149ED2-1A9C-49D0-9FE2-E68C15314DD6}"/>
                </a:ext>
              </a:extLst>
            </p:cNvPr>
            <p:cNvSpPr txBox="1"/>
            <p:nvPr/>
          </p:nvSpPr>
          <p:spPr>
            <a:xfrm>
              <a:off x="8636939" y="2982311"/>
              <a:ext cx="1008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e-Əmək birjası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BBE34CB-80A6-4C6E-8813-A70EB6AFF12F}"/>
              </a:ext>
            </a:extLst>
          </p:cNvPr>
          <p:cNvGrpSpPr/>
          <p:nvPr/>
        </p:nvGrpSpPr>
        <p:grpSpPr>
          <a:xfrm>
            <a:off x="9886415" y="2917254"/>
            <a:ext cx="1620000" cy="1116000"/>
            <a:chOff x="9886415" y="2972670"/>
            <a:chExt cx="1620000" cy="1116000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DDC66C73-BE3A-48FC-919C-867BF61CF0DC}"/>
                </a:ext>
              </a:extLst>
            </p:cNvPr>
            <p:cNvSpPr/>
            <p:nvPr/>
          </p:nvSpPr>
          <p:spPr>
            <a:xfrm>
              <a:off x="9886415" y="2972670"/>
              <a:ext cx="1620000" cy="1116000"/>
            </a:xfrm>
            <a:prstGeom prst="rect">
              <a:avLst/>
            </a:prstGeom>
            <a:solidFill>
              <a:srgbClr val="003D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97" name="Picture 296">
              <a:extLst>
                <a:ext uri="{FF2B5EF4-FFF2-40B4-BE49-F238E27FC236}">
                  <a16:creationId xmlns:a16="http://schemas.microsoft.com/office/drawing/2014/main" id="{5EB648AD-7CBC-4D38-98E4-265EE3E21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biLevel thresh="50000"/>
            </a:blip>
            <a:stretch>
              <a:fillRect/>
            </a:stretch>
          </p:blipFill>
          <p:spPr>
            <a:xfrm>
              <a:off x="10474893" y="3548808"/>
              <a:ext cx="480778" cy="480778"/>
            </a:xfrm>
            <a:prstGeom prst="rect">
              <a:avLst/>
            </a:prstGeom>
          </p:spPr>
        </p:pic>
        <p:sp>
          <p:nvSpPr>
            <p:cNvPr id="341" name="TextBox 340">
              <a:extLst>
                <a:ext uri="{FF2B5EF4-FFF2-40B4-BE49-F238E27FC236}">
                  <a16:creationId xmlns:a16="http://schemas.microsoft.com/office/drawing/2014/main" id="{BB425D82-D28E-46D1-99AE-27EAB3C30487}"/>
                </a:ext>
              </a:extLst>
            </p:cNvPr>
            <p:cNvSpPr txBox="1"/>
            <p:nvPr/>
          </p:nvSpPr>
          <p:spPr>
            <a:xfrm>
              <a:off x="9901121" y="2974563"/>
              <a:ext cx="6443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ngsanaUPC" panose="020B0502040204020203" pitchFamily="18" charset="-34"/>
                </a:rPr>
                <a:t>12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ngsanaUPC" panose="020B0502040204020203" pitchFamily="18" charset="-34"/>
              </a:endParaRPr>
            </a:p>
          </p:txBody>
        </p:sp>
        <p:sp>
          <p:nvSpPr>
            <p:cNvPr id="342" name="Metin kutusu 12">
              <a:extLst>
                <a:ext uri="{FF2B5EF4-FFF2-40B4-BE49-F238E27FC236}">
                  <a16:creationId xmlns:a16="http://schemas.microsoft.com/office/drawing/2014/main" id="{25D42B08-1BAA-4C31-8AAF-6FFACAC9949F}"/>
                </a:ext>
              </a:extLst>
            </p:cNvPr>
            <p:cNvSpPr txBox="1"/>
            <p:nvPr/>
          </p:nvSpPr>
          <p:spPr>
            <a:xfrm>
              <a:off x="10440127" y="2974754"/>
              <a:ext cx="105234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Məqsədli proqramların təşkili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E2F3989-589A-432F-9B23-F3E3CBEF30FC}"/>
              </a:ext>
            </a:extLst>
          </p:cNvPr>
          <p:cNvGrpSpPr/>
          <p:nvPr/>
        </p:nvGrpSpPr>
        <p:grpSpPr>
          <a:xfrm>
            <a:off x="646105" y="1591424"/>
            <a:ext cx="1620000" cy="1118196"/>
            <a:chOff x="646105" y="1646840"/>
            <a:chExt cx="1620000" cy="1118196"/>
          </a:xfrm>
        </p:grpSpPr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F3BADB3D-ED73-4321-8066-F4FBE79746EE}"/>
                </a:ext>
              </a:extLst>
            </p:cNvPr>
            <p:cNvSpPr/>
            <p:nvPr/>
          </p:nvSpPr>
          <p:spPr>
            <a:xfrm>
              <a:off x="646105" y="1649036"/>
              <a:ext cx="1620000" cy="1116000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0" name="Picture 239">
              <a:extLst>
                <a:ext uri="{FF2B5EF4-FFF2-40B4-BE49-F238E27FC236}">
                  <a16:creationId xmlns:a16="http://schemas.microsoft.com/office/drawing/2014/main" id="{722B865F-D978-4803-BEF4-3DD6139B4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biLevel thresh="50000"/>
            </a:blip>
            <a:stretch>
              <a:fillRect/>
            </a:stretch>
          </p:blipFill>
          <p:spPr>
            <a:xfrm>
              <a:off x="1239833" y="2221172"/>
              <a:ext cx="479748" cy="479748"/>
            </a:xfrm>
            <a:prstGeom prst="rect">
              <a:avLst/>
            </a:prstGeom>
          </p:spPr>
        </p:pic>
        <p:sp>
          <p:nvSpPr>
            <p:cNvPr id="343" name="TextBox 342">
              <a:extLst>
                <a:ext uri="{FF2B5EF4-FFF2-40B4-BE49-F238E27FC236}">
                  <a16:creationId xmlns:a16="http://schemas.microsoft.com/office/drawing/2014/main" id="{B7D93E32-4403-4657-A2E7-C95327AE0CF2}"/>
                </a:ext>
              </a:extLst>
            </p:cNvPr>
            <p:cNvSpPr txBox="1"/>
            <p:nvPr/>
          </p:nvSpPr>
          <p:spPr>
            <a:xfrm>
              <a:off x="655157" y="1646840"/>
              <a:ext cx="6443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ngsanaUPC" panose="020B0502040204020203" pitchFamily="18" charset="-34"/>
                </a:rPr>
                <a:t>1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ngsanaUPC" panose="020B0502040204020203" pitchFamily="18" charset="-34"/>
              </a:endParaRPr>
            </a:p>
          </p:txBody>
        </p:sp>
        <p:sp>
          <p:nvSpPr>
            <p:cNvPr id="344" name="Metin kutusu 12">
              <a:extLst>
                <a:ext uri="{FF2B5EF4-FFF2-40B4-BE49-F238E27FC236}">
                  <a16:creationId xmlns:a16="http://schemas.microsoft.com/office/drawing/2014/main" id="{A687B20B-A7FA-43B1-B4A1-07D97EE8BC25}"/>
                </a:ext>
              </a:extLst>
            </p:cNvPr>
            <p:cNvSpPr txBox="1"/>
            <p:nvPr/>
          </p:nvSpPr>
          <p:spPr>
            <a:xfrm>
              <a:off x="1039386" y="1647031"/>
              <a:ext cx="1224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Məşğulluqda qeydiyyat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5144C60-E7B9-4483-AE72-D2ED6D89D95A}"/>
              </a:ext>
            </a:extLst>
          </p:cNvPr>
          <p:cNvGrpSpPr/>
          <p:nvPr/>
        </p:nvGrpSpPr>
        <p:grpSpPr>
          <a:xfrm>
            <a:off x="2491428" y="1582688"/>
            <a:ext cx="1620000" cy="1126932"/>
            <a:chOff x="2491428" y="1638104"/>
            <a:chExt cx="1620000" cy="1126932"/>
          </a:xfrm>
        </p:grpSpPr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24D33557-3848-41EF-8828-987A86ADBD5F}"/>
                </a:ext>
              </a:extLst>
            </p:cNvPr>
            <p:cNvSpPr/>
            <p:nvPr/>
          </p:nvSpPr>
          <p:spPr>
            <a:xfrm>
              <a:off x="2491428" y="1649036"/>
              <a:ext cx="1620000" cy="1116000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87" name="Picture 286">
              <a:extLst>
                <a:ext uri="{FF2B5EF4-FFF2-40B4-BE49-F238E27FC236}">
                  <a16:creationId xmlns:a16="http://schemas.microsoft.com/office/drawing/2014/main" id="{364CC7C7-C283-47B8-A544-E693375A1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biLevel thresh="50000"/>
            </a:blip>
            <a:stretch>
              <a:fillRect/>
            </a:stretch>
          </p:blipFill>
          <p:spPr>
            <a:xfrm>
              <a:off x="3108268" y="2229132"/>
              <a:ext cx="463828" cy="463828"/>
            </a:xfrm>
            <a:prstGeom prst="rect">
              <a:avLst/>
            </a:prstGeom>
          </p:spPr>
        </p:pic>
        <p:sp>
          <p:nvSpPr>
            <p:cNvPr id="345" name="TextBox 344">
              <a:extLst>
                <a:ext uri="{FF2B5EF4-FFF2-40B4-BE49-F238E27FC236}">
                  <a16:creationId xmlns:a16="http://schemas.microsoft.com/office/drawing/2014/main" id="{AA9D626C-0762-4D43-A663-5ADD438D20BA}"/>
                </a:ext>
              </a:extLst>
            </p:cNvPr>
            <p:cNvSpPr txBox="1"/>
            <p:nvPr/>
          </p:nvSpPr>
          <p:spPr>
            <a:xfrm>
              <a:off x="2498777" y="1638104"/>
              <a:ext cx="6443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ngsanaUPC" panose="020B0502040204020203" pitchFamily="18" charset="-34"/>
                </a:rPr>
                <a:t>2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ngsanaUPC" panose="020B0502040204020203" pitchFamily="18" charset="-34"/>
              </a:endParaRPr>
            </a:p>
          </p:txBody>
        </p:sp>
        <p:sp>
          <p:nvSpPr>
            <p:cNvPr id="346" name="Metin kutusu 12">
              <a:extLst>
                <a:ext uri="{FF2B5EF4-FFF2-40B4-BE49-F238E27FC236}">
                  <a16:creationId xmlns:a16="http://schemas.microsoft.com/office/drawing/2014/main" id="{E26DB582-1684-423B-B1DE-C3E7A2D7C3CB}"/>
                </a:ext>
              </a:extLst>
            </p:cNvPr>
            <p:cNvSpPr txBox="1"/>
            <p:nvPr/>
          </p:nvSpPr>
          <p:spPr>
            <a:xfrm>
              <a:off x="2883006" y="1638295"/>
              <a:ext cx="1224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İş yerlərinə göndəriş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13719A0-7077-45EF-8EC9-D5F08049B93E}"/>
              </a:ext>
            </a:extLst>
          </p:cNvPr>
          <p:cNvGrpSpPr/>
          <p:nvPr/>
        </p:nvGrpSpPr>
        <p:grpSpPr>
          <a:xfrm>
            <a:off x="4344079" y="1595387"/>
            <a:ext cx="1620000" cy="1121209"/>
            <a:chOff x="4344079" y="1650803"/>
            <a:chExt cx="1620000" cy="1121209"/>
          </a:xfrm>
        </p:grpSpPr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1D7238B7-E2FF-4DAB-997F-4F0553248F8F}"/>
                </a:ext>
              </a:extLst>
            </p:cNvPr>
            <p:cNvSpPr/>
            <p:nvPr/>
          </p:nvSpPr>
          <p:spPr>
            <a:xfrm>
              <a:off x="4344079" y="1656012"/>
              <a:ext cx="1620000" cy="1116000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88" name="Picture 287">
              <a:extLst>
                <a:ext uri="{FF2B5EF4-FFF2-40B4-BE49-F238E27FC236}">
                  <a16:creationId xmlns:a16="http://schemas.microsoft.com/office/drawing/2014/main" id="{0F7A2CAB-6FD6-4B04-95D4-642E7E5E8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biLevel thresh="50000"/>
            </a:blip>
            <a:stretch>
              <a:fillRect/>
            </a:stretch>
          </p:blipFill>
          <p:spPr>
            <a:xfrm>
              <a:off x="5015290" y="2259473"/>
              <a:ext cx="403966" cy="403966"/>
            </a:xfrm>
            <a:prstGeom prst="rect">
              <a:avLst/>
            </a:prstGeom>
          </p:spPr>
        </p:pic>
        <p:sp>
          <p:nvSpPr>
            <p:cNvPr id="347" name="TextBox 346">
              <a:extLst>
                <a:ext uri="{FF2B5EF4-FFF2-40B4-BE49-F238E27FC236}">
                  <a16:creationId xmlns:a16="http://schemas.microsoft.com/office/drawing/2014/main" id="{421AD400-8CE6-418A-9399-F08E8C919DAC}"/>
                </a:ext>
              </a:extLst>
            </p:cNvPr>
            <p:cNvSpPr txBox="1"/>
            <p:nvPr/>
          </p:nvSpPr>
          <p:spPr>
            <a:xfrm>
              <a:off x="4345907" y="1650803"/>
              <a:ext cx="6443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ngsanaUPC" panose="020B0502040204020203" pitchFamily="18" charset="-34"/>
                </a:rPr>
                <a:t>3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ngsanaUPC" panose="020B0502040204020203" pitchFamily="18" charset="-34"/>
              </a:endParaRPr>
            </a:p>
          </p:txBody>
        </p:sp>
        <p:sp>
          <p:nvSpPr>
            <p:cNvPr id="348" name="Metin kutusu 12">
              <a:extLst>
                <a:ext uri="{FF2B5EF4-FFF2-40B4-BE49-F238E27FC236}">
                  <a16:creationId xmlns:a16="http://schemas.microsoft.com/office/drawing/2014/main" id="{DA306877-C5C0-4FE7-86AE-BBED1DF554EF}"/>
                </a:ext>
              </a:extLst>
            </p:cNvPr>
            <p:cNvSpPr txBox="1"/>
            <p:nvPr/>
          </p:nvSpPr>
          <p:spPr>
            <a:xfrm>
              <a:off x="4730136" y="1650994"/>
              <a:ext cx="1224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Haqqı ödənilən ictimai işlər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5DEC48B-C7ED-4DC7-AB34-DF54E7D9A5B0}"/>
              </a:ext>
            </a:extLst>
          </p:cNvPr>
          <p:cNvGrpSpPr/>
          <p:nvPr/>
        </p:nvGrpSpPr>
        <p:grpSpPr>
          <a:xfrm>
            <a:off x="6188784" y="1587830"/>
            <a:ext cx="1620000" cy="1128766"/>
            <a:chOff x="6188784" y="1643246"/>
            <a:chExt cx="1620000" cy="1128766"/>
          </a:xfrm>
        </p:grpSpPr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A7D35AE2-C702-47BD-B0C4-3A996CE1C816}"/>
                </a:ext>
              </a:extLst>
            </p:cNvPr>
            <p:cNvSpPr/>
            <p:nvPr/>
          </p:nvSpPr>
          <p:spPr>
            <a:xfrm>
              <a:off x="6188784" y="1656012"/>
              <a:ext cx="1620000" cy="1116000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89" name="Picture 288">
              <a:extLst>
                <a:ext uri="{FF2B5EF4-FFF2-40B4-BE49-F238E27FC236}">
                  <a16:creationId xmlns:a16="http://schemas.microsoft.com/office/drawing/2014/main" id="{875ECE0A-B79F-45B4-BFEC-1DB7AFC5A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biLevel thresh="50000"/>
            </a:blip>
            <a:stretch>
              <a:fillRect/>
            </a:stretch>
          </p:blipFill>
          <p:spPr>
            <a:xfrm>
              <a:off x="6852048" y="2232820"/>
              <a:ext cx="456452" cy="456452"/>
            </a:xfrm>
            <a:prstGeom prst="rect">
              <a:avLst/>
            </a:prstGeom>
          </p:spPr>
        </p:pic>
        <p:sp>
          <p:nvSpPr>
            <p:cNvPr id="349" name="TextBox 348">
              <a:extLst>
                <a:ext uri="{FF2B5EF4-FFF2-40B4-BE49-F238E27FC236}">
                  <a16:creationId xmlns:a16="http://schemas.microsoft.com/office/drawing/2014/main" id="{71FF6BBD-348D-439A-BD1C-ACB58A0F2BBE}"/>
                </a:ext>
              </a:extLst>
            </p:cNvPr>
            <p:cNvSpPr txBox="1"/>
            <p:nvPr/>
          </p:nvSpPr>
          <p:spPr>
            <a:xfrm>
              <a:off x="6193438" y="1643246"/>
              <a:ext cx="6443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ngsanaUPC" panose="020B0502040204020203" pitchFamily="18" charset="-34"/>
                </a:rPr>
                <a:t>4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ngsanaUPC" panose="020B0502040204020203" pitchFamily="18" charset="-34"/>
              </a:endParaRPr>
            </a:p>
          </p:txBody>
        </p:sp>
        <p:sp>
          <p:nvSpPr>
            <p:cNvPr id="350" name="Metin kutusu 12">
              <a:extLst>
                <a:ext uri="{FF2B5EF4-FFF2-40B4-BE49-F238E27FC236}">
                  <a16:creationId xmlns:a16="http://schemas.microsoft.com/office/drawing/2014/main" id="{4B239FF2-B244-441C-AAF0-32D88AFDA434}"/>
                </a:ext>
              </a:extLst>
            </p:cNvPr>
            <p:cNvSpPr txBox="1"/>
            <p:nvPr/>
          </p:nvSpPr>
          <p:spPr>
            <a:xfrm>
              <a:off x="6577667" y="1643437"/>
              <a:ext cx="1224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İşsizlikdən sığorta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4CD4C3F-5A2D-43C8-83D9-42275F24D7A6}"/>
              </a:ext>
            </a:extLst>
          </p:cNvPr>
          <p:cNvGrpSpPr/>
          <p:nvPr/>
        </p:nvGrpSpPr>
        <p:grpSpPr>
          <a:xfrm>
            <a:off x="8034995" y="1596376"/>
            <a:ext cx="1620000" cy="1119594"/>
            <a:chOff x="8034995" y="1651792"/>
            <a:chExt cx="1620000" cy="1119594"/>
          </a:xfrm>
        </p:grpSpPr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97EA068E-31B2-437E-8541-34A3BFAD1712}"/>
                </a:ext>
              </a:extLst>
            </p:cNvPr>
            <p:cNvSpPr/>
            <p:nvPr/>
          </p:nvSpPr>
          <p:spPr>
            <a:xfrm>
              <a:off x="8034995" y="1655386"/>
              <a:ext cx="1620000" cy="1116000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90" name="Picture 289">
              <a:extLst>
                <a:ext uri="{FF2B5EF4-FFF2-40B4-BE49-F238E27FC236}">
                  <a16:creationId xmlns:a16="http://schemas.microsoft.com/office/drawing/2014/main" id="{B8A057EB-C127-49F0-B06C-F63773E33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biLevel thresh="50000"/>
            </a:blip>
            <a:stretch>
              <a:fillRect/>
            </a:stretch>
          </p:blipFill>
          <p:spPr>
            <a:xfrm>
              <a:off x="8685484" y="2246665"/>
              <a:ext cx="456452" cy="456452"/>
            </a:xfrm>
            <a:prstGeom prst="rect">
              <a:avLst/>
            </a:prstGeom>
          </p:spPr>
        </p:pic>
        <p:sp>
          <p:nvSpPr>
            <p:cNvPr id="351" name="TextBox 350">
              <a:extLst>
                <a:ext uri="{FF2B5EF4-FFF2-40B4-BE49-F238E27FC236}">
                  <a16:creationId xmlns:a16="http://schemas.microsoft.com/office/drawing/2014/main" id="{65C8FA48-70D7-40A9-BEED-81184A79FD0A}"/>
                </a:ext>
              </a:extLst>
            </p:cNvPr>
            <p:cNvSpPr txBox="1"/>
            <p:nvPr/>
          </p:nvSpPr>
          <p:spPr>
            <a:xfrm>
              <a:off x="8046566" y="1651792"/>
              <a:ext cx="6443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ngsanaUPC" panose="020B0502040204020203" pitchFamily="18" charset="-34"/>
                </a:rPr>
                <a:t>5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ngsanaUPC" panose="020B0502040204020203" pitchFamily="18" charset="-34"/>
              </a:endParaRPr>
            </a:p>
          </p:txBody>
        </p:sp>
        <p:sp>
          <p:nvSpPr>
            <p:cNvPr id="352" name="Metin kutusu 12">
              <a:extLst>
                <a:ext uri="{FF2B5EF4-FFF2-40B4-BE49-F238E27FC236}">
                  <a16:creationId xmlns:a16="http://schemas.microsoft.com/office/drawing/2014/main" id="{AEACC87B-F7AF-4F1F-B069-16C7E04B0F10}"/>
                </a:ext>
              </a:extLst>
            </p:cNvPr>
            <p:cNvSpPr txBox="1"/>
            <p:nvPr/>
          </p:nvSpPr>
          <p:spPr>
            <a:xfrm>
              <a:off x="8430795" y="1651983"/>
              <a:ext cx="1224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Peşəyönümü məsləhəti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C12104B-C45F-46AC-AF52-FFE1DC8C6BF6}"/>
              </a:ext>
            </a:extLst>
          </p:cNvPr>
          <p:cNvGrpSpPr/>
          <p:nvPr/>
        </p:nvGrpSpPr>
        <p:grpSpPr>
          <a:xfrm>
            <a:off x="9885909" y="1588819"/>
            <a:ext cx="1620000" cy="1127151"/>
            <a:chOff x="9885909" y="1644235"/>
            <a:chExt cx="1620000" cy="1127151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FBF27520-B92C-41D7-9984-40AD02F31215}"/>
                </a:ext>
              </a:extLst>
            </p:cNvPr>
            <p:cNvSpPr/>
            <p:nvPr/>
          </p:nvSpPr>
          <p:spPr>
            <a:xfrm>
              <a:off x="9885909" y="1655386"/>
              <a:ext cx="1620000" cy="1116000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92" name="Picture 291">
              <a:extLst>
                <a:ext uri="{FF2B5EF4-FFF2-40B4-BE49-F238E27FC236}">
                  <a16:creationId xmlns:a16="http://schemas.microsoft.com/office/drawing/2014/main" id="{9F2F1834-FCC6-46CC-802D-07F4A88E3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biLevel thresh="50000"/>
            </a:blip>
            <a:stretch>
              <a:fillRect/>
            </a:stretch>
          </p:blipFill>
          <p:spPr>
            <a:xfrm>
              <a:off x="10538489" y="2256401"/>
              <a:ext cx="436979" cy="436979"/>
            </a:xfrm>
            <a:prstGeom prst="rect">
              <a:avLst/>
            </a:prstGeom>
          </p:spPr>
        </p:pic>
        <p:sp>
          <p:nvSpPr>
            <p:cNvPr id="353" name="TextBox 352">
              <a:extLst>
                <a:ext uri="{FF2B5EF4-FFF2-40B4-BE49-F238E27FC236}">
                  <a16:creationId xmlns:a16="http://schemas.microsoft.com/office/drawing/2014/main" id="{AAB95502-37AD-43BF-9AC1-419E1B7F4D0E}"/>
                </a:ext>
              </a:extLst>
            </p:cNvPr>
            <p:cNvSpPr txBox="1"/>
            <p:nvPr/>
          </p:nvSpPr>
          <p:spPr>
            <a:xfrm>
              <a:off x="9894097" y="1644235"/>
              <a:ext cx="6443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ngsanaUPC" panose="020B0502040204020203" pitchFamily="18" charset="-34"/>
                </a:rPr>
                <a:t>6</a:t>
              </a: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ngsanaUPC" panose="020B0502040204020203" pitchFamily="18" charset="-34"/>
              </a:endParaRPr>
            </a:p>
          </p:txBody>
        </p:sp>
        <p:sp>
          <p:nvSpPr>
            <p:cNvPr id="354" name="Metin kutusu 12">
              <a:extLst>
                <a:ext uri="{FF2B5EF4-FFF2-40B4-BE49-F238E27FC236}">
                  <a16:creationId xmlns:a16="http://schemas.microsoft.com/office/drawing/2014/main" id="{3C279DEF-E5ED-4824-9E0A-A9B4808DE34F}"/>
                </a:ext>
              </a:extLst>
            </p:cNvPr>
            <p:cNvSpPr txBox="1"/>
            <p:nvPr/>
          </p:nvSpPr>
          <p:spPr>
            <a:xfrm>
              <a:off x="10278326" y="1644426"/>
              <a:ext cx="1224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Peşə </a:t>
              </a:r>
              <a:br>
                <a:rPr kumimoji="0" lang="az-Latn-AZ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</a:br>
              <a:r>
                <a:rPr kumimoji="0" lang="az-Latn-AZ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hazırlığı</a:t>
              </a:r>
            </a:p>
          </p:txBody>
        </p:sp>
      </p:grpSp>
      <p:sp>
        <p:nvSpPr>
          <p:cNvPr id="128" name="Unvan 1">
            <a:extLst>
              <a:ext uri="{FF2B5EF4-FFF2-40B4-BE49-F238E27FC236}">
                <a16:creationId xmlns:a16="http://schemas.microsoft.com/office/drawing/2014/main" id="{2D528B24-56DC-43D9-AB1D-B3B9A5E1319B}"/>
              </a:ext>
            </a:extLst>
          </p:cNvPr>
          <p:cNvSpPr txBox="1">
            <a:spLocks/>
          </p:cNvSpPr>
          <p:nvPr/>
        </p:nvSpPr>
        <p:spPr>
          <a:xfrm>
            <a:off x="631004" y="166706"/>
            <a:ext cx="10884720" cy="10301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ƏSAS FƏALİYYƏT İSTİQAMƏTLƏRİ VƏ XİDMƏTLƏRİMİZ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grpSp>
        <p:nvGrpSpPr>
          <p:cNvPr id="129" name="Grup 7">
            <a:extLst>
              <a:ext uri="{FF2B5EF4-FFF2-40B4-BE49-F238E27FC236}">
                <a16:creationId xmlns:a16="http://schemas.microsoft.com/office/drawing/2014/main" id="{B45CA4BA-6EE6-4D5E-82EF-ADB28FD25875}"/>
              </a:ext>
            </a:extLst>
          </p:cNvPr>
          <p:cNvGrpSpPr/>
          <p:nvPr/>
        </p:nvGrpSpPr>
        <p:grpSpPr>
          <a:xfrm>
            <a:off x="631004" y="1206338"/>
            <a:ext cx="10900595" cy="170958"/>
            <a:chOff x="838182" y="1500984"/>
            <a:chExt cx="10515621" cy="170958"/>
          </a:xfrm>
          <a:solidFill>
            <a:srgbClr val="0582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0" name="Dikdörtgen 8">
              <a:extLst>
                <a:ext uri="{FF2B5EF4-FFF2-40B4-BE49-F238E27FC236}">
                  <a16:creationId xmlns:a16="http://schemas.microsoft.com/office/drawing/2014/main" id="{09CCA72E-D832-4BBB-ADB9-7B92923843A7}"/>
                </a:ext>
              </a:extLst>
            </p:cNvPr>
            <p:cNvSpPr/>
            <p:nvPr/>
          </p:nvSpPr>
          <p:spPr>
            <a:xfrm>
              <a:off x="838182" y="1500984"/>
              <a:ext cx="1752611" cy="17095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D6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Dikdörtgen 9">
              <a:extLst>
                <a:ext uri="{FF2B5EF4-FFF2-40B4-BE49-F238E27FC236}">
                  <a16:creationId xmlns:a16="http://schemas.microsoft.com/office/drawing/2014/main" id="{86524833-C8F0-4C4C-A7B3-9F8F39392136}"/>
                </a:ext>
              </a:extLst>
            </p:cNvPr>
            <p:cNvSpPr/>
            <p:nvPr/>
          </p:nvSpPr>
          <p:spPr>
            <a:xfrm>
              <a:off x="2590809" y="1500984"/>
              <a:ext cx="1752611" cy="17095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D6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Dikdörtgen 10">
              <a:extLst>
                <a:ext uri="{FF2B5EF4-FFF2-40B4-BE49-F238E27FC236}">
                  <a16:creationId xmlns:a16="http://schemas.microsoft.com/office/drawing/2014/main" id="{9CE87981-1CB4-42B0-BE8E-70628E2F71B0}"/>
                </a:ext>
              </a:extLst>
            </p:cNvPr>
            <p:cNvSpPr/>
            <p:nvPr/>
          </p:nvSpPr>
          <p:spPr>
            <a:xfrm>
              <a:off x="4343387" y="1500984"/>
              <a:ext cx="1752611" cy="17095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D6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Dikdörtgen 11">
              <a:extLst>
                <a:ext uri="{FF2B5EF4-FFF2-40B4-BE49-F238E27FC236}">
                  <a16:creationId xmlns:a16="http://schemas.microsoft.com/office/drawing/2014/main" id="{0C50D071-0110-407C-8C32-47A8E93F3DB0}"/>
                </a:ext>
              </a:extLst>
            </p:cNvPr>
            <p:cNvSpPr/>
            <p:nvPr/>
          </p:nvSpPr>
          <p:spPr>
            <a:xfrm>
              <a:off x="6095963" y="1500984"/>
              <a:ext cx="1752611" cy="17095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D6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Dikdörtgen 12">
              <a:extLst>
                <a:ext uri="{FF2B5EF4-FFF2-40B4-BE49-F238E27FC236}">
                  <a16:creationId xmlns:a16="http://schemas.microsoft.com/office/drawing/2014/main" id="{115F00B5-A5DF-4BC3-9C1E-5C3E1BAAE7B6}"/>
                </a:ext>
              </a:extLst>
            </p:cNvPr>
            <p:cNvSpPr/>
            <p:nvPr/>
          </p:nvSpPr>
          <p:spPr>
            <a:xfrm>
              <a:off x="7848576" y="1500984"/>
              <a:ext cx="1752611" cy="17095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D6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Dikdörtgen 13">
              <a:extLst>
                <a:ext uri="{FF2B5EF4-FFF2-40B4-BE49-F238E27FC236}">
                  <a16:creationId xmlns:a16="http://schemas.microsoft.com/office/drawing/2014/main" id="{10DE4A52-2F60-4719-88E1-E2D5C6E832FE}"/>
                </a:ext>
              </a:extLst>
            </p:cNvPr>
            <p:cNvSpPr/>
            <p:nvPr/>
          </p:nvSpPr>
          <p:spPr>
            <a:xfrm>
              <a:off x="9601192" y="1500984"/>
              <a:ext cx="1752611" cy="17095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D6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969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7212C3C-27F0-4908-94CF-83DFFD3BDE9A}"/>
              </a:ext>
            </a:extLst>
          </p:cNvPr>
          <p:cNvSpPr/>
          <p:nvPr/>
        </p:nvSpPr>
        <p:spPr>
          <a:xfrm>
            <a:off x="4879731" y="1"/>
            <a:ext cx="7312269" cy="685799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61881E0-20BE-4AAB-BE42-918939BD7CF8}"/>
              </a:ext>
            </a:extLst>
          </p:cNvPr>
          <p:cNvSpPr txBox="1">
            <a:spLocks/>
          </p:cNvSpPr>
          <p:nvPr/>
        </p:nvSpPr>
        <p:spPr>
          <a:xfrm>
            <a:off x="1043631" y="873940"/>
            <a:ext cx="5052369" cy="1035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az-Latn-AZ" sz="4000" b="1" dirty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Rəqəmsallaşma</a:t>
            </a:r>
            <a:endParaRPr lang="en-US" sz="4000" b="1" dirty="0"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Subtitle 8">
            <a:extLst>
              <a:ext uri="{FF2B5EF4-FFF2-40B4-BE49-F238E27FC236}">
                <a16:creationId xmlns:a16="http://schemas.microsoft.com/office/drawing/2014/main" id="{F18FEF54-351B-4911-918F-3A450F1ADA84}"/>
              </a:ext>
            </a:extLst>
          </p:cNvPr>
          <p:cNvSpPr txBox="1">
            <a:spLocks/>
          </p:cNvSpPr>
          <p:nvPr/>
        </p:nvSpPr>
        <p:spPr>
          <a:xfrm>
            <a:off x="654823" y="2432302"/>
            <a:ext cx="4911633" cy="38567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z-Latn-AZ" dirty="0">
                <a:solidFill>
                  <a:schemeClr val="bg1"/>
                </a:solidFill>
              </a:rPr>
              <a:t>     Layihələrimiz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37F8C4-1CC4-4853-8703-033479BE707C}"/>
              </a:ext>
            </a:extLst>
          </p:cNvPr>
          <p:cNvSpPr/>
          <p:nvPr/>
        </p:nvSpPr>
        <p:spPr>
          <a:xfrm>
            <a:off x="654822" y="2951600"/>
            <a:ext cx="541880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bg1"/>
                </a:solidFill>
              </a:rPr>
              <a:t> 8 rəqəmsal layihə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bg1"/>
                </a:solidFill>
              </a:rPr>
              <a:t> 3 000 000 unikal istifadəçi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bg1"/>
                </a:solidFill>
              </a:rPr>
              <a:t> 90 000 işəgötürən</a:t>
            </a:r>
            <a:r>
              <a:rPr lang="az-Latn-AZ" b="1" dirty="0">
                <a:solidFill>
                  <a:schemeClr val="bg1"/>
                </a:solidFill>
              </a:rPr>
              <a:t> təşkilat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Dövlət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qurumlar</a:t>
            </a:r>
            <a:r>
              <a:rPr lang="az-Latn-AZ" b="1" dirty="0">
                <a:solidFill>
                  <a:schemeClr val="bg1"/>
                </a:solidFill>
              </a:rPr>
              <a:t>ı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00165B2-CBB7-4F2C-B81D-1BBBEE318EB9}"/>
              </a:ext>
            </a:extLst>
          </p:cNvPr>
          <p:cNvGrpSpPr/>
          <p:nvPr/>
        </p:nvGrpSpPr>
        <p:grpSpPr>
          <a:xfrm>
            <a:off x="11664314" y="6367162"/>
            <a:ext cx="410970" cy="409592"/>
            <a:chOff x="11420475" y="6428122"/>
            <a:chExt cx="410970" cy="409592"/>
          </a:xfrm>
        </p:grpSpPr>
        <p:sp>
          <p:nvSpPr>
            <p:cNvPr id="11" name="Slayt Numarası Yer Tutucusu 14">
              <a:extLst>
                <a:ext uri="{FF2B5EF4-FFF2-40B4-BE49-F238E27FC236}">
                  <a16:creationId xmlns:a16="http://schemas.microsoft.com/office/drawing/2014/main" id="{2F478EE1-93CC-4DFA-AC51-E72E95F5A05A}"/>
                </a:ext>
              </a:extLst>
            </p:cNvPr>
            <p:cNvSpPr txBox="1">
              <a:spLocks/>
            </p:cNvSpPr>
            <p:nvPr/>
          </p:nvSpPr>
          <p:spPr>
            <a:xfrm>
              <a:off x="11420475" y="6450356"/>
              <a:ext cx="338138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110212BB-2AF9-4BF1-BAEE-3574CF6A04B4}" type="slidenum">
                <a:rPr kumimoji="0" lang="en-US" sz="1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5</a:t>
              </a:fld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object 20">
              <a:extLst>
                <a:ext uri="{FF2B5EF4-FFF2-40B4-BE49-F238E27FC236}">
                  <a16:creationId xmlns:a16="http://schemas.microsoft.com/office/drawing/2014/main" id="{F78B1AC5-A4A8-468D-B679-7C32FE36BBF2}"/>
                </a:ext>
              </a:extLst>
            </p:cNvPr>
            <p:cNvSpPr/>
            <p:nvPr/>
          </p:nvSpPr>
          <p:spPr>
            <a:xfrm>
              <a:off x="11420475" y="6428122"/>
              <a:ext cx="410970" cy="409592"/>
            </a:xfrm>
            <a:custGeom>
              <a:avLst/>
              <a:gdLst/>
              <a:ahLst/>
              <a:cxnLst/>
              <a:rect l="l" t="t" r="r" b="b"/>
              <a:pathLst>
                <a:path w="756919" h="754379">
                  <a:moveTo>
                    <a:pt x="233914" y="418361"/>
                  </a:moveTo>
                  <a:lnTo>
                    <a:pt x="234690" y="464739"/>
                  </a:lnTo>
                  <a:lnTo>
                    <a:pt x="240522" y="508371"/>
                  </a:lnTo>
                  <a:lnTo>
                    <a:pt x="251348" y="549995"/>
                  </a:lnTo>
                  <a:lnTo>
                    <a:pt x="267105" y="590349"/>
                  </a:lnTo>
                  <a:lnTo>
                    <a:pt x="287732" y="630172"/>
                  </a:lnTo>
                  <a:lnTo>
                    <a:pt x="313167" y="670202"/>
                  </a:lnTo>
                  <a:lnTo>
                    <a:pt x="343346" y="711176"/>
                  </a:lnTo>
                  <a:lnTo>
                    <a:pt x="378208" y="753833"/>
                  </a:lnTo>
                  <a:lnTo>
                    <a:pt x="407997" y="717470"/>
                  </a:lnTo>
                  <a:lnTo>
                    <a:pt x="433934" y="684191"/>
                  </a:lnTo>
                  <a:lnTo>
                    <a:pt x="446888" y="665547"/>
                  </a:lnTo>
                  <a:lnTo>
                    <a:pt x="378263" y="665547"/>
                  </a:lnTo>
                  <a:lnTo>
                    <a:pt x="345801" y="628651"/>
                  </a:lnTo>
                  <a:lnTo>
                    <a:pt x="317857" y="593787"/>
                  </a:lnTo>
                  <a:lnTo>
                    <a:pt x="293564" y="558140"/>
                  </a:lnTo>
                  <a:lnTo>
                    <a:pt x="272053" y="518896"/>
                  </a:lnTo>
                  <a:lnTo>
                    <a:pt x="252459" y="473241"/>
                  </a:lnTo>
                  <a:lnTo>
                    <a:pt x="233914" y="418361"/>
                  </a:lnTo>
                  <a:close/>
                </a:path>
                <a:path w="756919" h="754379">
                  <a:moveTo>
                    <a:pt x="427879" y="607277"/>
                  </a:moveTo>
                  <a:lnTo>
                    <a:pt x="378263" y="665547"/>
                  </a:lnTo>
                  <a:lnTo>
                    <a:pt x="446888" y="665547"/>
                  </a:lnTo>
                  <a:lnTo>
                    <a:pt x="455548" y="653085"/>
                  </a:lnTo>
                  <a:lnTo>
                    <a:pt x="472367" y="623242"/>
                  </a:lnTo>
                  <a:lnTo>
                    <a:pt x="427879" y="607277"/>
                  </a:lnTo>
                  <a:close/>
                </a:path>
                <a:path w="756919" h="754379">
                  <a:moveTo>
                    <a:pt x="308236" y="509034"/>
                  </a:moveTo>
                  <a:lnTo>
                    <a:pt x="341098" y="541681"/>
                  </a:lnTo>
                  <a:lnTo>
                    <a:pt x="375776" y="568532"/>
                  </a:lnTo>
                  <a:lnTo>
                    <a:pt x="412711" y="590266"/>
                  </a:lnTo>
                  <a:lnTo>
                    <a:pt x="452340" y="607562"/>
                  </a:lnTo>
                  <a:lnTo>
                    <a:pt x="495103" y="621101"/>
                  </a:lnTo>
                  <a:lnTo>
                    <a:pt x="541440" y="631560"/>
                  </a:lnTo>
                  <a:lnTo>
                    <a:pt x="591789" y="639621"/>
                  </a:lnTo>
                  <a:lnTo>
                    <a:pt x="646590" y="645962"/>
                  </a:lnTo>
                  <a:lnTo>
                    <a:pt x="642232" y="599000"/>
                  </a:lnTo>
                  <a:lnTo>
                    <a:pt x="639834" y="580977"/>
                  </a:lnTo>
                  <a:lnTo>
                    <a:pt x="582704" y="580977"/>
                  </a:lnTo>
                  <a:lnTo>
                    <a:pt x="533779" y="577365"/>
                  </a:lnTo>
                  <a:lnTo>
                    <a:pt x="489663" y="572736"/>
                  </a:lnTo>
                  <a:lnTo>
                    <a:pt x="447705" y="565340"/>
                  </a:lnTo>
                  <a:lnTo>
                    <a:pt x="405251" y="553425"/>
                  </a:lnTo>
                  <a:lnTo>
                    <a:pt x="359646" y="535240"/>
                  </a:lnTo>
                  <a:lnTo>
                    <a:pt x="308236" y="509034"/>
                  </a:lnTo>
                  <a:close/>
                </a:path>
                <a:path w="756919" h="754379">
                  <a:moveTo>
                    <a:pt x="248159" y="306273"/>
                  </a:moveTo>
                  <a:lnTo>
                    <a:pt x="215342" y="337428"/>
                  </a:lnTo>
                  <a:lnTo>
                    <a:pt x="188387" y="370996"/>
                  </a:lnTo>
                  <a:lnTo>
                    <a:pt x="166597" y="407349"/>
                  </a:lnTo>
                  <a:lnTo>
                    <a:pt x="149275" y="446860"/>
                  </a:lnTo>
                  <a:lnTo>
                    <a:pt x="135724" y="489902"/>
                  </a:lnTo>
                  <a:lnTo>
                    <a:pt x="125246" y="536848"/>
                  </a:lnTo>
                  <a:lnTo>
                    <a:pt x="117144" y="588071"/>
                  </a:lnTo>
                  <a:lnTo>
                    <a:pt x="110721" y="643943"/>
                  </a:lnTo>
                  <a:lnTo>
                    <a:pt x="157799" y="641594"/>
                  </a:lnTo>
                  <a:lnTo>
                    <a:pt x="200014" y="635505"/>
                  </a:lnTo>
                  <a:lnTo>
                    <a:pt x="237649" y="627396"/>
                  </a:lnTo>
                  <a:lnTo>
                    <a:pt x="270989" y="618986"/>
                  </a:lnTo>
                  <a:lnTo>
                    <a:pt x="250163" y="581032"/>
                  </a:lnTo>
                  <a:lnTo>
                    <a:pt x="173806" y="581032"/>
                  </a:lnTo>
                  <a:lnTo>
                    <a:pt x="177632" y="531140"/>
                  </a:lnTo>
                  <a:lnTo>
                    <a:pt x="182659" y="486449"/>
                  </a:lnTo>
                  <a:lnTo>
                    <a:pt x="190557" y="444288"/>
                  </a:lnTo>
                  <a:lnTo>
                    <a:pt x="202993" y="401986"/>
                  </a:lnTo>
                  <a:lnTo>
                    <a:pt x="221638" y="356871"/>
                  </a:lnTo>
                  <a:lnTo>
                    <a:pt x="248159" y="306273"/>
                  </a:lnTo>
                  <a:close/>
                </a:path>
                <a:path w="756919" h="754379">
                  <a:moveTo>
                    <a:pt x="248913" y="578754"/>
                  </a:moveTo>
                  <a:lnTo>
                    <a:pt x="173806" y="581032"/>
                  </a:lnTo>
                  <a:lnTo>
                    <a:pt x="250163" y="581032"/>
                  </a:lnTo>
                  <a:lnTo>
                    <a:pt x="248913" y="578754"/>
                  </a:lnTo>
                  <a:close/>
                </a:path>
                <a:path w="756919" h="754379">
                  <a:moveTo>
                    <a:pt x="620227" y="485804"/>
                  </a:moveTo>
                  <a:lnTo>
                    <a:pt x="577105" y="505154"/>
                  </a:lnTo>
                  <a:lnTo>
                    <a:pt x="582704" y="580977"/>
                  </a:lnTo>
                  <a:lnTo>
                    <a:pt x="639834" y="580977"/>
                  </a:lnTo>
                  <a:lnTo>
                    <a:pt x="636612" y="556759"/>
                  </a:lnTo>
                  <a:lnTo>
                    <a:pt x="629391" y="519080"/>
                  </a:lnTo>
                  <a:lnTo>
                    <a:pt x="620227" y="485804"/>
                  </a:lnTo>
                  <a:close/>
                </a:path>
                <a:path w="756919" h="754379">
                  <a:moveTo>
                    <a:pt x="626124" y="282957"/>
                  </a:moveTo>
                  <a:lnTo>
                    <a:pt x="609499" y="327147"/>
                  </a:lnTo>
                  <a:lnTo>
                    <a:pt x="668075" y="376936"/>
                  </a:lnTo>
                  <a:lnTo>
                    <a:pt x="631206" y="409068"/>
                  </a:lnTo>
                  <a:lnTo>
                    <a:pt x="597225" y="437120"/>
                  </a:lnTo>
                  <a:lnTo>
                    <a:pt x="562911" y="461714"/>
                  </a:lnTo>
                  <a:lnTo>
                    <a:pt x="525036" y="483477"/>
                  </a:lnTo>
                  <a:lnTo>
                    <a:pt x="480369" y="503038"/>
                  </a:lnTo>
                  <a:lnTo>
                    <a:pt x="425680" y="521026"/>
                  </a:lnTo>
                  <a:lnTo>
                    <a:pt x="480499" y="517668"/>
                  </a:lnTo>
                  <a:lnTo>
                    <a:pt x="529888" y="508812"/>
                  </a:lnTo>
                  <a:lnTo>
                    <a:pt x="575596" y="494310"/>
                  </a:lnTo>
                  <a:lnTo>
                    <a:pt x="619367" y="474018"/>
                  </a:lnTo>
                  <a:lnTo>
                    <a:pt x="662949" y="447788"/>
                  </a:lnTo>
                  <a:lnTo>
                    <a:pt x="708086" y="415476"/>
                  </a:lnTo>
                  <a:lnTo>
                    <a:pt x="756526" y="376936"/>
                  </a:lnTo>
                  <a:lnTo>
                    <a:pt x="720394" y="346968"/>
                  </a:lnTo>
                  <a:lnTo>
                    <a:pt x="687102" y="321250"/>
                  </a:lnTo>
                  <a:lnTo>
                    <a:pt x="655922" y="299880"/>
                  </a:lnTo>
                  <a:lnTo>
                    <a:pt x="626124" y="282957"/>
                  </a:lnTo>
                  <a:close/>
                </a:path>
                <a:path w="756919" h="754379">
                  <a:moveTo>
                    <a:pt x="332660" y="234888"/>
                  </a:moveTo>
                  <a:lnTo>
                    <a:pt x="286434" y="235119"/>
                  </a:lnTo>
                  <a:lnTo>
                    <a:pt x="243264" y="240632"/>
                  </a:lnTo>
                  <a:lnTo>
                    <a:pt x="202284" y="251290"/>
                  </a:lnTo>
                  <a:lnTo>
                    <a:pt x="162631" y="266954"/>
                  </a:lnTo>
                  <a:lnTo>
                    <a:pt x="123440" y="287487"/>
                  </a:lnTo>
                  <a:lnTo>
                    <a:pt x="83847" y="312751"/>
                  </a:lnTo>
                  <a:lnTo>
                    <a:pt x="42988" y="342608"/>
                  </a:lnTo>
                  <a:lnTo>
                    <a:pt x="0" y="376920"/>
                  </a:lnTo>
                  <a:lnTo>
                    <a:pt x="36136" y="406928"/>
                  </a:lnTo>
                  <a:lnTo>
                    <a:pt x="69429" y="432735"/>
                  </a:lnTo>
                  <a:lnTo>
                    <a:pt x="100608" y="454195"/>
                  </a:lnTo>
                  <a:lnTo>
                    <a:pt x="130401" y="471158"/>
                  </a:lnTo>
                  <a:lnTo>
                    <a:pt x="147026" y="426968"/>
                  </a:lnTo>
                  <a:lnTo>
                    <a:pt x="89196" y="376920"/>
                  </a:lnTo>
                  <a:lnTo>
                    <a:pt x="126157" y="344930"/>
                  </a:lnTo>
                  <a:lnTo>
                    <a:pt x="160335" y="317260"/>
                  </a:lnTo>
                  <a:lnTo>
                    <a:pt x="194901" y="293164"/>
                  </a:lnTo>
                  <a:lnTo>
                    <a:pt x="233029" y="271899"/>
                  </a:lnTo>
                  <a:lnTo>
                    <a:pt x="277891" y="252722"/>
                  </a:lnTo>
                  <a:lnTo>
                    <a:pt x="332660" y="234888"/>
                  </a:lnTo>
                  <a:close/>
                </a:path>
                <a:path w="756919" h="754379">
                  <a:moveTo>
                    <a:pt x="638049" y="173209"/>
                  </a:moveTo>
                  <a:lnTo>
                    <a:pt x="582280" y="173209"/>
                  </a:lnTo>
                  <a:lnTo>
                    <a:pt x="578788" y="221962"/>
                  </a:lnTo>
                  <a:lnTo>
                    <a:pt x="574798" y="265793"/>
                  </a:lnTo>
                  <a:lnTo>
                    <a:pt x="568296" y="307403"/>
                  </a:lnTo>
                  <a:lnTo>
                    <a:pt x="557266" y="349491"/>
                  </a:lnTo>
                  <a:lnTo>
                    <a:pt x="539694" y="394757"/>
                  </a:lnTo>
                  <a:lnTo>
                    <a:pt x="513565" y="445902"/>
                  </a:lnTo>
                  <a:lnTo>
                    <a:pt x="550132" y="405043"/>
                  </a:lnTo>
                  <a:lnTo>
                    <a:pt x="578748" y="363972"/>
                  </a:lnTo>
                  <a:lnTo>
                    <a:pt x="600641" y="321400"/>
                  </a:lnTo>
                  <a:lnTo>
                    <a:pt x="617042" y="276039"/>
                  </a:lnTo>
                  <a:lnTo>
                    <a:pt x="629180" y="226601"/>
                  </a:lnTo>
                  <a:lnTo>
                    <a:pt x="638049" y="173209"/>
                  </a:lnTo>
                  <a:close/>
                </a:path>
                <a:path w="756919" h="754379">
                  <a:moveTo>
                    <a:pt x="445569" y="88285"/>
                  </a:moveTo>
                  <a:lnTo>
                    <a:pt x="378263" y="88285"/>
                  </a:lnTo>
                  <a:lnTo>
                    <a:pt x="409657" y="126048"/>
                  </a:lnTo>
                  <a:lnTo>
                    <a:pt x="437850" y="160508"/>
                  </a:lnTo>
                  <a:lnTo>
                    <a:pt x="462963" y="195043"/>
                  </a:lnTo>
                  <a:lnTo>
                    <a:pt x="485115" y="233031"/>
                  </a:lnTo>
                  <a:lnTo>
                    <a:pt x="504427" y="277853"/>
                  </a:lnTo>
                  <a:lnTo>
                    <a:pt x="521018" y="332887"/>
                  </a:lnTo>
                  <a:lnTo>
                    <a:pt x="519390" y="283240"/>
                  </a:lnTo>
                  <a:lnTo>
                    <a:pt x="512674" y="237793"/>
                  </a:lnTo>
                  <a:lnTo>
                    <a:pt x="501100" y="195593"/>
                  </a:lnTo>
                  <a:lnTo>
                    <a:pt x="484896" y="155688"/>
                  </a:lnTo>
                  <a:lnTo>
                    <a:pt x="464292" y="117129"/>
                  </a:lnTo>
                  <a:lnTo>
                    <a:pt x="445569" y="88285"/>
                  </a:lnTo>
                  <a:close/>
                </a:path>
                <a:path w="756919" h="754379">
                  <a:moveTo>
                    <a:pt x="112740" y="111805"/>
                  </a:moveTo>
                  <a:lnTo>
                    <a:pt x="115818" y="158176"/>
                  </a:lnTo>
                  <a:lnTo>
                    <a:pt x="120570" y="199205"/>
                  </a:lnTo>
                  <a:lnTo>
                    <a:pt x="127013" y="235417"/>
                  </a:lnTo>
                  <a:lnTo>
                    <a:pt x="135317" y="268201"/>
                  </a:lnTo>
                  <a:lnTo>
                    <a:pt x="179028" y="249644"/>
                  </a:lnTo>
                  <a:lnTo>
                    <a:pt x="174010" y="172691"/>
                  </a:lnTo>
                  <a:lnTo>
                    <a:pt x="356377" y="172691"/>
                  </a:lnTo>
                  <a:lnTo>
                    <a:pt x="320096" y="154074"/>
                  </a:lnTo>
                  <a:lnTo>
                    <a:pt x="273940" y="137547"/>
                  </a:lnTo>
                  <a:lnTo>
                    <a:pt x="224548" y="125773"/>
                  </a:lnTo>
                  <a:lnTo>
                    <a:pt x="171091" y="117583"/>
                  </a:lnTo>
                  <a:lnTo>
                    <a:pt x="112740" y="111805"/>
                  </a:lnTo>
                  <a:close/>
                </a:path>
                <a:path w="756919" h="754379">
                  <a:moveTo>
                    <a:pt x="356377" y="172691"/>
                  </a:moveTo>
                  <a:lnTo>
                    <a:pt x="174010" y="172691"/>
                  </a:lnTo>
                  <a:lnTo>
                    <a:pt x="222893" y="176773"/>
                  </a:lnTo>
                  <a:lnTo>
                    <a:pt x="267097" y="181138"/>
                  </a:lnTo>
                  <a:lnTo>
                    <a:pt x="309137" y="187908"/>
                  </a:lnTo>
                  <a:lnTo>
                    <a:pt x="351533" y="199205"/>
                  </a:lnTo>
                  <a:lnTo>
                    <a:pt x="396800" y="217152"/>
                  </a:lnTo>
                  <a:lnTo>
                    <a:pt x="447457" y="243872"/>
                  </a:lnTo>
                  <a:lnTo>
                    <a:pt x="406025" y="206067"/>
                  </a:lnTo>
                  <a:lnTo>
                    <a:pt x="363848" y="176524"/>
                  </a:lnTo>
                  <a:lnTo>
                    <a:pt x="356377" y="172691"/>
                  </a:lnTo>
                  <a:close/>
                </a:path>
                <a:path w="756919" h="754379">
                  <a:moveTo>
                    <a:pt x="645585" y="110336"/>
                  </a:moveTo>
                  <a:lnTo>
                    <a:pt x="598631" y="114469"/>
                  </a:lnTo>
                  <a:lnTo>
                    <a:pt x="556530" y="119841"/>
                  </a:lnTo>
                  <a:lnTo>
                    <a:pt x="518993" y="126829"/>
                  </a:lnTo>
                  <a:lnTo>
                    <a:pt x="485733" y="135812"/>
                  </a:lnTo>
                  <a:lnTo>
                    <a:pt x="504927" y="178942"/>
                  </a:lnTo>
                  <a:lnTo>
                    <a:pt x="582280" y="173209"/>
                  </a:lnTo>
                  <a:lnTo>
                    <a:pt x="638049" y="173209"/>
                  </a:lnTo>
                  <a:lnTo>
                    <a:pt x="638284" y="171796"/>
                  </a:lnTo>
                  <a:lnTo>
                    <a:pt x="645585" y="110336"/>
                  </a:lnTo>
                  <a:close/>
                </a:path>
                <a:path w="756919" h="754379">
                  <a:moveTo>
                    <a:pt x="378373" y="0"/>
                  </a:moveTo>
                  <a:lnTo>
                    <a:pt x="347615" y="35510"/>
                  </a:lnTo>
                  <a:lnTo>
                    <a:pt x="321829" y="68938"/>
                  </a:lnTo>
                  <a:lnTo>
                    <a:pt x="300471" y="100408"/>
                  </a:lnTo>
                  <a:lnTo>
                    <a:pt x="282996" y="130048"/>
                  </a:lnTo>
                  <a:lnTo>
                    <a:pt x="326628" y="148204"/>
                  </a:lnTo>
                  <a:lnTo>
                    <a:pt x="378263" y="88285"/>
                  </a:lnTo>
                  <a:lnTo>
                    <a:pt x="445569" y="88285"/>
                  </a:lnTo>
                  <a:lnTo>
                    <a:pt x="439518" y="78962"/>
                  </a:lnTo>
                  <a:lnTo>
                    <a:pt x="410801" y="40236"/>
                  </a:lnTo>
                  <a:lnTo>
                    <a:pt x="37837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35942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7212C3C-27F0-4908-94CF-83DFFD3BDE9A}"/>
              </a:ext>
            </a:extLst>
          </p:cNvPr>
          <p:cNvSpPr/>
          <p:nvPr/>
        </p:nvSpPr>
        <p:spPr>
          <a:xfrm>
            <a:off x="6585438" y="1"/>
            <a:ext cx="5606562" cy="685799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3">
            <a:extLst>
              <a:ext uri="{FF2B5EF4-FFF2-40B4-BE49-F238E27FC236}">
                <a16:creationId xmlns:a16="http://schemas.microsoft.com/office/drawing/2014/main" id="{DA68219D-3321-4043-9765-CD50C8631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1228935"/>
            <a:ext cx="6268016" cy="1147969"/>
          </a:xfrm>
        </p:spPr>
        <p:txBody>
          <a:bodyPr>
            <a:noAutofit/>
          </a:bodyPr>
          <a:lstStyle/>
          <a:p>
            <a:r>
              <a:rPr lang="en-US" sz="4000" b="1" dirty="0" err="1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Əmək</a:t>
            </a:r>
            <a:r>
              <a:rPr lang="en-US" sz="4000" b="1" dirty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münasibətləri</a:t>
            </a:r>
            <a:r>
              <a:rPr lang="en-US" sz="4000" b="1" dirty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br>
              <a:rPr lang="en-US" sz="4000" b="1" dirty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sz="4000" b="1" dirty="0" err="1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və</a:t>
            </a:r>
            <a:r>
              <a:rPr lang="en-US" sz="4000" b="1" dirty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məşğulluq</a:t>
            </a:r>
            <a:r>
              <a:rPr lang="en-US" sz="4000" b="1" dirty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altsistemi</a:t>
            </a:r>
            <a:endParaRPr lang="en-US" sz="4000" b="1" dirty="0"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5F1E9C-B28D-47CF-A312-41C2392BFF24}"/>
              </a:ext>
            </a:extLst>
          </p:cNvPr>
          <p:cNvSpPr/>
          <p:nvPr/>
        </p:nvSpPr>
        <p:spPr>
          <a:xfrm>
            <a:off x="518678" y="3005673"/>
            <a:ext cx="59788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en-US" dirty="0" err="1">
                <a:solidFill>
                  <a:schemeClr val="bg1"/>
                </a:solidFill>
                <a:latin typeface="Arimo"/>
              </a:rPr>
              <a:t>Ölkədaxili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bütün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işəgötürənlər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və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işə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qəbul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olanlar</a:t>
            </a:r>
            <a:r>
              <a:rPr lang="en-US" dirty="0">
                <a:solidFill>
                  <a:schemeClr val="bg1"/>
                </a:solidFill>
                <a:latin typeface="Arimo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mərkəzi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və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yerli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icra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hakimiyyəti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orqanları</a:t>
            </a:r>
            <a:r>
              <a:rPr lang="en-US" dirty="0">
                <a:solidFill>
                  <a:schemeClr val="bg1"/>
                </a:solidFill>
                <a:latin typeface="Arimo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eləcədə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digər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dövlət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qurumları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üçün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vahid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əmək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münasibətləri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platforması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rolununda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çıxış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mo"/>
              </a:rPr>
              <a:t>edəcək</a:t>
            </a:r>
            <a:r>
              <a:rPr lang="en-US" dirty="0">
                <a:solidFill>
                  <a:schemeClr val="bg1"/>
                </a:solidFill>
                <a:latin typeface="Arimo"/>
              </a:rPr>
              <a:t>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F7EC58D-CE66-4C9A-8D5D-DC185289D0AA}"/>
              </a:ext>
            </a:extLst>
          </p:cNvPr>
          <p:cNvGrpSpPr/>
          <p:nvPr/>
        </p:nvGrpSpPr>
        <p:grpSpPr>
          <a:xfrm>
            <a:off x="11664314" y="6367162"/>
            <a:ext cx="410970" cy="409592"/>
            <a:chOff x="11420475" y="6428122"/>
            <a:chExt cx="410970" cy="409592"/>
          </a:xfrm>
        </p:grpSpPr>
        <p:sp>
          <p:nvSpPr>
            <p:cNvPr id="24" name="Slayt Numarası Yer Tutucusu 14">
              <a:extLst>
                <a:ext uri="{FF2B5EF4-FFF2-40B4-BE49-F238E27FC236}">
                  <a16:creationId xmlns:a16="http://schemas.microsoft.com/office/drawing/2014/main" id="{8EDF5761-8C58-40D9-B0FF-9D6BEFF4982A}"/>
                </a:ext>
              </a:extLst>
            </p:cNvPr>
            <p:cNvSpPr txBox="1">
              <a:spLocks/>
            </p:cNvSpPr>
            <p:nvPr/>
          </p:nvSpPr>
          <p:spPr>
            <a:xfrm>
              <a:off x="11420475" y="6450356"/>
              <a:ext cx="338138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110212BB-2AF9-4BF1-BAEE-3574CF6A04B4}" type="slidenum">
                <a:rPr kumimoji="0" lang="en-US" sz="1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6</a:t>
              </a:fld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bject 20">
              <a:extLst>
                <a:ext uri="{FF2B5EF4-FFF2-40B4-BE49-F238E27FC236}">
                  <a16:creationId xmlns:a16="http://schemas.microsoft.com/office/drawing/2014/main" id="{C1A7AB42-8477-44B0-82A7-B69FCD070C65}"/>
                </a:ext>
              </a:extLst>
            </p:cNvPr>
            <p:cNvSpPr/>
            <p:nvPr/>
          </p:nvSpPr>
          <p:spPr>
            <a:xfrm>
              <a:off x="11420475" y="6428122"/>
              <a:ext cx="410970" cy="409592"/>
            </a:xfrm>
            <a:custGeom>
              <a:avLst/>
              <a:gdLst/>
              <a:ahLst/>
              <a:cxnLst/>
              <a:rect l="l" t="t" r="r" b="b"/>
              <a:pathLst>
                <a:path w="756919" h="754379">
                  <a:moveTo>
                    <a:pt x="233914" y="418361"/>
                  </a:moveTo>
                  <a:lnTo>
                    <a:pt x="234690" y="464739"/>
                  </a:lnTo>
                  <a:lnTo>
                    <a:pt x="240522" y="508371"/>
                  </a:lnTo>
                  <a:lnTo>
                    <a:pt x="251348" y="549995"/>
                  </a:lnTo>
                  <a:lnTo>
                    <a:pt x="267105" y="590349"/>
                  </a:lnTo>
                  <a:lnTo>
                    <a:pt x="287732" y="630172"/>
                  </a:lnTo>
                  <a:lnTo>
                    <a:pt x="313167" y="670202"/>
                  </a:lnTo>
                  <a:lnTo>
                    <a:pt x="343346" y="711176"/>
                  </a:lnTo>
                  <a:lnTo>
                    <a:pt x="378208" y="753833"/>
                  </a:lnTo>
                  <a:lnTo>
                    <a:pt x="407997" y="717470"/>
                  </a:lnTo>
                  <a:lnTo>
                    <a:pt x="433934" y="684191"/>
                  </a:lnTo>
                  <a:lnTo>
                    <a:pt x="446888" y="665547"/>
                  </a:lnTo>
                  <a:lnTo>
                    <a:pt x="378263" y="665547"/>
                  </a:lnTo>
                  <a:lnTo>
                    <a:pt x="345801" y="628651"/>
                  </a:lnTo>
                  <a:lnTo>
                    <a:pt x="317857" y="593787"/>
                  </a:lnTo>
                  <a:lnTo>
                    <a:pt x="293564" y="558140"/>
                  </a:lnTo>
                  <a:lnTo>
                    <a:pt x="272053" y="518896"/>
                  </a:lnTo>
                  <a:lnTo>
                    <a:pt x="252459" y="473241"/>
                  </a:lnTo>
                  <a:lnTo>
                    <a:pt x="233914" y="418361"/>
                  </a:lnTo>
                  <a:close/>
                </a:path>
                <a:path w="756919" h="754379">
                  <a:moveTo>
                    <a:pt x="427879" y="607277"/>
                  </a:moveTo>
                  <a:lnTo>
                    <a:pt x="378263" y="665547"/>
                  </a:lnTo>
                  <a:lnTo>
                    <a:pt x="446888" y="665547"/>
                  </a:lnTo>
                  <a:lnTo>
                    <a:pt x="455548" y="653085"/>
                  </a:lnTo>
                  <a:lnTo>
                    <a:pt x="472367" y="623242"/>
                  </a:lnTo>
                  <a:lnTo>
                    <a:pt x="427879" y="607277"/>
                  </a:lnTo>
                  <a:close/>
                </a:path>
                <a:path w="756919" h="754379">
                  <a:moveTo>
                    <a:pt x="308236" y="509034"/>
                  </a:moveTo>
                  <a:lnTo>
                    <a:pt x="341098" y="541681"/>
                  </a:lnTo>
                  <a:lnTo>
                    <a:pt x="375776" y="568532"/>
                  </a:lnTo>
                  <a:lnTo>
                    <a:pt x="412711" y="590266"/>
                  </a:lnTo>
                  <a:lnTo>
                    <a:pt x="452340" y="607562"/>
                  </a:lnTo>
                  <a:lnTo>
                    <a:pt x="495103" y="621101"/>
                  </a:lnTo>
                  <a:lnTo>
                    <a:pt x="541440" y="631560"/>
                  </a:lnTo>
                  <a:lnTo>
                    <a:pt x="591789" y="639621"/>
                  </a:lnTo>
                  <a:lnTo>
                    <a:pt x="646590" y="645962"/>
                  </a:lnTo>
                  <a:lnTo>
                    <a:pt x="642232" y="599000"/>
                  </a:lnTo>
                  <a:lnTo>
                    <a:pt x="639834" y="580977"/>
                  </a:lnTo>
                  <a:lnTo>
                    <a:pt x="582704" y="580977"/>
                  </a:lnTo>
                  <a:lnTo>
                    <a:pt x="533779" y="577365"/>
                  </a:lnTo>
                  <a:lnTo>
                    <a:pt x="489663" y="572736"/>
                  </a:lnTo>
                  <a:lnTo>
                    <a:pt x="447705" y="565340"/>
                  </a:lnTo>
                  <a:lnTo>
                    <a:pt x="405251" y="553425"/>
                  </a:lnTo>
                  <a:lnTo>
                    <a:pt x="359646" y="535240"/>
                  </a:lnTo>
                  <a:lnTo>
                    <a:pt x="308236" y="509034"/>
                  </a:lnTo>
                  <a:close/>
                </a:path>
                <a:path w="756919" h="754379">
                  <a:moveTo>
                    <a:pt x="248159" y="306273"/>
                  </a:moveTo>
                  <a:lnTo>
                    <a:pt x="215342" y="337428"/>
                  </a:lnTo>
                  <a:lnTo>
                    <a:pt x="188387" y="370996"/>
                  </a:lnTo>
                  <a:lnTo>
                    <a:pt x="166597" y="407349"/>
                  </a:lnTo>
                  <a:lnTo>
                    <a:pt x="149275" y="446860"/>
                  </a:lnTo>
                  <a:lnTo>
                    <a:pt x="135724" y="489902"/>
                  </a:lnTo>
                  <a:lnTo>
                    <a:pt x="125246" y="536848"/>
                  </a:lnTo>
                  <a:lnTo>
                    <a:pt x="117144" y="588071"/>
                  </a:lnTo>
                  <a:lnTo>
                    <a:pt x="110721" y="643943"/>
                  </a:lnTo>
                  <a:lnTo>
                    <a:pt x="157799" y="641594"/>
                  </a:lnTo>
                  <a:lnTo>
                    <a:pt x="200014" y="635505"/>
                  </a:lnTo>
                  <a:lnTo>
                    <a:pt x="237649" y="627396"/>
                  </a:lnTo>
                  <a:lnTo>
                    <a:pt x="270989" y="618986"/>
                  </a:lnTo>
                  <a:lnTo>
                    <a:pt x="250163" y="581032"/>
                  </a:lnTo>
                  <a:lnTo>
                    <a:pt x="173806" y="581032"/>
                  </a:lnTo>
                  <a:lnTo>
                    <a:pt x="177632" y="531140"/>
                  </a:lnTo>
                  <a:lnTo>
                    <a:pt x="182659" y="486449"/>
                  </a:lnTo>
                  <a:lnTo>
                    <a:pt x="190557" y="444288"/>
                  </a:lnTo>
                  <a:lnTo>
                    <a:pt x="202993" y="401986"/>
                  </a:lnTo>
                  <a:lnTo>
                    <a:pt x="221638" y="356871"/>
                  </a:lnTo>
                  <a:lnTo>
                    <a:pt x="248159" y="306273"/>
                  </a:lnTo>
                  <a:close/>
                </a:path>
                <a:path w="756919" h="754379">
                  <a:moveTo>
                    <a:pt x="248913" y="578754"/>
                  </a:moveTo>
                  <a:lnTo>
                    <a:pt x="173806" y="581032"/>
                  </a:lnTo>
                  <a:lnTo>
                    <a:pt x="250163" y="581032"/>
                  </a:lnTo>
                  <a:lnTo>
                    <a:pt x="248913" y="578754"/>
                  </a:lnTo>
                  <a:close/>
                </a:path>
                <a:path w="756919" h="754379">
                  <a:moveTo>
                    <a:pt x="620227" y="485804"/>
                  </a:moveTo>
                  <a:lnTo>
                    <a:pt x="577105" y="505154"/>
                  </a:lnTo>
                  <a:lnTo>
                    <a:pt x="582704" y="580977"/>
                  </a:lnTo>
                  <a:lnTo>
                    <a:pt x="639834" y="580977"/>
                  </a:lnTo>
                  <a:lnTo>
                    <a:pt x="636612" y="556759"/>
                  </a:lnTo>
                  <a:lnTo>
                    <a:pt x="629391" y="519080"/>
                  </a:lnTo>
                  <a:lnTo>
                    <a:pt x="620227" y="485804"/>
                  </a:lnTo>
                  <a:close/>
                </a:path>
                <a:path w="756919" h="754379">
                  <a:moveTo>
                    <a:pt x="626124" y="282957"/>
                  </a:moveTo>
                  <a:lnTo>
                    <a:pt x="609499" y="327147"/>
                  </a:lnTo>
                  <a:lnTo>
                    <a:pt x="668075" y="376936"/>
                  </a:lnTo>
                  <a:lnTo>
                    <a:pt x="631206" y="409068"/>
                  </a:lnTo>
                  <a:lnTo>
                    <a:pt x="597225" y="437120"/>
                  </a:lnTo>
                  <a:lnTo>
                    <a:pt x="562911" y="461714"/>
                  </a:lnTo>
                  <a:lnTo>
                    <a:pt x="525036" y="483477"/>
                  </a:lnTo>
                  <a:lnTo>
                    <a:pt x="480369" y="503038"/>
                  </a:lnTo>
                  <a:lnTo>
                    <a:pt x="425680" y="521026"/>
                  </a:lnTo>
                  <a:lnTo>
                    <a:pt x="480499" y="517668"/>
                  </a:lnTo>
                  <a:lnTo>
                    <a:pt x="529888" y="508812"/>
                  </a:lnTo>
                  <a:lnTo>
                    <a:pt x="575596" y="494310"/>
                  </a:lnTo>
                  <a:lnTo>
                    <a:pt x="619367" y="474018"/>
                  </a:lnTo>
                  <a:lnTo>
                    <a:pt x="662949" y="447788"/>
                  </a:lnTo>
                  <a:lnTo>
                    <a:pt x="708086" y="415476"/>
                  </a:lnTo>
                  <a:lnTo>
                    <a:pt x="756526" y="376936"/>
                  </a:lnTo>
                  <a:lnTo>
                    <a:pt x="720394" y="346968"/>
                  </a:lnTo>
                  <a:lnTo>
                    <a:pt x="687102" y="321250"/>
                  </a:lnTo>
                  <a:lnTo>
                    <a:pt x="655922" y="299880"/>
                  </a:lnTo>
                  <a:lnTo>
                    <a:pt x="626124" y="282957"/>
                  </a:lnTo>
                  <a:close/>
                </a:path>
                <a:path w="756919" h="754379">
                  <a:moveTo>
                    <a:pt x="332660" y="234888"/>
                  </a:moveTo>
                  <a:lnTo>
                    <a:pt x="286434" y="235119"/>
                  </a:lnTo>
                  <a:lnTo>
                    <a:pt x="243264" y="240632"/>
                  </a:lnTo>
                  <a:lnTo>
                    <a:pt x="202284" y="251290"/>
                  </a:lnTo>
                  <a:lnTo>
                    <a:pt x="162631" y="266954"/>
                  </a:lnTo>
                  <a:lnTo>
                    <a:pt x="123440" y="287487"/>
                  </a:lnTo>
                  <a:lnTo>
                    <a:pt x="83847" y="312751"/>
                  </a:lnTo>
                  <a:lnTo>
                    <a:pt x="42988" y="342608"/>
                  </a:lnTo>
                  <a:lnTo>
                    <a:pt x="0" y="376920"/>
                  </a:lnTo>
                  <a:lnTo>
                    <a:pt x="36136" y="406928"/>
                  </a:lnTo>
                  <a:lnTo>
                    <a:pt x="69429" y="432735"/>
                  </a:lnTo>
                  <a:lnTo>
                    <a:pt x="100608" y="454195"/>
                  </a:lnTo>
                  <a:lnTo>
                    <a:pt x="130401" y="471158"/>
                  </a:lnTo>
                  <a:lnTo>
                    <a:pt x="147026" y="426968"/>
                  </a:lnTo>
                  <a:lnTo>
                    <a:pt x="89196" y="376920"/>
                  </a:lnTo>
                  <a:lnTo>
                    <a:pt x="126157" y="344930"/>
                  </a:lnTo>
                  <a:lnTo>
                    <a:pt x="160335" y="317260"/>
                  </a:lnTo>
                  <a:lnTo>
                    <a:pt x="194901" y="293164"/>
                  </a:lnTo>
                  <a:lnTo>
                    <a:pt x="233029" y="271899"/>
                  </a:lnTo>
                  <a:lnTo>
                    <a:pt x="277891" y="252722"/>
                  </a:lnTo>
                  <a:lnTo>
                    <a:pt x="332660" y="234888"/>
                  </a:lnTo>
                  <a:close/>
                </a:path>
                <a:path w="756919" h="754379">
                  <a:moveTo>
                    <a:pt x="638049" y="173209"/>
                  </a:moveTo>
                  <a:lnTo>
                    <a:pt x="582280" y="173209"/>
                  </a:lnTo>
                  <a:lnTo>
                    <a:pt x="578788" y="221962"/>
                  </a:lnTo>
                  <a:lnTo>
                    <a:pt x="574798" y="265793"/>
                  </a:lnTo>
                  <a:lnTo>
                    <a:pt x="568296" y="307403"/>
                  </a:lnTo>
                  <a:lnTo>
                    <a:pt x="557266" y="349491"/>
                  </a:lnTo>
                  <a:lnTo>
                    <a:pt x="539694" y="394757"/>
                  </a:lnTo>
                  <a:lnTo>
                    <a:pt x="513565" y="445902"/>
                  </a:lnTo>
                  <a:lnTo>
                    <a:pt x="550132" y="405043"/>
                  </a:lnTo>
                  <a:lnTo>
                    <a:pt x="578748" y="363972"/>
                  </a:lnTo>
                  <a:lnTo>
                    <a:pt x="600641" y="321400"/>
                  </a:lnTo>
                  <a:lnTo>
                    <a:pt x="617042" y="276039"/>
                  </a:lnTo>
                  <a:lnTo>
                    <a:pt x="629180" y="226601"/>
                  </a:lnTo>
                  <a:lnTo>
                    <a:pt x="638049" y="173209"/>
                  </a:lnTo>
                  <a:close/>
                </a:path>
                <a:path w="756919" h="754379">
                  <a:moveTo>
                    <a:pt x="445569" y="88285"/>
                  </a:moveTo>
                  <a:lnTo>
                    <a:pt x="378263" y="88285"/>
                  </a:lnTo>
                  <a:lnTo>
                    <a:pt x="409657" y="126048"/>
                  </a:lnTo>
                  <a:lnTo>
                    <a:pt x="437850" y="160508"/>
                  </a:lnTo>
                  <a:lnTo>
                    <a:pt x="462963" y="195043"/>
                  </a:lnTo>
                  <a:lnTo>
                    <a:pt x="485115" y="233031"/>
                  </a:lnTo>
                  <a:lnTo>
                    <a:pt x="504427" y="277853"/>
                  </a:lnTo>
                  <a:lnTo>
                    <a:pt x="521018" y="332887"/>
                  </a:lnTo>
                  <a:lnTo>
                    <a:pt x="519390" y="283240"/>
                  </a:lnTo>
                  <a:lnTo>
                    <a:pt x="512674" y="237793"/>
                  </a:lnTo>
                  <a:lnTo>
                    <a:pt x="501100" y="195593"/>
                  </a:lnTo>
                  <a:lnTo>
                    <a:pt x="484896" y="155688"/>
                  </a:lnTo>
                  <a:lnTo>
                    <a:pt x="464292" y="117129"/>
                  </a:lnTo>
                  <a:lnTo>
                    <a:pt x="445569" y="88285"/>
                  </a:lnTo>
                  <a:close/>
                </a:path>
                <a:path w="756919" h="754379">
                  <a:moveTo>
                    <a:pt x="112740" y="111805"/>
                  </a:moveTo>
                  <a:lnTo>
                    <a:pt x="115818" y="158176"/>
                  </a:lnTo>
                  <a:lnTo>
                    <a:pt x="120570" y="199205"/>
                  </a:lnTo>
                  <a:lnTo>
                    <a:pt x="127013" y="235417"/>
                  </a:lnTo>
                  <a:lnTo>
                    <a:pt x="135317" y="268201"/>
                  </a:lnTo>
                  <a:lnTo>
                    <a:pt x="179028" y="249644"/>
                  </a:lnTo>
                  <a:lnTo>
                    <a:pt x="174010" y="172691"/>
                  </a:lnTo>
                  <a:lnTo>
                    <a:pt x="356377" y="172691"/>
                  </a:lnTo>
                  <a:lnTo>
                    <a:pt x="320096" y="154074"/>
                  </a:lnTo>
                  <a:lnTo>
                    <a:pt x="273940" y="137547"/>
                  </a:lnTo>
                  <a:lnTo>
                    <a:pt x="224548" y="125773"/>
                  </a:lnTo>
                  <a:lnTo>
                    <a:pt x="171091" y="117583"/>
                  </a:lnTo>
                  <a:lnTo>
                    <a:pt x="112740" y="111805"/>
                  </a:lnTo>
                  <a:close/>
                </a:path>
                <a:path w="756919" h="754379">
                  <a:moveTo>
                    <a:pt x="356377" y="172691"/>
                  </a:moveTo>
                  <a:lnTo>
                    <a:pt x="174010" y="172691"/>
                  </a:lnTo>
                  <a:lnTo>
                    <a:pt x="222893" y="176773"/>
                  </a:lnTo>
                  <a:lnTo>
                    <a:pt x="267097" y="181138"/>
                  </a:lnTo>
                  <a:lnTo>
                    <a:pt x="309137" y="187908"/>
                  </a:lnTo>
                  <a:lnTo>
                    <a:pt x="351533" y="199205"/>
                  </a:lnTo>
                  <a:lnTo>
                    <a:pt x="396800" y="217152"/>
                  </a:lnTo>
                  <a:lnTo>
                    <a:pt x="447457" y="243872"/>
                  </a:lnTo>
                  <a:lnTo>
                    <a:pt x="406025" y="206067"/>
                  </a:lnTo>
                  <a:lnTo>
                    <a:pt x="363848" y="176524"/>
                  </a:lnTo>
                  <a:lnTo>
                    <a:pt x="356377" y="172691"/>
                  </a:lnTo>
                  <a:close/>
                </a:path>
                <a:path w="756919" h="754379">
                  <a:moveTo>
                    <a:pt x="645585" y="110336"/>
                  </a:moveTo>
                  <a:lnTo>
                    <a:pt x="598631" y="114469"/>
                  </a:lnTo>
                  <a:lnTo>
                    <a:pt x="556530" y="119841"/>
                  </a:lnTo>
                  <a:lnTo>
                    <a:pt x="518993" y="126829"/>
                  </a:lnTo>
                  <a:lnTo>
                    <a:pt x="485733" y="135812"/>
                  </a:lnTo>
                  <a:lnTo>
                    <a:pt x="504927" y="178942"/>
                  </a:lnTo>
                  <a:lnTo>
                    <a:pt x="582280" y="173209"/>
                  </a:lnTo>
                  <a:lnTo>
                    <a:pt x="638049" y="173209"/>
                  </a:lnTo>
                  <a:lnTo>
                    <a:pt x="638284" y="171796"/>
                  </a:lnTo>
                  <a:lnTo>
                    <a:pt x="645585" y="110336"/>
                  </a:lnTo>
                  <a:close/>
                </a:path>
                <a:path w="756919" h="754379">
                  <a:moveTo>
                    <a:pt x="378373" y="0"/>
                  </a:moveTo>
                  <a:lnTo>
                    <a:pt x="347615" y="35510"/>
                  </a:lnTo>
                  <a:lnTo>
                    <a:pt x="321829" y="68938"/>
                  </a:lnTo>
                  <a:lnTo>
                    <a:pt x="300471" y="100408"/>
                  </a:lnTo>
                  <a:lnTo>
                    <a:pt x="282996" y="130048"/>
                  </a:lnTo>
                  <a:lnTo>
                    <a:pt x="326628" y="148204"/>
                  </a:lnTo>
                  <a:lnTo>
                    <a:pt x="378263" y="88285"/>
                  </a:lnTo>
                  <a:lnTo>
                    <a:pt x="445569" y="88285"/>
                  </a:lnTo>
                  <a:lnTo>
                    <a:pt x="439518" y="78962"/>
                  </a:lnTo>
                  <a:lnTo>
                    <a:pt x="410801" y="40236"/>
                  </a:lnTo>
                  <a:lnTo>
                    <a:pt x="37837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5051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783E12-59F7-4C14-A8CE-1645B7A2C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5412" y="6492240"/>
            <a:ext cx="118872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10212BB-2AF9-4BF1-BAEE-3574CF6A04B4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9F18F72F-58BC-4893-99D0-66E086C2A7CD}"/>
              </a:ext>
            </a:extLst>
          </p:cNvPr>
          <p:cNvSpPr/>
          <p:nvPr/>
        </p:nvSpPr>
        <p:spPr>
          <a:xfrm>
            <a:off x="663626" y="389817"/>
            <a:ext cx="10515600" cy="13255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z-Latn-AZ" sz="3600" b="1" dirty="0">
                <a:ln w="0"/>
                <a:solidFill>
                  <a:srgbClr val="014067"/>
                </a:solidFill>
                <a:latin typeface="+mj-lt"/>
                <a:ea typeface="+mj-ea"/>
                <a:cs typeface="+mj-cs"/>
              </a:rPr>
              <a:t>«</a:t>
            </a:r>
            <a:r>
              <a:rPr lang="en-US" sz="3600" b="1" dirty="0" err="1">
                <a:ln w="0"/>
                <a:solidFill>
                  <a:srgbClr val="014067"/>
                </a:solidFill>
                <a:latin typeface="+mj-lt"/>
                <a:ea typeface="+mj-ea"/>
                <a:cs typeface="+mj-cs"/>
              </a:rPr>
              <a:t>Əmək</a:t>
            </a:r>
            <a:r>
              <a:rPr lang="en-US" sz="3600" b="1" dirty="0">
                <a:ln w="0"/>
                <a:solidFill>
                  <a:srgbClr val="014067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ln w="0"/>
                <a:solidFill>
                  <a:srgbClr val="014067"/>
                </a:solidFill>
                <a:latin typeface="+mj-lt"/>
                <a:ea typeface="+mj-ea"/>
                <a:cs typeface="+mj-cs"/>
              </a:rPr>
              <a:t>münasibətləri</a:t>
            </a:r>
            <a:r>
              <a:rPr lang="en-US" sz="3600" b="1" dirty="0">
                <a:ln w="0"/>
                <a:solidFill>
                  <a:srgbClr val="014067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ln w="0"/>
                <a:solidFill>
                  <a:srgbClr val="014067"/>
                </a:solidFill>
                <a:latin typeface="+mj-lt"/>
                <a:ea typeface="+mj-ea"/>
                <a:cs typeface="+mj-cs"/>
              </a:rPr>
              <a:t>və</a:t>
            </a:r>
            <a:r>
              <a:rPr lang="en-US" sz="3600" b="1" dirty="0">
                <a:ln w="0"/>
                <a:solidFill>
                  <a:srgbClr val="014067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ln w="0"/>
                <a:solidFill>
                  <a:srgbClr val="014067"/>
                </a:solidFill>
                <a:latin typeface="+mj-lt"/>
                <a:ea typeface="+mj-ea"/>
                <a:cs typeface="+mj-cs"/>
              </a:rPr>
              <a:t>məşğulluq</a:t>
            </a:r>
            <a:r>
              <a:rPr lang="en-US" sz="3600" b="1" dirty="0">
                <a:ln w="0"/>
                <a:solidFill>
                  <a:srgbClr val="014067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ln w="0"/>
                <a:solidFill>
                  <a:srgbClr val="014067"/>
                </a:solidFill>
                <a:latin typeface="+mj-lt"/>
                <a:ea typeface="+mj-ea"/>
                <a:cs typeface="+mj-cs"/>
              </a:rPr>
              <a:t>altsistemi</a:t>
            </a:r>
            <a:r>
              <a:rPr lang="az-Latn-AZ" sz="3600" b="1" dirty="0">
                <a:ln w="0"/>
                <a:solidFill>
                  <a:srgbClr val="014067"/>
                </a:solidFill>
                <a:latin typeface="+mj-lt"/>
                <a:ea typeface="+mj-ea"/>
                <a:cs typeface="+mj-cs"/>
              </a:rPr>
              <a:t>»</a:t>
            </a:r>
            <a:r>
              <a:rPr lang="en-US" sz="3600" b="1" dirty="0">
                <a:ln w="0"/>
                <a:solidFill>
                  <a:srgbClr val="014067"/>
                </a:solidFill>
                <a:latin typeface="+mj-lt"/>
                <a:ea typeface="+mj-ea"/>
                <a:cs typeface="+mj-cs"/>
              </a:rPr>
              <a:t> (ƏMAS) </a:t>
            </a:r>
            <a:r>
              <a:rPr lang="en-US" sz="3600" b="1" dirty="0" err="1">
                <a:ln w="0"/>
                <a:solidFill>
                  <a:srgbClr val="014067"/>
                </a:solidFill>
                <a:latin typeface="+mj-lt"/>
                <a:ea typeface="+mj-ea"/>
                <a:cs typeface="+mj-cs"/>
              </a:rPr>
              <a:t>aşağıdakı</a:t>
            </a:r>
            <a:r>
              <a:rPr lang="en-US" sz="3600" b="1" dirty="0">
                <a:ln w="0"/>
                <a:solidFill>
                  <a:srgbClr val="014067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ln w="0"/>
                <a:solidFill>
                  <a:srgbClr val="014067"/>
                </a:solidFill>
                <a:latin typeface="+mj-lt"/>
                <a:ea typeface="+mj-ea"/>
                <a:cs typeface="+mj-cs"/>
              </a:rPr>
              <a:t>funksionallardan</a:t>
            </a:r>
            <a:r>
              <a:rPr lang="en-US" sz="3600" b="1" dirty="0">
                <a:ln w="0"/>
                <a:solidFill>
                  <a:srgbClr val="014067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ln w="0"/>
                <a:solidFill>
                  <a:srgbClr val="014067"/>
                </a:solidFill>
                <a:latin typeface="+mj-lt"/>
                <a:ea typeface="+mj-ea"/>
                <a:cs typeface="+mj-cs"/>
              </a:rPr>
              <a:t>ibarətdir</a:t>
            </a:r>
            <a:r>
              <a:rPr lang="az-Latn-AZ" sz="3600" b="1" dirty="0">
                <a:ln w="0"/>
                <a:solidFill>
                  <a:srgbClr val="014067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3600" b="1" dirty="0">
                <a:ln w="0"/>
                <a:solidFill>
                  <a:srgbClr val="014067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E8C5F853-1975-47D2-848F-5F13853DEB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5992281"/>
              </p:ext>
            </p:extLst>
          </p:nvPr>
        </p:nvGraphicFramePr>
        <p:xfrm>
          <a:off x="663626" y="172078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1DD5092F-A586-4746-8383-5CF96168AF0A}"/>
              </a:ext>
            </a:extLst>
          </p:cNvPr>
          <p:cNvGrpSpPr/>
          <p:nvPr/>
        </p:nvGrpSpPr>
        <p:grpSpPr>
          <a:xfrm>
            <a:off x="11664314" y="6367162"/>
            <a:ext cx="410970" cy="409592"/>
            <a:chOff x="11664314" y="6367162"/>
            <a:chExt cx="410970" cy="409592"/>
          </a:xfrm>
        </p:grpSpPr>
        <p:sp>
          <p:nvSpPr>
            <p:cNvPr id="24" name="Slayt Numarası Yer Tutucusu 14">
              <a:extLst>
                <a:ext uri="{FF2B5EF4-FFF2-40B4-BE49-F238E27FC236}">
                  <a16:creationId xmlns:a16="http://schemas.microsoft.com/office/drawing/2014/main" id="{02F93048-BE33-4356-A5D9-83FFF4C47B9F}"/>
                </a:ext>
              </a:extLst>
            </p:cNvPr>
            <p:cNvSpPr txBox="1">
              <a:spLocks/>
            </p:cNvSpPr>
            <p:nvPr/>
          </p:nvSpPr>
          <p:spPr>
            <a:xfrm>
              <a:off x="11665050" y="6389395"/>
              <a:ext cx="338138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110212BB-2AF9-4BF1-BAEE-3574CF6A04B4}" type="slidenum">
                <a:rPr kumimoji="0" lang="en-US" sz="1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7</a:t>
              </a:fld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bject 20">
              <a:extLst>
                <a:ext uri="{FF2B5EF4-FFF2-40B4-BE49-F238E27FC236}">
                  <a16:creationId xmlns:a16="http://schemas.microsoft.com/office/drawing/2014/main" id="{8C0F58EA-CDA7-4047-A5BF-7AE993EA913E}"/>
                </a:ext>
              </a:extLst>
            </p:cNvPr>
            <p:cNvSpPr/>
            <p:nvPr/>
          </p:nvSpPr>
          <p:spPr>
            <a:xfrm>
              <a:off x="11664314" y="6367162"/>
              <a:ext cx="410970" cy="409592"/>
            </a:xfrm>
            <a:custGeom>
              <a:avLst/>
              <a:gdLst/>
              <a:ahLst/>
              <a:cxnLst/>
              <a:rect l="l" t="t" r="r" b="b"/>
              <a:pathLst>
                <a:path w="756919" h="754379">
                  <a:moveTo>
                    <a:pt x="233914" y="418361"/>
                  </a:moveTo>
                  <a:lnTo>
                    <a:pt x="234690" y="464739"/>
                  </a:lnTo>
                  <a:lnTo>
                    <a:pt x="240522" y="508371"/>
                  </a:lnTo>
                  <a:lnTo>
                    <a:pt x="251348" y="549995"/>
                  </a:lnTo>
                  <a:lnTo>
                    <a:pt x="267105" y="590349"/>
                  </a:lnTo>
                  <a:lnTo>
                    <a:pt x="287732" y="630172"/>
                  </a:lnTo>
                  <a:lnTo>
                    <a:pt x="313167" y="670202"/>
                  </a:lnTo>
                  <a:lnTo>
                    <a:pt x="343346" y="711176"/>
                  </a:lnTo>
                  <a:lnTo>
                    <a:pt x="378208" y="753833"/>
                  </a:lnTo>
                  <a:lnTo>
                    <a:pt x="407997" y="717470"/>
                  </a:lnTo>
                  <a:lnTo>
                    <a:pt x="433934" y="684191"/>
                  </a:lnTo>
                  <a:lnTo>
                    <a:pt x="446888" y="665547"/>
                  </a:lnTo>
                  <a:lnTo>
                    <a:pt x="378263" y="665547"/>
                  </a:lnTo>
                  <a:lnTo>
                    <a:pt x="345801" y="628651"/>
                  </a:lnTo>
                  <a:lnTo>
                    <a:pt x="317857" y="593787"/>
                  </a:lnTo>
                  <a:lnTo>
                    <a:pt x="293564" y="558140"/>
                  </a:lnTo>
                  <a:lnTo>
                    <a:pt x="272053" y="518896"/>
                  </a:lnTo>
                  <a:lnTo>
                    <a:pt x="252459" y="473241"/>
                  </a:lnTo>
                  <a:lnTo>
                    <a:pt x="233914" y="418361"/>
                  </a:lnTo>
                  <a:close/>
                </a:path>
                <a:path w="756919" h="754379">
                  <a:moveTo>
                    <a:pt x="427879" y="607277"/>
                  </a:moveTo>
                  <a:lnTo>
                    <a:pt x="378263" y="665547"/>
                  </a:lnTo>
                  <a:lnTo>
                    <a:pt x="446888" y="665547"/>
                  </a:lnTo>
                  <a:lnTo>
                    <a:pt x="455548" y="653085"/>
                  </a:lnTo>
                  <a:lnTo>
                    <a:pt x="472367" y="623242"/>
                  </a:lnTo>
                  <a:lnTo>
                    <a:pt x="427879" y="607277"/>
                  </a:lnTo>
                  <a:close/>
                </a:path>
                <a:path w="756919" h="754379">
                  <a:moveTo>
                    <a:pt x="308236" y="509034"/>
                  </a:moveTo>
                  <a:lnTo>
                    <a:pt x="341098" y="541681"/>
                  </a:lnTo>
                  <a:lnTo>
                    <a:pt x="375776" y="568532"/>
                  </a:lnTo>
                  <a:lnTo>
                    <a:pt x="412711" y="590266"/>
                  </a:lnTo>
                  <a:lnTo>
                    <a:pt x="452340" y="607562"/>
                  </a:lnTo>
                  <a:lnTo>
                    <a:pt x="495103" y="621101"/>
                  </a:lnTo>
                  <a:lnTo>
                    <a:pt x="541440" y="631560"/>
                  </a:lnTo>
                  <a:lnTo>
                    <a:pt x="591789" y="639621"/>
                  </a:lnTo>
                  <a:lnTo>
                    <a:pt x="646590" y="645962"/>
                  </a:lnTo>
                  <a:lnTo>
                    <a:pt x="642232" y="599000"/>
                  </a:lnTo>
                  <a:lnTo>
                    <a:pt x="639834" y="580977"/>
                  </a:lnTo>
                  <a:lnTo>
                    <a:pt x="582704" y="580977"/>
                  </a:lnTo>
                  <a:lnTo>
                    <a:pt x="533779" y="577365"/>
                  </a:lnTo>
                  <a:lnTo>
                    <a:pt x="489663" y="572736"/>
                  </a:lnTo>
                  <a:lnTo>
                    <a:pt x="447705" y="565340"/>
                  </a:lnTo>
                  <a:lnTo>
                    <a:pt x="405251" y="553425"/>
                  </a:lnTo>
                  <a:lnTo>
                    <a:pt x="359646" y="535240"/>
                  </a:lnTo>
                  <a:lnTo>
                    <a:pt x="308236" y="509034"/>
                  </a:lnTo>
                  <a:close/>
                </a:path>
                <a:path w="756919" h="754379">
                  <a:moveTo>
                    <a:pt x="248159" y="306273"/>
                  </a:moveTo>
                  <a:lnTo>
                    <a:pt x="215342" y="337428"/>
                  </a:lnTo>
                  <a:lnTo>
                    <a:pt x="188387" y="370996"/>
                  </a:lnTo>
                  <a:lnTo>
                    <a:pt x="166597" y="407349"/>
                  </a:lnTo>
                  <a:lnTo>
                    <a:pt x="149275" y="446860"/>
                  </a:lnTo>
                  <a:lnTo>
                    <a:pt x="135724" y="489902"/>
                  </a:lnTo>
                  <a:lnTo>
                    <a:pt x="125246" y="536848"/>
                  </a:lnTo>
                  <a:lnTo>
                    <a:pt x="117144" y="588071"/>
                  </a:lnTo>
                  <a:lnTo>
                    <a:pt x="110721" y="643943"/>
                  </a:lnTo>
                  <a:lnTo>
                    <a:pt x="157799" y="641594"/>
                  </a:lnTo>
                  <a:lnTo>
                    <a:pt x="200014" y="635505"/>
                  </a:lnTo>
                  <a:lnTo>
                    <a:pt x="237649" y="627396"/>
                  </a:lnTo>
                  <a:lnTo>
                    <a:pt x="270989" y="618986"/>
                  </a:lnTo>
                  <a:lnTo>
                    <a:pt x="250163" y="581032"/>
                  </a:lnTo>
                  <a:lnTo>
                    <a:pt x="173806" y="581032"/>
                  </a:lnTo>
                  <a:lnTo>
                    <a:pt x="177632" y="531140"/>
                  </a:lnTo>
                  <a:lnTo>
                    <a:pt x="182659" y="486449"/>
                  </a:lnTo>
                  <a:lnTo>
                    <a:pt x="190557" y="444288"/>
                  </a:lnTo>
                  <a:lnTo>
                    <a:pt x="202993" y="401986"/>
                  </a:lnTo>
                  <a:lnTo>
                    <a:pt x="221638" y="356871"/>
                  </a:lnTo>
                  <a:lnTo>
                    <a:pt x="248159" y="306273"/>
                  </a:lnTo>
                  <a:close/>
                </a:path>
                <a:path w="756919" h="754379">
                  <a:moveTo>
                    <a:pt x="248913" y="578754"/>
                  </a:moveTo>
                  <a:lnTo>
                    <a:pt x="173806" y="581032"/>
                  </a:lnTo>
                  <a:lnTo>
                    <a:pt x="250163" y="581032"/>
                  </a:lnTo>
                  <a:lnTo>
                    <a:pt x="248913" y="578754"/>
                  </a:lnTo>
                  <a:close/>
                </a:path>
                <a:path w="756919" h="754379">
                  <a:moveTo>
                    <a:pt x="620227" y="485804"/>
                  </a:moveTo>
                  <a:lnTo>
                    <a:pt x="577105" y="505154"/>
                  </a:lnTo>
                  <a:lnTo>
                    <a:pt x="582704" y="580977"/>
                  </a:lnTo>
                  <a:lnTo>
                    <a:pt x="639834" y="580977"/>
                  </a:lnTo>
                  <a:lnTo>
                    <a:pt x="636612" y="556759"/>
                  </a:lnTo>
                  <a:lnTo>
                    <a:pt x="629391" y="519080"/>
                  </a:lnTo>
                  <a:lnTo>
                    <a:pt x="620227" y="485804"/>
                  </a:lnTo>
                  <a:close/>
                </a:path>
                <a:path w="756919" h="754379">
                  <a:moveTo>
                    <a:pt x="626124" y="282957"/>
                  </a:moveTo>
                  <a:lnTo>
                    <a:pt x="609499" y="327147"/>
                  </a:lnTo>
                  <a:lnTo>
                    <a:pt x="668075" y="376936"/>
                  </a:lnTo>
                  <a:lnTo>
                    <a:pt x="631206" y="409068"/>
                  </a:lnTo>
                  <a:lnTo>
                    <a:pt x="597225" y="437120"/>
                  </a:lnTo>
                  <a:lnTo>
                    <a:pt x="562911" y="461714"/>
                  </a:lnTo>
                  <a:lnTo>
                    <a:pt x="525036" y="483477"/>
                  </a:lnTo>
                  <a:lnTo>
                    <a:pt x="480369" y="503038"/>
                  </a:lnTo>
                  <a:lnTo>
                    <a:pt x="425680" y="521026"/>
                  </a:lnTo>
                  <a:lnTo>
                    <a:pt x="480499" y="517668"/>
                  </a:lnTo>
                  <a:lnTo>
                    <a:pt x="529888" y="508812"/>
                  </a:lnTo>
                  <a:lnTo>
                    <a:pt x="575596" y="494310"/>
                  </a:lnTo>
                  <a:lnTo>
                    <a:pt x="619367" y="474018"/>
                  </a:lnTo>
                  <a:lnTo>
                    <a:pt x="662949" y="447788"/>
                  </a:lnTo>
                  <a:lnTo>
                    <a:pt x="708086" y="415476"/>
                  </a:lnTo>
                  <a:lnTo>
                    <a:pt x="756526" y="376936"/>
                  </a:lnTo>
                  <a:lnTo>
                    <a:pt x="720394" y="346968"/>
                  </a:lnTo>
                  <a:lnTo>
                    <a:pt x="687102" y="321250"/>
                  </a:lnTo>
                  <a:lnTo>
                    <a:pt x="655922" y="299880"/>
                  </a:lnTo>
                  <a:lnTo>
                    <a:pt x="626124" y="282957"/>
                  </a:lnTo>
                  <a:close/>
                </a:path>
                <a:path w="756919" h="754379">
                  <a:moveTo>
                    <a:pt x="332660" y="234888"/>
                  </a:moveTo>
                  <a:lnTo>
                    <a:pt x="286434" y="235119"/>
                  </a:lnTo>
                  <a:lnTo>
                    <a:pt x="243264" y="240632"/>
                  </a:lnTo>
                  <a:lnTo>
                    <a:pt x="202284" y="251290"/>
                  </a:lnTo>
                  <a:lnTo>
                    <a:pt x="162631" y="266954"/>
                  </a:lnTo>
                  <a:lnTo>
                    <a:pt x="123440" y="287487"/>
                  </a:lnTo>
                  <a:lnTo>
                    <a:pt x="83847" y="312751"/>
                  </a:lnTo>
                  <a:lnTo>
                    <a:pt x="42988" y="342608"/>
                  </a:lnTo>
                  <a:lnTo>
                    <a:pt x="0" y="376920"/>
                  </a:lnTo>
                  <a:lnTo>
                    <a:pt x="36136" y="406928"/>
                  </a:lnTo>
                  <a:lnTo>
                    <a:pt x="69429" y="432735"/>
                  </a:lnTo>
                  <a:lnTo>
                    <a:pt x="100608" y="454195"/>
                  </a:lnTo>
                  <a:lnTo>
                    <a:pt x="130401" y="471158"/>
                  </a:lnTo>
                  <a:lnTo>
                    <a:pt x="147026" y="426968"/>
                  </a:lnTo>
                  <a:lnTo>
                    <a:pt x="89196" y="376920"/>
                  </a:lnTo>
                  <a:lnTo>
                    <a:pt x="126157" y="344930"/>
                  </a:lnTo>
                  <a:lnTo>
                    <a:pt x="160335" y="317260"/>
                  </a:lnTo>
                  <a:lnTo>
                    <a:pt x="194901" y="293164"/>
                  </a:lnTo>
                  <a:lnTo>
                    <a:pt x="233029" y="271899"/>
                  </a:lnTo>
                  <a:lnTo>
                    <a:pt x="277891" y="252722"/>
                  </a:lnTo>
                  <a:lnTo>
                    <a:pt x="332660" y="234888"/>
                  </a:lnTo>
                  <a:close/>
                </a:path>
                <a:path w="756919" h="754379">
                  <a:moveTo>
                    <a:pt x="638049" y="173209"/>
                  </a:moveTo>
                  <a:lnTo>
                    <a:pt x="582280" y="173209"/>
                  </a:lnTo>
                  <a:lnTo>
                    <a:pt x="578788" y="221962"/>
                  </a:lnTo>
                  <a:lnTo>
                    <a:pt x="574798" y="265793"/>
                  </a:lnTo>
                  <a:lnTo>
                    <a:pt x="568296" y="307403"/>
                  </a:lnTo>
                  <a:lnTo>
                    <a:pt x="557266" y="349491"/>
                  </a:lnTo>
                  <a:lnTo>
                    <a:pt x="539694" y="394757"/>
                  </a:lnTo>
                  <a:lnTo>
                    <a:pt x="513565" y="445902"/>
                  </a:lnTo>
                  <a:lnTo>
                    <a:pt x="550132" y="405043"/>
                  </a:lnTo>
                  <a:lnTo>
                    <a:pt x="578748" y="363972"/>
                  </a:lnTo>
                  <a:lnTo>
                    <a:pt x="600641" y="321400"/>
                  </a:lnTo>
                  <a:lnTo>
                    <a:pt x="617042" y="276039"/>
                  </a:lnTo>
                  <a:lnTo>
                    <a:pt x="629180" y="226601"/>
                  </a:lnTo>
                  <a:lnTo>
                    <a:pt x="638049" y="173209"/>
                  </a:lnTo>
                  <a:close/>
                </a:path>
                <a:path w="756919" h="754379">
                  <a:moveTo>
                    <a:pt x="445569" y="88285"/>
                  </a:moveTo>
                  <a:lnTo>
                    <a:pt x="378263" y="88285"/>
                  </a:lnTo>
                  <a:lnTo>
                    <a:pt x="409657" y="126048"/>
                  </a:lnTo>
                  <a:lnTo>
                    <a:pt x="437850" y="160508"/>
                  </a:lnTo>
                  <a:lnTo>
                    <a:pt x="462963" y="195043"/>
                  </a:lnTo>
                  <a:lnTo>
                    <a:pt x="485115" y="233031"/>
                  </a:lnTo>
                  <a:lnTo>
                    <a:pt x="504427" y="277853"/>
                  </a:lnTo>
                  <a:lnTo>
                    <a:pt x="521018" y="332887"/>
                  </a:lnTo>
                  <a:lnTo>
                    <a:pt x="519390" y="283240"/>
                  </a:lnTo>
                  <a:lnTo>
                    <a:pt x="512674" y="237793"/>
                  </a:lnTo>
                  <a:lnTo>
                    <a:pt x="501100" y="195593"/>
                  </a:lnTo>
                  <a:lnTo>
                    <a:pt x="484896" y="155688"/>
                  </a:lnTo>
                  <a:lnTo>
                    <a:pt x="464292" y="117129"/>
                  </a:lnTo>
                  <a:lnTo>
                    <a:pt x="445569" y="88285"/>
                  </a:lnTo>
                  <a:close/>
                </a:path>
                <a:path w="756919" h="754379">
                  <a:moveTo>
                    <a:pt x="112740" y="111805"/>
                  </a:moveTo>
                  <a:lnTo>
                    <a:pt x="115818" y="158176"/>
                  </a:lnTo>
                  <a:lnTo>
                    <a:pt x="120570" y="199205"/>
                  </a:lnTo>
                  <a:lnTo>
                    <a:pt x="127013" y="235417"/>
                  </a:lnTo>
                  <a:lnTo>
                    <a:pt x="135317" y="268201"/>
                  </a:lnTo>
                  <a:lnTo>
                    <a:pt x="179028" y="249644"/>
                  </a:lnTo>
                  <a:lnTo>
                    <a:pt x="174010" y="172691"/>
                  </a:lnTo>
                  <a:lnTo>
                    <a:pt x="356377" y="172691"/>
                  </a:lnTo>
                  <a:lnTo>
                    <a:pt x="320096" y="154074"/>
                  </a:lnTo>
                  <a:lnTo>
                    <a:pt x="273940" y="137547"/>
                  </a:lnTo>
                  <a:lnTo>
                    <a:pt x="224548" y="125773"/>
                  </a:lnTo>
                  <a:lnTo>
                    <a:pt x="171091" y="117583"/>
                  </a:lnTo>
                  <a:lnTo>
                    <a:pt x="112740" y="111805"/>
                  </a:lnTo>
                  <a:close/>
                </a:path>
                <a:path w="756919" h="754379">
                  <a:moveTo>
                    <a:pt x="356377" y="172691"/>
                  </a:moveTo>
                  <a:lnTo>
                    <a:pt x="174010" y="172691"/>
                  </a:lnTo>
                  <a:lnTo>
                    <a:pt x="222893" y="176773"/>
                  </a:lnTo>
                  <a:lnTo>
                    <a:pt x="267097" y="181138"/>
                  </a:lnTo>
                  <a:lnTo>
                    <a:pt x="309137" y="187908"/>
                  </a:lnTo>
                  <a:lnTo>
                    <a:pt x="351533" y="199205"/>
                  </a:lnTo>
                  <a:lnTo>
                    <a:pt x="396800" y="217152"/>
                  </a:lnTo>
                  <a:lnTo>
                    <a:pt x="447457" y="243872"/>
                  </a:lnTo>
                  <a:lnTo>
                    <a:pt x="406025" y="206067"/>
                  </a:lnTo>
                  <a:lnTo>
                    <a:pt x="363848" y="176524"/>
                  </a:lnTo>
                  <a:lnTo>
                    <a:pt x="356377" y="172691"/>
                  </a:lnTo>
                  <a:close/>
                </a:path>
                <a:path w="756919" h="754379">
                  <a:moveTo>
                    <a:pt x="645585" y="110336"/>
                  </a:moveTo>
                  <a:lnTo>
                    <a:pt x="598631" y="114469"/>
                  </a:lnTo>
                  <a:lnTo>
                    <a:pt x="556530" y="119841"/>
                  </a:lnTo>
                  <a:lnTo>
                    <a:pt x="518993" y="126829"/>
                  </a:lnTo>
                  <a:lnTo>
                    <a:pt x="485733" y="135812"/>
                  </a:lnTo>
                  <a:lnTo>
                    <a:pt x="504927" y="178942"/>
                  </a:lnTo>
                  <a:lnTo>
                    <a:pt x="582280" y="173209"/>
                  </a:lnTo>
                  <a:lnTo>
                    <a:pt x="638049" y="173209"/>
                  </a:lnTo>
                  <a:lnTo>
                    <a:pt x="638284" y="171796"/>
                  </a:lnTo>
                  <a:lnTo>
                    <a:pt x="645585" y="110336"/>
                  </a:lnTo>
                  <a:close/>
                </a:path>
                <a:path w="756919" h="754379">
                  <a:moveTo>
                    <a:pt x="378373" y="0"/>
                  </a:moveTo>
                  <a:lnTo>
                    <a:pt x="347615" y="35510"/>
                  </a:lnTo>
                  <a:lnTo>
                    <a:pt x="321829" y="68938"/>
                  </a:lnTo>
                  <a:lnTo>
                    <a:pt x="300471" y="100408"/>
                  </a:lnTo>
                  <a:lnTo>
                    <a:pt x="282996" y="130048"/>
                  </a:lnTo>
                  <a:lnTo>
                    <a:pt x="326628" y="148204"/>
                  </a:lnTo>
                  <a:lnTo>
                    <a:pt x="378263" y="88285"/>
                  </a:lnTo>
                  <a:lnTo>
                    <a:pt x="445569" y="88285"/>
                  </a:lnTo>
                  <a:lnTo>
                    <a:pt x="439518" y="78962"/>
                  </a:lnTo>
                  <a:lnTo>
                    <a:pt x="410801" y="40236"/>
                  </a:lnTo>
                  <a:lnTo>
                    <a:pt x="37837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40992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Graphic spid="1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ECAEF5B-4752-453A-B0AE-931A88713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3316" y="6437409"/>
            <a:ext cx="687386" cy="365125"/>
          </a:xfrm>
        </p:spPr>
        <p:txBody>
          <a:bodyPr/>
          <a:lstStyle/>
          <a:p>
            <a:fld id="{919D95E0-B2AF-48B7-B968-83BEEBF1ED3D}" type="slidenum">
              <a:rPr lang="az-Latn-AZ" smtClean="0"/>
              <a:pPr/>
              <a:t>8</a:t>
            </a:fld>
            <a:endParaRPr lang="az-Latn-AZ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BF88BE8-3F15-45E6-8996-CFFA0E8FBD1E}"/>
              </a:ext>
            </a:extLst>
          </p:cNvPr>
          <p:cNvGrpSpPr/>
          <p:nvPr/>
        </p:nvGrpSpPr>
        <p:grpSpPr>
          <a:xfrm>
            <a:off x="1525011" y="4456172"/>
            <a:ext cx="2631615" cy="1117534"/>
            <a:chOff x="3342626" y="6554152"/>
            <a:chExt cx="1719008" cy="1736198"/>
          </a:xfrm>
        </p:grpSpPr>
        <p:sp>
          <p:nvSpPr>
            <p:cNvPr id="26" name="Oval 90">
              <a:extLst>
                <a:ext uri="{FF2B5EF4-FFF2-40B4-BE49-F238E27FC236}">
                  <a16:creationId xmlns:a16="http://schemas.microsoft.com/office/drawing/2014/main" id="{6F0CB0A8-0611-4165-BBF9-32F4B81639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2626" y="6554152"/>
              <a:ext cx="1719008" cy="1736198"/>
            </a:xfrm>
            <a:prstGeom prst="flowChartTerminator">
              <a:avLst/>
            </a:prstGeom>
            <a:solidFill>
              <a:srgbClr val="607D8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solidFill>
                  <a:srgbClr val="0937C9"/>
                </a:solidFill>
              </a:endParaRPr>
            </a:p>
          </p:txBody>
        </p:sp>
        <p:sp>
          <p:nvSpPr>
            <p:cNvPr id="27" name="Oval 26">
              <a:hlinkClick r:id="" action="ppaction://noaction" highlightClick="1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456A7A02-194E-4FA6-909B-FB668CFC0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8085" y="6786354"/>
              <a:ext cx="1504025" cy="1259379"/>
            </a:xfrm>
            <a:prstGeom prst="flowChartTerminator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az-Latn-AZ" b="1" dirty="0">
                  <a:solidFill>
                    <a:srgbClr val="0937C9"/>
                  </a:solidFill>
                </a:rPr>
                <a:t>Monitorinq və </a:t>
              </a:r>
              <a:br>
                <a:rPr lang="az-Latn-AZ" b="1" dirty="0">
                  <a:solidFill>
                    <a:srgbClr val="0937C9"/>
                  </a:solidFill>
                </a:rPr>
              </a:br>
              <a:r>
                <a:rPr lang="az-Latn-AZ" b="1" dirty="0">
                  <a:solidFill>
                    <a:srgbClr val="0937C9"/>
                  </a:solidFill>
                </a:rPr>
                <a:t>səyyar yoxlamalar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F483650-5451-4AB0-A670-0048FC5FA392}"/>
              </a:ext>
            </a:extLst>
          </p:cNvPr>
          <p:cNvGrpSpPr/>
          <p:nvPr/>
        </p:nvGrpSpPr>
        <p:grpSpPr>
          <a:xfrm>
            <a:off x="1246663" y="2493962"/>
            <a:ext cx="2657931" cy="1117534"/>
            <a:chOff x="-1343924" y="3505669"/>
            <a:chExt cx="1736198" cy="1736198"/>
          </a:xfrm>
        </p:grpSpPr>
        <p:sp>
          <p:nvSpPr>
            <p:cNvPr id="29" name="Oval 90">
              <a:extLst>
                <a:ext uri="{FF2B5EF4-FFF2-40B4-BE49-F238E27FC236}">
                  <a16:creationId xmlns:a16="http://schemas.microsoft.com/office/drawing/2014/main" id="{FB2838EC-EB60-4148-BF35-B5B284E34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43924" y="3505669"/>
              <a:ext cx="1736198" cy="1736198"/>
            </a:xfrm>
            <a:prstGeom prst="flowChartTerminator">
              <a:avLst/>
            </a:prstGeom>
            <a:solidFill>
              <a:srgbClr val="8B96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solidFill>
                  <a:srgbClr val="0937C9"/>
                </a:solidFill>
              </a:endParaRPr>
            </a:p>
          </p:txBody>
        </p:sp>
        <p:sp>
          <p:nvSpPr>
            <p:cNvPr id="30" name="Oval 26">
              <a:hlinkClick r:id="" action="ppaction://noaction" highlightClick="1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22A94E73-1AF9-4AB3-BB66-5F1B659A5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35358" y="3744079"/>
              <a:ext cx="1519065" cy="1259379"/>
            </a:xfrm>
            <a:prstGeom prst="flowChartTerminator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az-Latn-AZ" b="1" dirty="0">
                  <a:solidFill>
                    <a:srgbClr val="0937C9"/>
                  </a:solidFill>
                </a:rPr>
                <a:t>Bacar virtual platforması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70AD39B-E49C-4D1A-91D0-63B8CE178F1B}"/>
              </a:ext>
            </a:extLst>
          </p:cNvPr>
          <p:cNvGrpSpPr/>
          <p:nvPr/>
        </p:nvGrpSpPr>
        <p:grpSpPr>
          <a:xfrm>
            <a:off x="4465001" y="5520071"/>
            <a:ext cx="2657931" cy="1117534"/>
            <a:chOff x="2585218" y="3883707"/>
            <a:chExt cx="1736198" cy="1736197"/>
          </a:xfrm>
        </p:grpSpPr>
        <p:sp>
          <p:nvSpPr>
            <p:cNvPr id="32" name="Oval 90">
              <a:extLst>
                <a:ext uri="{FF2B5EF4-FFF2-40B4-BE49-F238E27FC236}">
                  <a16:creationId xmlns:a16="http://schemas.microsoft.com/office/drawing/2014/main" id="{39EAD42B-3922-4A33-827E-C183BEB60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5218" y="3883707"/>
              <a:ext cx="1736198" cy="1736197"/>
            </a:xfrm>
            <a:prstGeom prst="flowChartTerminator">
              <a:avLst/>
            </a:prstGeom>
            <a:solidFill>
              <a:srgbClr val="AF61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solidFill>
                  <a:srgbClr val="0937C9"/>
                </a:solidFill>
              </a:endParaRPr>
            </a:p>
          </p:txBody>
        </p:sp>
        <p:sp>
          <p:nvSpPr>
            <p:cNvPr id="33" name="Oval 26">
              <a:hlinkClick r:id="" action="ppaction://noaction" highlightClick="1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CD5000BA-FAA5-4C4E-8C5B-94F9D1AFD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3782" y="4165021"/>
              <a:ext cx="1519065" cy="1259380"/>
            </a:xfrm>
            <a:prstGeom prst="flowChartTerminator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 err="1">
                  <a:solidFill>
                    <a:srgbClr val="0937C9"/>
                  </a:solidFill>
                </a:rPr>
                <a:t>Elektron</a:t>
              </a:r>
              <a:r>
                <a:rPr lang="en-US" b="1" dirty="0">
                  <a:solidFill>
                    <a:srgbClr val="0937C9"/>
                  </a:solidFill>
                </a:rPr>
                <a:t> </a:t>
              </a:r>
              <a:r>
                <a:rPr lang="az-Latn-AZ" b="1" dirty="0">
                  <a:solidFill>
                    <a:srgbClr val="0937C9"/>
                  </a:solidFill>
                </a:rPr>
                <a:t>Əmək birjası</a:t>
              </a:r>
            </a:p>
          </p:txBody>
        </p:sp>
      </p:grpSp>
      <p:sp>
        <p:nvSpPr>
          <p:cNvPr id="36" name="Rounded Rectangle 3">
            <a:extLst>
              <a:ext uri="{FF2B5EF4-FFF2-40B4-BE49-F238E27FC236}">
                <a16:creationId xmlns:a16="http://schemas.microsoft.com/office/drawing/2014/main" id="{FB01EEFC-7DA4-4FC7-A8B1-6757ABD8B424}"/>
              </a:ext>
            </a:extLst>
          </p:cNvPr>
          <p:cNvSpPr/>
          <p:nvPr/>
        </p:nvSpPr>
        <p:spPr>
          <a:xfrm>
            <a:off x="402366" y="106251"/>
            <a:ext cx="10961331" cy="6368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7000">
                <a:schemeClr val="accent1">
                  <a:lumMod val="5000"/>
                  <a:lumOff val="95000"/>
                  <a:alpha val="0"/>
                </a:schemeClr>
              </a:gs>
              <a:gs pos="74000">
                <a:srgbClr val="B3C7D7">
                  <a:alpha val="25000"/>
                </a:srgbClr>
              </a:gs>
              <a:gs pos="40000">
                <a:srgbClr val="B7CAD9">
                  <a:alpha val="2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z-Latn-AZ" sz="2400" b="1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j-ea"/>
                <a:cs typeface="+mj-cs"/>
              </a:rPr>
              <a:t>ƏMAS-Əmək Münasibətləri və  Məşğulluq Alt Sistemi ilə əlaqəli çalışan Sistemlər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ED23B2D-980F-472B-8C19-9A0E2AB9D55F}"/>
              </a:ext>
            </a:extLst>
          </p:cNvPr>
          <p:cNvGrpSpPr/>
          <p:nvPr/>
        </p:nvGrpSpPr>
        <p:grpSpPr>
          <a:xfrm>
            <a:off x="7447441" y="4456163"/>
            <a:ext cx="2828203" cy="1117534"/>
            <a:chOff x="6963864" y="4794179"/>
            <a:chExt cx="2828203" cy="1117534"/>
          </a:xfrm>
        </p:grpSpPr>
        <p:sp>
          <p:nvSpPr>
            <p:cNvPr id="23" name="Oval 90">
              <a:extLst>
                <a:ext uri="{FF2B5EF4-FFF2-40B4-BE49-F238E27FC236}">
                  <a16:creationId xmlns:a16="http://schemas.microsoft.com/office/drawing/2014/main" id="{5D32AA4C-5865-439A-9348-8DB66E727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3864" y="4794179"/>
              <a:ext cx="2828203" cy="1117534"/>
            </a:xfrm>
            <a:prstGeom prst="flowChartTerminator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37" name="Oval 26">
              <a:hlinkClick r:id="" action="ppaction://noaction" highlightClick="1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088C6AB7-82CC-4135-9C16-F365E2DDD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2418" y="4975792"/>
              <a:ext cx="2331093" cy="810622"/>
            </a:xfrm>
            <a:prstGeom prst="flowChartTerminator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az-Latn-AZ" b="1" dirty="0">
                  <a:solidFill>
                    <a:srgbClr val="0937C9"/>
                  </a:solidFill>
                </a:rPr>
                <a:t>Ölkənin məşğulluq xəritəsi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0A9CCE8-00C2-4291-AA69-DB2F5F496729}"/>
              </a:ext>
            </a:extLst>
          </p:cNvPr>
          <p:cNvGrpSpPr/>
          <p:nvPr/>
        </p:nvGrpSpPr>
        <p:grpSpPr>
          <a:xfrm>
            <a:off x="7699004" y="2547661"/>
            <a:ext cx="2828203" cy="1117534"/>
            <a:chOff x="7215427" y="2804397"/>
            <a:chExt cx="2828203" cy="1117534"/>
          </a:xfrm>
        </p:grpSpPr>
        <p:sp>
          <p:nvSpPr>
            <p:cNvPr id="39" name="Oval 90">
              <a:extLst>
                <a:ext uri="{FF2B5EF4-FFF2-40B4-BE49-F238E27FC236}">
                  <a16:creationId xmlns:a16="http://schemas.microsoft.com/office/drawing/2014/main" id="{3BD51239-717F-490D-8978-D37BEA12E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5427" y="2804397"/>
              <a:ext cx="2828203" cy="1117534"/>
            </a:xfrm>
            <a:prstGeom prst="flowChartTerminator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40" name="Oval 26">
              <a:hlinkClick r:id="" action="ppaction://noaction" highlightClick="1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1DE1D598-92E7-4069-AEAB-62CED79D9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3981" y="2986010"/>
              <a:ext cx="2331093" cy="810622"/>
            </a:xfrm>
            <a:prstGeom prst="flowChartTerminator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az-Latn-AZ" b="1" dirty="0">
                  <a:solidFill>
                    <a:srgbClr val="0937C9"/>
                  </a:solidFill>
                </a:rPr>
                <a:t>Məşğul şəxslərin reyestri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2E94D23-61FE-4606-B094-80C6450233BC}"/>
              </a:ext>
            </a:extLst>
          </p:cNvPr>
          <p:cNvGrpSpPr/>
          <p:nvPr/>
        </p:nvGrpSpPr>
        <p:grpSpPr>
          <a:xfrm>
            <a:off x="6641810" y="932040"/>
            <a:ext cx="2828203" cy="1117534"/>
            <a:chOff x="6219689" y="810499"/>
            <a:chExt cx="2828203" cy="1117534"/>
          </a:xfrm>
        </p:grpSpPr>
        <p:sp>
          <p:nvSpPr>
            <p:cNvPr id="42" name="Oval 90">
              <a:extLst>
                <a:ext uri="{FF2B5EF4-FFF2-40B4-BE49-F238E27FC236}">
                  <a16:creationId xmlns:a16="http://schemas.microsoft.com/office/drawing/2014/main" id="{DFC6330C-26A8-4E02-8FCC-D8D8C9B98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9689" y="810499"/>
              <a:ext cx="2828203" cy="1117534"/>
            </a:xfrm>
            <a:prstGeom prst="flowChartTerminator">
              <a:avLst/>
            </a:pr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43" name="Oval 26">
              <a:hlinkClick r:id="" action="ppaction://noaction" highlightClick="1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132BF1E2-E81E-4881-8C1C-9EAB86CCF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8013" y="986957"/>
              <a:ext cx="2331093" cy="810622"/>
            </a:xfrm>
            <a:prstGeom prst="flowChartTerminator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az-Latn-AZ" b="1" dirty="0">
                  <a:solidFill>
                    <a:schemeClr val="bg1"/>
                  </a:solidFill>
                </a:rPr>
                <a:t>İctimai işlərin təşkili portalı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D609353-E178-468E-8CCD-4E5CE0FEE1A1}"/>
              </a:ext>
            </a:extLst>
          </p:cNvPr>
          <p:cNvGrpSpPr/>
          <p:nvPr/>
        </p:nvGrpSpPr>
        <p:grpSpPr>
          <a:xfrm>
            <a:off x="4040787" y="1776639"/>
            <a:ext cx="3655208" cy="3691865"/>
            <a:chOff x="4040787" y="1776639"/>
            <a:chExt cx="3655208" cy="3691865"/>
          </a:xfrm>
        </p:grpSpPr>
        <p:sp>
          <p:nvSpPr>
            <p:cNvPr id="10" name="Freeform 92">
              <a:extLst>
                <a:ext uri="{FF2B5EF4-FFF2-40B4-BE49-F238E27FC236}">
                  <a16:creationId xmlns:a16="http://schemas.microsoft.com/office/drawing/2014/main" id="{CAA6FBF0-4AAE-41D7-89FE-7914BABB2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0787" y="1776639"/>
              <a:ext cx="3655208" cy="3691865"/>
            </a:xfrm>
            <a:prstGeom prst="ellipse">
              <a:avLst/>
            </a:prstGeom>
            <a:noFill/>
            <a:ln w="30163" cap="flat">
              <a:solidFill>
                <a:schemeClr val="tx1">
                  <a:lumMod val="10000"/>
                  <a:lumOff val="9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937C9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4FB6282-4E3E-418A-A7E2-0CAAC9816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2932" y="2270346"/>
              <a:ext cx="2600200" cy="2602779"/>
            </a:xfrm>
            <a:prstGeom prst="ellipse">
              <a:avLst/>
            </a:prstGeom>
            <a:solidFill>
              <a:schemeClr val="accent1">
                <a:lumMod val="75000"/>
                <a:lumOff val="25000"/>
                <a:alpha val="30000"/>
              </a:schemeClr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az-Latn-AZ" sz="2400" b="1" dirty="0">
                  <a:solidFill>
                    <a:schemeClr val="bg1"/>
                  </a:solidFill>
                </a:rPr>
                <a:t>Əmək</a:t>
              </a:r>
              <a:br>
                <a:rPr lang="az-Latn-AZ" sz="2400" b="1" dirty="0">
                  <a:solidFill>
                    <a:schemeClr val="bg1"/>
                  </a:solidFill>
                </a:rPr>
              </a:br>
              <a:r>
                <a:rPr lang="az-Latn-AZ" sz="2400" b="1" dirty="0">
                  <a:solidFill>
                    <a:schemeClr val="bg1"/>
                  </a:solidFill>
                </a:rPr>
                <a:t>Münasibətləri və Məşğulluq</a:t>
              </a:r>
              <a:br>
                <a:rPr lang="az-Latn-AZ" sz="2400" b="1" dirty="0">
                  <a:solidFill>
                    <a:schemeClr val="bg1"/>
                  </a:solidFill>
                </a:rPr>
              </a:br>
              <a:r>
                <a:rPr lang="az-Latn-AZ" sz="2400" b="1" dirty="0">
                  <a:solidFill>
                    <a:schemeClr val="bg1"/>
                  </a:solidFill>
                </a:rPr>
                <a:t>Alt Sistemi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2">
              <a:extLst>
                <a:ext uri="{FF2B5EF4-FFF2-40B4-BE49-F238E27FC236}">
                  <a16:creationId xmlns:a16="http://schemas.microsoft.com/office/drawing/2014/main" id="{64C847AB-0E9D-4673-913B-DCA0421BD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5623" y="4522588"/>
              <a:ext cx="181455" cy="181890"/>
            </a:xfrm>
            <a:prstGeom prst="ellipse">
              <a:avLst/>
            </a:prstGeom>
            <a:solidFill>
              <a:srgbClr val="587082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0937C9"/>
                </a:solidFill>
              </a:endParaRPr>
            </a:p>
          </p:txBody>
        </p:sp>
        <p:sp>
          <p:nvSpPr>
            <p:cNvPr id="12" name="Oval 101">
              <a:extLst>
                <a:ext uri="{FF2B5EF4-FFF2-40B4-BE49-F238E27FC236}">
                  <a16:creationId xmlns:a16="http://schemas.microsoft.com/office/drawing/2014/main" id="{A880D7C6-614C-4229-B4B9-D282D9F5E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1040" y="3004639"/>
              <a:ext cx="178308" cy="181890"/>
            </a:xfrm>
            <a:prstGeom prst="ellipse">
              <a:avLst/>
            </a:prstGeom>
            <a:solidFill>
              <a:srgbClr val="8B9664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solidFill>
                  <a:srgbClr val="0937C9"/>
                </a:solidFill>
              </a:endParaRPr>
            </a:p>
          </p:txBody>
        </p:sp>
        <p:sp>
          <p:nvSpPr>
            <p:cNvPr id="16" name="Oval 98">
              <a:extLst>
                <a:ext uri="{FF2B5EF4-FFF2-40B4-BE49-F238E27FC236}">
                  <a16:creationId xmlns:a16="http://schemas.microsoft.com/office/drawing/2014/main" id="{70900A65-0530-47BB-9EB3-975BDF33F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7938" y="5059031"/>
              <a:ext cx="178308" cy="178735"/>
            </a:xfrm>
            <a:prstGeom prst="ellipse">
              <a:avLst/>
            </a:prstGeom>
            <a:solidFill>
              <a:srgbClr val="AF615F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>
                <a:solidFill>
                  <a:srgbClr val="0937C9"/>
                </a:solidFill>
              </a:endParaRPr>
            </a:p>
          </p:txBody>
        </p:sp>
        <p:sp>
          <p:nvSpPr>
            <p:cNvPr id="22" name="Oval 98">
              <a:extLst>
                <a:ext uri="{FF2B5EF4-FFF2-40B4-BE49-F238E27FC236}">
                  <a16:creationId xmlns:a16="http://schemas.microsoft.com/office/drawing/2014/main" id="{895808A1-8714-4F74-894D-A03BE63A6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0007" y="4651597"/>
              <a:ext cx="189731" cy="178735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8" name="Oval 98">
              <a:extLst>
                <a:ext uri="{FF2B5EF4-FFF2-40B4-BE49-F238E27FC236}">
                  <a16:creationId xmlns:a16="http://schemas.microsoft.com/office/drawing/2014/main" id="{32909F20-ECF0-41EC-966D-B70E892DF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730" y="3007255"/>
              <a:ext cx="189731" cy="178735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1" name="Oval 98">
              <a:extLst>
                <a:ext uri="{FF2B5EF4-FFF2-40B4-BE49-F238E27FC236}">
                  <a16:creationId xmlns:a16="http://schemas.microsoft.com/office/drawing/2014/main" id="{E95C84B4-65A8-4E17-8411-867DB8216C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1289" y="1981594"/>
              <a:ext cx="189731" cy="178735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5" name="Oval 98">
              <a:extLst>
                <a:ext uri="{FF2B5EF4-FFF2-40B4-BE49-F238E27FC236}">
                  <a16:creationId xmlns:a16="http://schemas.microsoft.com/office/drawing/2014/main" id="{754C53EC-6419-40B3-96AE-E0E00D9FA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6096" y="2120316"/>
              <a:ext cx="189731" cy="178735"/>
            </a:xfrm>
            <a:prstGeom prst="ellipse">
              <a:avLst/>
            </a:prstGeom>
            <a:solidFill>
              <a:schemeClr val="accent1">
                <a:lumMod val="75000"/>
                <a:lumOff val="25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9D7AD61-9D11-4E3D-8D24-0ADADB4AFDD4}"/>
              </a:ext>
            </a:extLst>
          </p:cNvPr>
          <p:cNvGrpSpPr/>
          <p:nvPr/>
        </p:nvGrpSpPr>
        <p:grpSpPr>
          <a:xfrm>
            <a:off x="2225938" y="869280"/>
            <a:ext cx="2828203" cy="1117534"/>
            <a:chOff x="2060747" y="727125"/>
            <a:chExt cx="2828203" cy="1117534"/>
          </a:xfrm>
        </p:grpSpPr>
        <p:sp>
          <p:nvSpPr>
            <p:cNvPr id="45" name="Oval 90">
              <a:extLst>
                <a:ext uri="{FF2B5EF4-FFF2-40B4-BE49-F238E27FC236}">
                  <a16:creationId xmlns:a16="http://schemas.microsoft.com/office/drawing/2014/main" id="{EDE9ACD2-0DA2-48E0-95AD-9E46F06E0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0747" y="727125"/>
              <a:ext cx="2828203" cy="1117534"/>
            </a:xfrm>
            <a:prstGeom prst="flowChartTerminator">
              <a:avLst/>
            </a:prstGeom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46" name="Oval 26">
              <a:hlinkClick r:id="" action="ppaction://noaction" highlightClick="1">
                <a:snd r:embed="rId2" name="click.wav"/>
              </a:hlinkClick>
              <a:extLst>
                <a:ext uri="{FF2B5EF4-FFF2-40B4-BE49-F238E27FC236}">
                  <a16:creationId xmlns:a16="http://schemas.microsoft.com/office/drawing/2014/main" id="{F3CFDD7A-253D-48CC-8FFB-E13153D38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0677" y="886728"/>
              <a:ext cx="2331093" cy="810622"/>
            </a:xfrm>
            <a:prstGeom prst="flowChartTerminator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az-Latn-AZ" b="1" dirty="0">
                  <a:solidFill>
                    <a:schemeClr val="bg1"/>
                  </a:solidFill>
                </a:rPr>
                <a:t>Qeyri-formal məşğulluğa nəzarət elektron sistemi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3281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7212C3C-27F0-4908-94CF-83DFFD3BDE9A}"/>
              </a:ext>
            </a:extLst>
          </p:cNvPr>
          <p:cNvSpPr/>
          <p:nvPr/>
        </p:nvSpPr>
        <p:spPr>
          <a:xfrm>
            <a:off x="6586435" y="1"/>
            <a:ext cx="5605565" cy="685799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3">
            <a:extLst>
              <a:ext uri="{FF2B5EF4-FFF2-40B4-BE49-F238E27FC236}">
                <a16:creationId xmlns:a16="http://schemas.microsoft.com/office/drawing/2014/main" id="{FBDBFC6D-0E04-4155-89B0-37F0AAD90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359607"/>
            <a:ext cx="5934876" cy="1147969"/>
          </a:xfrm>
        </p:spPr>
        <p:txBody>
          <a:bodyPr>
            <a:noAutofit/>
          </a:bodyPr>
          <a:lstStyle/>
          <a:p>
            <a:r>
              <a:rPr lang="az-Latn-AZ" sz="4000" b="1" dirty="0">
                <a:solidFill>
                  <a:srgbClr val="FFC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Qeyri-formal məşğulluğa nəzarət</a:t>
            </a:r>
            <a:endParaRPr lang="en-US" sz="4000" b="1" dirty="0"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4248423-92B9-4731-83A3-95F26113DB5F}"/>
              </a:ext>
            </a:extLst>
          </p:cNvPr>
          <p:cNvSpPr/>
          <p:nvPr/>
        </p:nvSpPr>
        <p:spPr>
          <a:xfrm>
            <a:off x="590013" y="2914971"/>
            <a:ext cx="32004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415480-3B2C-4BC9-9CC9-51171C398D18}"/>
              </a:ext>
            </a:extLst>
          </p:cNvPr>
          <p:cNvSpPr/>
          <p:nvPr/>
        </p:nvSpPr>
        <p:spPr>
          <a:xfrm>
            <a:off x="518678" y="1654769"/>
            <a:ext cx="59964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az-Latn-AZ" dirty="0">
                <a:solidFill>
                  <a:srgbClr val="FFFFFF"/>
                </a:solidFill>
                <a:latin typeface="Arimo"/>
              </a:rPr>
              <a:t>D</a:t>
            </a:r>
            <a:r>
              <a:rPr lang="en-US" dirty="0" err="1">
                <a:solidFill>
                  <a:srgbClr val="FFFFFF"/>
                </a:solidFill>
                <a:latin typeface="Arimo"/>
              </a:rPr>
              <a:t>övlət</a:t>
            </a:r>
            <a:r>
              <a:rPr lang="en-US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mo"/>
              </a:rPr>
              <a:t>nəzarəti</a:t>
            </a:r>
            <a:r>
              <a:rPr lang="en-US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mo"/>
              </a:rPr>
              <a:t>üzrə</a:t>
            </a:r>
            <a:r>
              <a:rPr lang="en-US" dirty="0">
                <a:solidFill>
                  <a:srgbClr val="FFFFFF"/>
                </a:solidFill>
                <a:latin typeface="Arimo"/>
              </a:rPr>
              <a:t> risk </a:t>
            </a:r>
            <a:r>
              <a:rPr lang="en-US" dirty="0" err="1">
                <a:solidFill>
                  <a:srgbClr val="FFFFFF"/>
                </a:solidFill>
                <a:latin typeface="Arimo"/>
              </a:rPr>
              <a:t>qruplarının</a:t>
            </a:r>
            <a:r>
              <a:rPr lang="en-US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mo"/>
              </a:rPr>
              <a:t>meyarlarına</a:t>
            </a:r>
            <a:r>
              <a:rPr lang="en-US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mo"/>
              </a:rPr>
              <a:t>əsaslanmaqla</a:t>
            </a:r>
            <a:r>
              <a:rPr lang="en-US" dirty="0">
                <a:solidFill>
                  <a:srgbClr val="FFFFFF"/>
                </a:solidFill>
                <a:latin typeface="Arimo"/>
              </a:rPr>
              <a:t> </a:t>
            </a:r>
            <a:endParaRPr lang="az-Latn-AZ" dirty="0">
              <a:solidFill>
                <a:srgbClr val="FFFFFF"/>
              </a:solidFill>
              <a:latin typeface="Arimo"/>
            </a:endParaRPr>
          </a:p>
          <a:p>
            <a:pPr lvl="0">
              <a:spcBef>
                <a:spcPct val="0"/>
              </a:spcBef>
              <a:defRPr/>
            </a:pPr>
            <a:r>
              <a:rPr lang="en-US" dirty="0" err="1">
                <a:solidFill>
                  <a:srgbClr val="FFFFFF"/>
                </a:solidFill>
                <a:latin typeface="Arimo"/>
              </a:rPr>
              <a:t>toplanılmış</a:t>
            </a:r>
            <a:r>
              <a:rPr lang="en-US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mo"/>
              </a:rPr>
              <a:t>informasiyanı</a:t>
            </a:r>
            <a:r>
              <a:rPr lang="az-Latn-AZ" dirty="0">
                <a:solidFill>
                  <a:srgbClr val="FFFFFF"/>
                </a:solidFill>
                <a:latin typeface="Arimo"/>
              </a:rPr>
              <a:t>n</a:t>
            </a:r>
            <a:r>
              <a:rPr lang="en-US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mo"/>
              </a:rPr>
              <a:t>emal</a:t>
            </a:r>
            <a:r>
              <a:rPr lang="az-Latn-AZ" dirty="0">
                <a:solidFill>
                  <a:srgbClr val="FFFFFF"/>
                </a:solidFill>
                <a:latin typeface="Arimo"/>
              </a:rPr>
              <a:t>ı</a:t>
            </a:r>
            <a:endParaRPr lang="en-US" dirty="0">
              <a:solidFill>
                <a:srgbClr val="FFFFFF"/>
              </a:solidFill>
              <a:latin typeface="Arimo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F3F795-A828-43E0-ABB9-1F61E47F5A73}"/>
              </a:ext>
            </a:extLst>
          </p:cNvPr>
          <p:cNvSpPr/>
          <p:nvPr/>
        </p:nvSpPr>
        <p:spPr>
          <a:xfrm>
            <a:off x="518678" y="2545639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Latn-AZ" b="1" dirty="0">
                <a:solidFill>
                  <a:srgbClr val="FFC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İqtisadi faydası</a:t>
            </a:r>
            <a:endParaRPr lang="en-US" b="1" dirty="0">
              <a:solidFill>
                <a:srgbClr val="FFC00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541DF3A-7BFB-48C0-9B6A-F1BBD83E3DAB}"/>
              </a:ext>
            </a:extLst>
          </p:cNvPr>
          <p:cNvSpPr/>
          <p:nvPr/>
        </p:nvSpPr>
        <p:spPr>
          <a:xfrm>
            <a:off x="590013" y="3133698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FFFF"/>
                </a:solidFill>
                <a:latin typeface="Arimo"/>
              </a:rPr>
              <a:t>Qeyri</a:t>
            </a:r>
            <a:r>
              <a:rPr lang="az-Latn-AZ" dirty="0">
                <a:solidFill>
                  <a:srgbClr val="FFFFFF"/>
                </a:solidFill>
                <a:latin typeface="Arimo"/>
              </a:rPr>
              <a:t>-</a:t>
            </a:r>
            <a:r>
              <a:rPr lang="en-US" dirty="0">
                <a:solidFill>
                  <a:srgbClr val="FFFFFF"/>
                </a:solidFill>
                <a:latin typeface="Arimo"/>
              </a:rPr>
              <a:t>formal </a:t>
            </a:r>
            <a:r>
              <a:rPr lang="en-US" dirty="0" err="1">
                <a:solidFill>
                  <a:srgbClr val="FFFFFF"/>
                </a:solidFill>
                <a:latin typeface="Arimo"/>
              </a:rPr>
              <a:t>məşğulluğun</a:t>
            </a:r>
            <a:r>
              <a:rPr lang="en-US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mo"/>
              </a:rPr>
              <a:t>həcminin</a:t>
            </a:r>
            <a:r>
              <a:rPr lang="en-US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mo"/>
              </a:rPr>
              <a:t>azaldılması</a:t>
            </a:r>
            <a:r>
              <a:rPr lang="az-Latn-AZ" dirty="0">
                <a:solidFill>
                  <a:srgbClr val="FFFFFF"/>
                </a:solidFill>
                <a:latin typeface="Arimo"/>
              </a:rPr>
              <a:t>, laiqli əməyin dəstəklənməsi, kölgə iqtisadiyyatı ilə mübarizədə dövlət siyasətinin dəstəklənməsi</a:t>
            </a:r>
            <a:r>
              <a:rPr lang="en-US" dirty="0">
                <a:solidFill>
                  <a:srgbClr val="FFFFFF"/>
                </a:solidFill>
                <a:latin typeface="Arimo"/>
              </a:rPr>
              <a:t>.</a:t>
            </a:r>
            <a:endParaRPr lang="en-US" dirty="0">
              <a:solidFill>
                <a:schemeClr val="bg1"/>
              </a:solidFill>
              <a:latin typeface="Arimo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24C386-7A05-4A86-B9ED-C6482B950710}"/>
              </a:ext>
            </a:extLst>
          </p:cNvPr>
          <p:cNvSpPr/>
          <p:nvPr/>
        </p:nvSpPr>
        <p:spPr>
          <a:xfrm>
            <a:off x="2699934" y="5193588"/>
            <a:ext cx="32004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20D634-C44E-47E4-916D-85C90B87F63C}"/>
              </a:ext>
            </a:extLst>
          </p:cNvPr>
          <p:cNvSpPr/>
          <p:nvPr/>
        </p:nvSpPr>
        <p:spPr>
          <a:xfrm>
            <a:off x="4221663" y="4824256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z-Latn-AZ" b="1" dirty="0">
                <a:solidFill>
                  <a:srgbClr val="FFC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Hədəf qrupları</a:t>
            </a:r>
            <a:endParaRPr lang="en-US" b="1" dirty="0">
              <a:solidFill>
                <a:srgbClr val="FFC000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32705-49DF-4E46-9A2B-A1EA303F6065}"/>
              </a:ext>
            </a:extLst>
          </p:cNvPr>
          <p:cNvSpPr/>
          <p:nvPr/>
        </p:nvSpPr>
        <p:spPr>
          <a:xfrm>
            <a:off x="1984953" y="5365537"/>
            <a:ext cx="39859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rimo"/>
              </a:rPr>
              <a:t>Dövlət qurumları, </a:t>
            </a:r>
            <a:endParaRPr lang="az-Latn-AZ" dirty="0">
              <a:solidFill>
                <a:schemeClr val="bg1"/>
              </a:solidFill>
              <a:latin typeface="Arimo"/>
            </a:endParaRPr>
          </a:p>
          <a:p>
            <a:pPr algn="r"/>
            <a:r>
              <a:rPr lang="en-US" dirty="0">
                <a:solidFill>
                  <a:schemeClr val="bg1"/>
                </a:solidFill>
                <a:latin typeface="Arimo"/>
              </a:rPr>
              <a:t>müəssisə və təşkilatlar, </a:t>
            </a:r>
            <a:endParaRPr lang="az-Latn-AZ" dirty="0">
              <a:solidFill>
                <a:schemeClr val="bg1"/>
              </a:solidFill>
              <a:latin typeface="Arimo"/>
            </a:endParaRPr>
          </a:p>
          <a:p>
            <a:pPr algn="r"/>
            <a:r>
              <a:rPr lang="en-US" dirty="0">
                <a:solidFill>
                  <a:schemeClr val="bg1"/>
                </a:solidFill>
                <a:latin typeface="Arimo"/>
              </a:rPr>
              <a:t>məşğul</a:t>
            </a:r>
            <a:r>
              <a:rPr lang="az-Latn-AZ" dirty="0">
                <a:solidFill>
                  <a:schemeClr val="bg1"/>
                </a:solidFill>
                <a:latin typeface="Arimo"/>
              </a:rPr>
              <a:t> və</a:t>
            </a:r>
            <a:r>
              <a:rPr lang="en-US" dirty="0">
                <a:solidFill>
                  <a:schemeClr val="bg1"/>
                </a:solidFill>
                <a:latin typeface="Arimo"/>
              </a:rPr>
              <a:t> işsiz şəxslər </a:t>
            </a:r>
            <a:r>
              <a:rPr lang="az-Latn-AZ" dirty="0">
                <a:solidFill>
                  <a:schemeClr val="bg1"/>
                </a:solidFill>
                <a:latin typeface="Arimo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15B2B9-5BE6-433C-B035-4ACD87D5D98D}"/>
              </a:ext>
            </a:extLst>
          </p:cNvPr>
          <p:cNvGrpSpPr/>
          <p:nvPr/>
        </p:nvGrpSpPr>
        <p:grpSpPr>
          <a:xfrm>
            <a:off x="11664314" y="6367162"/>
            <a:ext cx="410970" cy="409592"/>
            <a:chOff x="11664314" y="6367162"/>
            <a:chExt cx="410970" cy="409592"/>
          </a:xfrm>
        </p:grpSpPr>
        <p:sp>
          <p:nvSpPr>
            <p:cNvPr id="12" name="Slayt Numarası Yer Tutucusu 14">
              <a:extLst>
                <a:ext uri="{FF2B5EF4-FFF2-40B4-BE49-F238E27FC236}">
                  <a16:creationId xmlns:a16="http://schemas.microsoft.com/office/drawing/2014/main" id="{C1C9B7E5-A9BA-4587-A56C-6328C8B4ED7C}"/>
                </a:ext>
              </a:extLst>
            </p:cNvPr>
            <p:cNvSpPr txBox="1">
              <a:spLocks/>
            </p:cNvSpPr>
            <p:nvPr/>
          </p:nvSpPr>
          <p:spPr>
            <a:xfrm>
              <a:off x="11700219" y="6389395"/>
              <a:ext cx="338138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110212BB-2AF9-4BF1-BAEE-3574CF6A04B4}" type="slidenum">
                <a:rPr kumimoji="0" lang="en-US" sz="1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9</a:t>
              </a:fld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bject 20">
              <a:extLst>
                <a:ext uri="{FF2B5EF4-FFF2-40B4-BE49-F238E27FC236}">
                  <a16:creationId xmlns:a16="http://schemas.microsoft.com/office/drawing/2014/main" id="{C49F8CBF-64CB-4F34-9420-B1C27FD8A9C4}"/>
                </a:ext>
              </a:extLst>
            </p:cNvPr>
            <p:cNvSpPr/>
            <p:nvPr/>
          </p:nvSpPr>
          <p:spPr>
            <a:xfrm>
              <a:off x="11664314" y="6367162"/>
              <a:ext cx="410970" cy="409592"/>
            </a:xfrm>
            <a:custGeom>
              <a:avLst/>
              <a:gdLst/>
              <a:ahLst/>
              <a:cxnLst/>
              <a:rect l="l" t="t" r="r" b="b"/>
              <a:pathLst>
                <a:path w="756919" h="754379">
                  <a:moveTo>
                    <a:pt x="233914" y="418361"/>
                  </a:moveTo>
                  <a:lnTo>
                    <a:pt x="234690" y="464739"/>
                  </a:lnTo>
                  <a:lnTo>
                    <a:pt x="240522" y="508371"/>
                  </a:lnTo>
                  <a:lnTo>
                    <a:pt x="251348" y="549995"/>
                  </a:lnTo>
                  <a:lnTo>
                    <a:pt x="267105" y="590349"/>
                  </a:lnTo>
                  <a:lnTo>
                    <a:pt x="287732" y="630172"/>
                  </a:lnTo>
                  <a:lnTo>
                    <a:pt x="313167" y="670202"/>
                  </a:lnTo>
                  <a:lnTo>
                    <a:pt x="343346" y="711176"/>
                  </a:lnTo>
                  <a:lnTo>
                    <a:pt x="378208" y="753833"/>
                  </a:lnTo>
                  <a:lnTo>
                    <a:pt x="407997" y="717470"/>
                  </a:lnTo>
                  <a:lnTo>
                    <a:pt x="433934" y="684191"/>
                  </a:lnTo>
                  <a:lnTo>
                    <a:pt x="446888" y="665547"/>
                  </a:lnTo>
                  <a:lnTo>
                    <a:pt x="378263" y="665547"/>
                  </a:lnTo>
                  <a:lnTo>
                    <a:pt x="345801" y="628651"/>
                  </a:lnTo>
                  <a:lnTo>
                    <a:pt x="317857" y="593787"/>
                  </a:lnTo>
                  <a:lnTo>
                    <a:pt x="293564" y="558140"/>
                  </a:lnTo>
                  <a:lnTo>
                    <a:pt x="272053" y="518896"/>
                  </a:lnTo>
                  <a:lnTo>
                    <a:pt x="252459" y="473241"/>
                  </a:lnTo>
                  <a:lnTo>
                    <a:pt x="233914" y="418361"/>
                  </a:lnTo>
                  <a:close/>
                </a:path>
                <a:path w="756919" h="754379">
                  <a:moveTo>
                    <a:pt x="427879" y="607277"/>
                  </a:moveTo>
                  <a:lnTo>
                    <a:pt x="378263" y="665547"/>
                  </a:lnTo>
                  <a:lnTo>
                    <a:pt x="446888" y="665547"/>
                  </a:lnTo>
                  <a:lnTo>
                    <a:pt x="455548" y="653085"/>
                  </a:lnTo>
                  <a:lnTo>
                    <a:pt x="472367" y="623242"/>
                  </a:lnTo>
                  <a:lnTo>
                    <a:pt x="427879" y="607277"/>
                  </a:lnTo>
                  <a:close/>
                </a:path>
                <a:path w="756919" h="754379">
                  <a:moveTo>
                    <a:pt x="308236" y="509034"/>
                  </a:moveTo>
                  <a:lnTo>
                    <a:pt x="341098" y="541681"/>
                  </a:lnTo>
                  <a:lnTo>
                    <a:pt x="375776" y="568532"/>
                  </a:lnTo>
                  <a:lnTo>
                    <a:pt x="412711" y="590266"/>
                  </a:lnTo>
                  <a:lnTo>
                    <a:pt x="452340" y="607562"/>
                  </a:lnTo>
                  <a:lnTo>
                    <a:pt x="495103" y="621101"/>
                  </a:lnTo>
                  <a:lnTo>
                    <a:pt x="541440" y="631560"/>
                  </a:lnTo>
                  <a:lnTo>
                    <a:pt x="591789" y="639621"/>
                  </a:lnTo>
                  <a:lnTo>
                    <a:pt x="646590" y="645962"/>
                  </a:lnTo>
                  <a:lnTo>
                    <a:pt x="642232" y="599000"/>
                  </a:lnTo>
                  <a:lnTo>
                    <a:pt x="639834" y="580977"/>
                  </a:lnTo>
                  <a:lnTo>
                    <a:pt x="582704" y="580977"/>
                  </a:lnTo>
                  <a:lnTo>
                    <a:pt x="533779" y="577365"/>
                  </a:lnTo>
                  <a:lnTo>
                    <a:pt x="489663" y="572736"/>
                  </a:lnTo>
                  <a:lnTo>
                    <a:pt x="447705" y="565340"/>
                  </a:lnTo>
                  <a:lnTo>
                    <a:pt x="405251" y="553425"/>
                  </a:lnTo>
                  <a:lnTo>
                    <a:pt x="359646" y="535240"/>
                  </a:lnTo>
                  <a:lnTo>
                    <a:pt x="308236" y="509034"/>
                  </a:lnTo>
                  <a:close/>
                </a:path>
                <a:path w="756919" h="754379">
                  <a:moveTo>
                    <a:pt x="248159" y="306273"/>
                  </a:moveTo>
                  <a:lnTo>
                    <a:pt x="215342" y="337428"/>
                  </a:lnTo>
                  <a:lnTo>
                    <a:pt x="188387" y="370996"/>
                  </a:lnTo>
                  <a:lnTo>
                    <a:pt x="166597" y="407349"/>
                  </a:lnTo>
                  <a:lnTo>
                    <a:pt x="149275" y="446860"/>
                  </a:lnTo>
                  <a:lnTo>
                    <a:pt x="135724" y="489902"/>
                  </a:lnTo>
                  <a:lnTo>
                    <a:pt x="125246" y="536848"/>
                  </a:lnTo>
                  <a:lnTo>
                    <a:pt x="117144" y="588071"/>
                  </a:lnTo>
                  <a:lnTo>
                    <a:pt x="110721" y="643943"/>
                  </a:lnTo>
                  <a:lnTo>
                    <a:pt x="157799" y="641594"/>
                  </a:lnTo>
                  <a:lnTo>
                    <a:pt x="200014" y="635505"/>
                  </a:lnTo>
                  <a:lnTo>
                    <a:pt x="237649" y="627396"/>
                  </a:lnTo>
                  <a:lnTo>
                    <a:pt x="270989" y="618986"/>
                  </a:lnTo>
                  <a:lnTo>
                    <a:pt x="250163" y="581032"/>
                  </a:lnTo>
                  <a:lnTo>
                    <a:pt x="173806" y="581032"/>
                  </a:lnTo>
                  <a:lnTo>
                    <a:pt x="177632" y="531140"/>
                  </a:lnTo>
                  <a:lnTo>
                    <a:pt x="182659" y="486449"/>
                  </a:lnTo>
                  <a:lnTo>
                    <a:pt x="190557" y="444288"/>
                  </a:lnTo>
                  <a:lnTo>
                    <a:pt x="202993" y="401986"/>
                  </a:lnTo>
                  <a:lnTo>
                    <a:pt x="221638" y="356871"/>
                  </a:lnTo>
                  <a:lnTo>
                    <a:pt x="248159" y="306273"/>
                  </a:lnTo>
                  <a:close/>
                </a:path>
                <a:path w="756919" h="754379">
                  <a:moveTo>
                    <a:pt x="248913" y="578754"/>
                  </a:moveTo>
                  <a:lnTo>
                    <a:pt x="173806" y="581032"/>
                  </a:lnTo>
                  <a:lnTo>
                    <a:pt x="250163" y="581032"/>
                  </a:lnTo>
                  <a:lnTo>
                    <a:pt x="248913" y="578754"/>
                  </a:lnTo>
                  <a:close/>
                </a:path>
                <a:path w="756919" h="754379">
                  <a:moveTo>
                    <a:pt x="620227" y="485804"/>
                  </a:moveTo>
                  <a:lnTo>
                    <a:pt x="577105" y="505154"/>
                  </a:lnTo>
                  <a:lnTo>
                    <a:pt x="582704" y="580977"/>
                  </a:lnTo>
                  <a:lnTo>
                    <a:pt x="639834" y="580977"/>
                  </a:lnTo>
                  <a:lnTo>
                    <a:pt x="636612" y="556759"/>
                  </a:lnTo>
                  <a:lnTo>
                    <a:pt x="629391" y="519080"/>
                  </a:lnTo>
                  <a:lnTo>
                    <a:pt x="620227" y="485804"/>
                  </a:lnTo>
                  <a:close/>
                </a:path>
                <a:path w="756919" h="754379">
                  <a:moveTo>
                    <a:pt x="626124" y="282957"/>
                  </a:moveTo>
                  <a:lnTo>
                    <a:pt x="609499" y="327147"/>
                  </a:lnTo>
                  <a:lnTo>
                    <a:pt x="668075" y="376936"/>
                  </a:lnTo>
                  <a:lnTo>
                    <a:pt x="631206" y="409068"/>
                  </a:lnTo>
                  <a:lnTo>
                    <a:pt x="597225" y="437120"/>
                  </a:lnTo>
                  <a:lnTo>
                    <a:pt x="562911" y="461714"/>
                  </a:lnTo>
                  <a:lnTo>
                    <a:pt x="525036" y="483477"/>
                  </a:lnTo>
                  <a:lnTo>
                    <a:pt x="480369" y="503038"/>
                  </a:lnTo>
                  <a:lnTo>
                    <a:pt x="425680" y="521026"/>
                  </a:lnTo>
                  <a:lnTo>
                    <a:pt x="480499" y="517668"/>
                  </a:lnTo>
                  <a:lnTo>
                    <a:pt x="529888" y="508812"/>
                  </a:lnTo>
                  <a:lnTo>
                    <a:pt x="575596" y="494310"/>
                  </a:lnTo>
                  <a:lnTo>
                    <a:pt x="619367" y="474018"/>
                  </a:lnTo>
                  <a:lnTo>
                    <a:pt x="662949" y="447788"/>
                  </a:lnTo>
                  <a:lnTo>
                    <a:pt x="708086" y="415476"/>
                  </a:lnTo>
                  <a:lnTo>
                    <a:pt x="756526" y="376936"/>
                  </a:lnTo>
                  <a:lnTo>
                    <a:pt x="720394" y="346968"/>
                  </a:lnTo>
                  <a:lnTo>
                    <a:pt x="687102" y="321250"/>
                  </a:lnTo>
                  <a:lnTo>
                    <a:pt x="655922" y="299880"/>
                  </a:lnTo>
                  <a:lnTo>
                    <a:pt x="626124" y="282957"/>
                  </a:lnTo>
                  <a:close/>
                </a:path>
                <a:path w="756919" h="754379">
                  <a:moveTo>
                    <a:pt x="332660" y="234888"/>
                  </a:moveTo>
                  <a:lnTo>
                    <a:pt x="286434" y="235119"/>
                  </a:lnTo>
                  <a:lnTo>
                    <a:pt x="243264" y="240632"/>
                  </a:lnTo>
                  <a:lnTo>
                    <a:pt x="202284" y="251290"/>
                  </a:lnTo>
                  <a:lnTo>
                    <a:pt x="162631" y="266954"/>
                  </a:lnTo>
                  <a:lnTo>
                    <a:pt x="123440" y="287487"/>
                  </a:lnTo>
                  <a:lnTo>
                    <a:pt x="83847" y="312751"/>
                  </a:lnTo>
                  <a:lnTo>
                    <a:pt x="42988" y="342608"/>
                  </a:lnTo>
                  <a:lnTo>
                    <a:pt x="0" y="376920"/>
                  </a:lnTo>
                  <a:lnTo>
                    <a:pt x="36136" y="406928"/>
                  </a:lnTo>
                  <a:lnTo>
                    <a:pt x="69429" y="432735"/>
                  </a:lnTo>
                  <a:lnTo>
                    <a:pt x="100608" y="454195"/>
                  </a:lnTo>
                  <a:lnTo>
                    <a:pt x="130401" y="471158"/>
                  </a:lnTo>
                  <a:lnTo>
                    <a:pt x="147026" y="426968"/>
                  </a:lnTo>
                  <a:lnTo>
                    <a:pt x="89196" y="376920"/>
                  </a:lnTo>
                  <a:lnTo>
                    <a:pt x="126157" y="344930"/>
                  </a:lnTo>
                  <a:lnTo>
                    <a:pt x="160335" y="317260"/>
                  </a:lnTo>
                  <a:lnTo>
                    <a:pt x="194901" y="293164"/>
                  </a:lnTo>
                  <a:lnTo>
                    <a:pt x="233029" y="271899"/>
                  </a:lnTo>
                  <a:lnTo>
                    <a:pt x="277891" y="252722"/>
                  </a:lnTo>
                  <a:lnTo>
                    <a:pt x="332660" y="234888"/>
                  </a:lnTo>
                  <a:close/>
                </a:path>
                <a:path w="756919" h="754379">
                  <a:moveTo>
                    <a:pt x="638049" y="173209"/>
                  </a:moveTo>
                  <a:lnTo>
                    <a:pt x="582280" y="173209"/>
                  </a:lnTo>
                  <a:lnTo>
                    <a:pt x="578788" y="221962"/>
                  </a:lnTo>
                  <a:lnTo>
                    <a:pt x="574798" y="265793"/>
                  </a:lnTo>
                  <a:lnTo>
                    <a:pt x="568296" y="307403"/>
                  </a:lnTo>
                  <a:lnTo>
                    <a:pt x="557266" y="349491"/>
                  </a:lnTo>
                  <a:lnTo>
                    <a:pt x="539694" y="394757"/>
                  </a:lnTo>
                  <a:lnTo>
                    <a:pt x="513565" y="445902"/>
                  </a:lnTo>
                  <a:lnTo>
                    <a:pt x="550132" y="405043"/>
                  </a:lnTo>
                  <a:lnTo>
                    <a:pt x="578748" y="363972"/>
                  </a:lnTo>
                  <a:lnTo>
                    <a:pt x="600641" y="321400"/>
                  </a:lnTo>
                  <a:lnTo>
                    <a:pt x="617042" y="276039"/>
                  </a:lnTo>
                  <a:lnTo>
                    <a:pt x="629180" y="226601"/>
                  </a:lnTo>
                  <a:lnTo>
                    <a:pt x="638049" y="173209"/>
                  </a:lnTo>
                  <a:close/>
                </a:path>
                <a:path w="756919" h="754379">
                  <a:moveTo>
                    <a:pt x="445569" y="88285"/>
                  </a:moveTo>
                  <a:lnTo>
                    <a:pt x="378263" y="88285"/>
                  </a:lnTo>
                  <a:lnTo>
                    <a:pt x="409657" y="126048"/>
                  </a:lnTo>
                  <a:lnTo>
                    <a:pt x="437850" y="160508"/>
                  </a:lnTo>
                  <a:lnTo>
                    <a:pt x="462963" y="195043"/>
                  </a:lnTo>
                  <a:lnTo>
                    <a:pt x="485115" y="233031"/>
                  </a:lnTo>
                  <a:lnTo>
                    <a:pt x="504427" y="277853"/>
                  </a:lnTo>
                  <a:lnTo>
                    <a:pt x="521018" y="332887"/>
                  </a:lnTo>
                  <a:lnTo>
                    <a:pt x="519390" y="283240"/>
                  </a:lnTo>
                  <a:lnTo>
                    <a:pt x="512674" y="237793"/>
                  </a:lnTo>
                  <a:lnTo>
                    <a:pt x="501100" y="195593"/>
                  </a:lnTo>
                  <a:lnTo>
                    <a:pt x="484896" y="155688"/>
                  </a:lnTo>
                  <a:lnTo>
                    <a:pt x="464292" y="117129"/>
                  </a:lnTo>
                  <a:lnTo>
                    <a:pt x="445569" y="88285"/>
                  </a:lnTo>
                  <a:close/>
                </a:path>
                <a:path w="756919" h="754379">
                  <a:moveTo>
                    <a:pt x="112740" y="111805"/>
                  </a:moveTo>
                  <a:lnTo>
                    <a:pt x="115818" y="158176"/>
                  </a:lnTo>
                  <a:lnTo>
                    <a:pt x="120570" y="199205"/>
                  </a:lnTo>
                  <a:lnTo>
                    <a:pt x="127013" y="235417"/>
                  </a:lnTo>
                  <a:lnTo>
                    <a:pt x="135317" y="268201"/>
                  </a:lnTo>
                  <a:lnTo>
                    <a:pt x="179028" y="249644"/>
                  </a:lnTo>
                  <a:lnTo>
                    <a:pt x="174010" y="172691"/>
                  </a:lnTo>
                  <a:lnTo>
                    <a:pt x="356377" y="172691"/>
                  </a:lnTo>
                  <a:lnTo>
                    <a:pt x="320096" y="154074"/>
                  </a:lnTo>
                  <a:lnTo>
                    <a:pt x="273940" y="137547"/>
                  </a:lnTo>
                  <a:lnTo>
                    <a:pt x="224548" y="125773"/>
                  </a:lnTo>
                  <a:lnTo>
                    <a:pt x="171091" y="117583"/>
                  </a:lnTo>
                  <a:lnTo>
                    <a:pt x="112740" y="111805"/>
                  </a:lnTo>
                  <a:close/>
                </a:path>
                <a:path w="756919" h="754379">
                  <a:moveTo>
                    <a:pt x="356377" y="172691"/>
                  </a:moveTo>
                  <a:lnTo>
                    <a:pt x="174010" y="172691"/>
                  </a:lnTo>
                  <a:lnTo>
                    <a:pt x="222893" y="176773"/>
                  </a:lnTo>
                  <a:lnTo>
                    <a:pt x="267097" y="181138"/>
                  </a:lnTo>
                  <a:lnTo>
                    <a:pt x="309137" y="187908"/>
                  </a:lnTo>
                  <a:lnTo>
                    <a:pt x="351533" y="199205"/>
                  </a:lnTo>
                  <a:lnTo>
                    <a:pt x="396800" y="217152"/>
                  </a:lnTo>
                  <a:lnTo>
                    <a:pt x="447457" y="243872"/>
                  </a:lnTo>
                  <a:lnTo>
                    <a:pt x="406025" y="206067"/>
                  </a:lnTo>
                  <a:lnTo>
                    <a:pt x="363848" y="176524"/>
                  </a:lnTo>
                  <a:lnTo>
                    <a:pt x="356377" y="172691"/>
                  </a:lnTo>
                  <a:close/>
                </a:path>
                <a:path w="756919" h="754379">
                  <a:moveTo>
                    <a:pt x="645585" y="110336"/>
                  </a:moveTo>
                  <a:lnTo>
                    <a:pt x="598631" y="114469"/>
                  </a:lnTo>
                  <a:lnTo>
                    <a:pt x="556530" y="119841"/>
                  </a:lnTo>
                  <a:lnTo>
                    <a:pt x="518993" y="126829"/>
                  </a:lnTo>
                  <a:lnTo>
                    <a:pt x="485733" y="135812"/>
                  </a:lnTo>
                  <a:lnTo>
                    <a:pt x="504927" y="178942"/>
                  </a:lnTo>
                  <a:lnTo>
                    <a:pt x="582280" y="173209"/>
                  </a:lnTo>
                  <a:lnTo>
                    <a:pt x="638049" y="173209"/>
                  </a:lnTo>
                  <a:lnTo>
                    <a:pt x="638284" y="171796"/>
                  </a:lnTo>
                  <a:lnTo>
                    <a:pt x="645585" y="110336"/>
                  </a:lnTo>
                  <a:close/>
                </a:path>
                <a:path w="756919" h="754379">
                  <a:moveTo>
                    <a:pt x="378373" y="0"/>
                  </a:moveTo>
                  <a:lnTo>
                    <a:pt x="347615" y="35510"/>
                  </a:lnTo>
                  <a:lnTo>
                    <a:pt x="321829" y="68938"/>
                  </a:lnTo>
                  <a:lnTo>
                    <a:pt x="300471" y="100408"/>
                  </a:lnTo>
                  <a:lnTo>
                    <a:pt x="282996" y="130048"/>
                  </a:lnTo>
                  <a:lnTo>
                    <a:pt x="326628" y="148204"/>
                  </a:lnTo>
                  <a:lnTo>
                    <a:pt x="378263" y="88285"/>
                  </a:lnTo>
                  <a:lnTo>
                    <a:pt x="445569" y="88285"/>
                  </a:lnTo>
                  <a:lnTo>
                    <a:pt x="439518" y="78962"/>
                  </a:lnTo>
                  <a:lnTo>
                    <a:pt x="410801" y="40236"/>
                  </a:lnTo>
                  <a:lnTo>
                    <a:pt x="378373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115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23" grpId="0" animBg="1"/>
      <p:bldP spid="24" grpId="0"/>
      <p:bldP spid="25" grpId="0"/>
      <p:bldP spid="26" grpId="0"/>
      <p:bldP spid="27" grpId="0" animBg="1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Custom 13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89027928_Hexagon presentation dark_AAS_v4" id="{00715B48-F6B0-4FD0-BA2D-34714F23D55A}" vid="{445656DE-313E-4A78-B834-A775A8573BF1}"/>
    </a:ext>
  </a:extLst>
</a:theme>
</file>

<file path=ppt/theme/theme2.xml><?xml version="1.0" encoding="utf-8"?>
<a:theme xmlns:a="http://schemas.openxmlformats.org/drawingml/2006/main" name="1_Office Theme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C3589D-EF2D-4AF3-8B55-088F4B14D6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40343A-75DB-4E03-95EA-4A75BA0D7FF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B759597-1FA4-4F46-9BA8-01240C5602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Hexagon presentation dark</Template>
  <TotalTime>0</TotalTime>
  <Words>802</Words>
  <Application>Microsoft Office PowerPoint</Application>
  <PresentationFormat>Widescreen</PresentationFormat>
  <Paragraphs>221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Arial Black</vt:lpstr>
      <vt:lpstr>Arimo</vt:lpstr>
      <vt:lpstr>Arimo </vt:lpstr>
      <vt:lpstr>Calibri</vt:lpstr>
      <vt:lpstr>Calibri Light</vt:lpstr>
      <vt:lpstr>Georgia Pro</vt:lpstr>
      <vt:lpstr>Gill Sans SemiBold</vt:lpstr>
      <vt:lpstr>Times New Roman</vt:lpstr>
      <vt:lpstr>Wingdings</vt:lpstr>
      <vt:lpstr>Office Theme</vt:lpstr>
      <vt:lpstr>1_Office Theme</vt:lpstr>
      <vt:lpstr>Rəqəmsal məşğulluq</vt:lpstr>
      <vt:lpstr>İNKİŞAF TARİXİMİZ</vt:lpstr>
      <vt:lpstr>PowerPoint Presentation</vt:lpstr>
      <vt:lpstr>PowerPoint Presentation</vt:lpstr>
      <vt:lpstr>PowerPoint Presentation</vt:lpstr>
      <vt:lpstr>Əmək münasibətləri  və məşğulluq altsistemi</vt:lpstr>
      <vt:lpstr>PowerPoint Presentation</vt:lpstr>
      <vt:lpstr>PowerPoint Presentation</vt:lpstr>
      <vt:lpstr>Qeyri-formal məşğulluğa nəzarət</vt:lpstr>
      <vt:lpstr>BACAR platforması</vt:lpstr>
      <vt:lpstr>Elektron Əmək birjası və yarmarkası</vt:lpstr>
      <vt:lpstr>Məşğulluq xəritəsi</vt:lpstr>
      <vt:lpstr>İctimai işlər portalı</vt:lpstr>
      <vt:lpstr>Məşğul şəxslərin reyestri</vt:lpstr>
      <vt:lpstr>Monitorinq və səyyar yoxlama</vt:lpstr>
      <vt:lpstr>Əldə  edəcəklərimiz</vt:lpstr>
      <vt:lpstr>DİQQƏTİNİZƏ GÖRƏ TƏŞƏKKÜR EDİRİK!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2021-01-27T18:38:22Z</dcterms:created>
  <dcterms:modified xsi:type="dcterms:W3CDTF">2021-10-07T05:55:57Z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