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06" r:id="rId3"/>
    <p:sldId id="408" r:id="rId4"/>
    <p:sldId id="409" r:id="rId5"/>
    <p:sldId id="410" r:id="rId6"/>
    <p:sldId id="411" r:id="rId7"/>
    <p:sldId id="412" r:id="rId8"/>
    <p:sldId id="276"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60798-6CB6-45C5-8CA2-0848A62F40C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45ADD92-A67E-45ED-8DAD-3704DE447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DDE3452-0269-49E5-8C10-61A046261AF5}"/>
              </a:ext>
            </a:extLst>
          </p:cNvPr>
          <p:cNvSpPr>
            <a:spLocks noGrp="1"/>
          </p:cNvSpPr>
          <p:nvPr>
            <p:ph type="dt" sz="half" idx="10"/>
          </p:nvPr>
        </p:nvSpPr>
        <p:spPr/>
        <p:txBody>
          <a:bodyPr/>
          <a:lstStyle/>
          <a:p>
            <a:fld id="{08DEF0E1-C211-4AC2-B30B-91764E1844F7}" type="datetimeFigureOut">
              <a:rPr lang="ru-RU" smtClean="0"/>
              <a:t>05.10.2021</a:t>
            </a:fld>
            <a:endParaRPr lang="ru-RU"/>
          </a:p>
        </p:txBody>
      </p:sp>
      <p:sp>
        <p:nvSpPr>
          <p:cNvPr id="5" name="Нижний колонтитул 4">
            <a:extLst>
              <a:ext uri="{FF2B5EF4-FFF2-40B4-BE49-F238E27FC236}">
                <a16:creationId xmlns:a16="http://schemas.microsoft.com/office/drawing/2014/main" id="{B83A9038-DC5B-479F-9726-7B68EAB7E11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44ADCC-3C01-4D5D-A385-FE1C8DB9F6AF}"/>
              </a:ext>
            </a:extLst>
          </p:cNvPr>
          <p:cNvSpPr>
            <a:spLocks noGrp="1"/>
          </p:cNvSpPr>
          <p:nvPr>
            <p:ph type="sldNum" sz="quarter" idx="12"/>
          </p:nvPr>
        </p:nvSpPr>
        <p:spPr/>
        <p:txBody>
          <a:bodyPr/>
          <a:lstStyle/>
          <a:p>
            <a:fld id="{22AEC25F-2E78-4382-8809-8F54BABE30FB}" type="slidenum">
              <a:rPr lang="ru-RU" smtClean="0"/>
              <a:t>‹#›</a:t>
            </a:fld>
            <a:endParaRPr lang="ru-RU"/>
          </a:p>
        </p:txBody>
      </p:sp>
    </p:spTree>
    <p:extLst>
      <p:ext uri="{BB962C8B-B14F-4D97-AF65-F5344CB8AC3E}">
        <p14:creationId xmlns:p14="http://schemas.microsoft.com/office/powerpoint/2010/main" val="223709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D39863-5D33-42D3-9259-4A2554B5639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7BED63F-8A07-4B90-9820-9FFA14CFDCA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A71564-4659-49A3-9D97-DED44E97D463}"/>
              </a:ext>
            </a:extLst>
          </p:cNvPr>
          <p:cNvSpPr>
            <a:spLocks noGrp="1"/>
          </p:cNvSpPr>
          <p:nvPr>
            <p:ph type="dt" sz="half" idx="10"/>
          </p:nvPr>
        </p:nvSpPr>
        <p:spPr/>
        <p:txBody>
          <a:bodyPr/>
          <a:lstStyle/>
          <a:p>
            <a:fld id="{08DEF0E1-C211-4AC2-B30B-91764E1844F7}" type="datetimeFigureOut">
              <a:rPr lang="ru-RU" smtClean="0"/>
              <a:t>05.10.2021</a:t>
            </a:fld>
            <a:endParaRPr lang="ru-RU"/>
          </a:p>
        </p:txBody>
      </p:sp>
      <p:sp>
        <p:nvSpPr>
          <p:cNvPr id="5" name="Нижний колонтитул 4">
            <a:extLst>
              <a:ext uri="{FF2B5EF4-FFF2-40B4-BE49-F238E27FC236}">
                <a16:creationId xmlns:a16="http://schemas.microsoft.com/office/drawing/2014/main" id="{D8DB5756-FB4F-49CB-ABC8-DCE3E81B07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FEC039-A47D-414F-95AB-F8315B87BAD7}"/>
              </a:ext>
            </a:extLst>
          </p:cNvPr>
          <p:cNvSpPr>
            <a:spLocks noGrp="1"/>
          </p:cNvSpPr>
          <p:nvPr>
            <p:ph type="sldNum" sz="quarter" idx="12"/>
          </p:nvPr>
        </p:nvSpPr>
        <p:spPr/>
        <p:txBody>
          <a:bodyPr/>
          <a:lstStyle/>
          <a:p>
            <a:fld id="{22AEC25F-2E78-4382-8809-8F54BABE30FB}" type="slidenum">
              <a:rPr lang="ru-RU" smtClean="0"/>
              <a:t>‹#›</a:t>
            </a:fld>
            <a:endParaRPr lang="ru-RU"/>
          </a:p>
        </p:txBody>
      </p:sp>
    </p:spTree>
    <p:extLst>
      <p:ext uri="{BB962C8B-B14F-4D97-AF65-F5344CB8AC3E}">
        <p14:creationId xmlns:p14="http://schemas.microsoft.com/office/powerpoint/2010/main" val="18785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88A4CB9-EB0C-49B2-8B00-45DC2F1EEBE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EB25C9A-9E18-4CCD-9518-2C4FA2BB120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8511277-C506-4818-A2F3-EF6223C32022}"/>
              </a:ext>
            </a:extLst>
          </p:cNvPr>
          <p:cNvSpPr>
            <a:spLocks noGrp="1"/>
          </p:cNvSpPr>
          <p:nvPr>
            <p:ph type="dt" sz="half" idx="10"/>
          </p:nvPr>
        </p:nvSpPr>
        <p:spPr/>
        <p:txBody>
          <a:bodyPr/>
          <a:lstStyle/>
          <a:p>
            <a:fld id="{08DEF0E1-C211-4AC2-B30B-91764E1844F7}" type="datetimeFigureOut">
              <a:rPr lang="ru-RU" smtClean="0"/>
              <a:t>05.10.2021</a:t>
            </a:fld>
            <a:endParaRPr lang="ru-RU"/>
          </a:p>
        </p:txBody>
      </p:sp>
      <p:sp>
        <p:nvSpPr>
          <p:cNvPr id="5" name="Нижний колонтитул 4">
            <a:extLst>
              <a:ext uri="{FF2B5EF4-FFF2-40B4-BE49-F238E27FC236}">
                <a16:creationId xmlns:a16="http://schemas.microsoft.com/office/drawing/2014/main" id="{87024626-FA10-4E9F-9EAB-C7ACFFAC970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FD056E3-C351-445A-A653-9C4D2DDD8853}"/>
              </a:ext>
            </a:extLst>
          </p:cNvPr>
          <p:cNvSpPr>
            <a:spLocks noGrp="1"/>
          </p:cNvSpPr>
          <p:nvPr>
            <p:ph type="sldNum" sz="quarter" idx="12"/>
          </p:nvPr>
        </p:nvSpPr>
        <p:spPr/>
        <p:txBody>
          <a:bodyPr/>
          <a:lstStyle/>
          <a:p>
            <a:fld id="{22AEC25F-2E78-4382-8809-8F54BABE30FB}" type="slidenum">
              <a:rPr lang="ru-RU" smtClean="0"/>
              <a:t>‹#›</a:t>
            </a:fld>
            <a:endParaRPr lang="ru-RU"/>
          </a:p>
        </p:txBody>
      </p:sp>
    </p:spTree>
    <p:extLst>
      <p:ext uri="{BB962C8B-B14F-4D97-AF65-F5344CB8AC3E}">
        <p14:creationId xmlns:p14="http://schemas.microsoft.com/office/powerpoint/2010/main" val="27654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86937EB-67F3-4D87-9489-AD584AA27EAF}" type="datetimeFigureOut">
              <a:rPr lang="ru-RU" smtClean="0"/>
              <a:t>05.10.2021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7B0520-B703-43A6-88FD-FCA8CB710B08}" type="slidenum">
              <a:rPr lang="ru-RU" smtClean="0"/>
              <a:t>‹#›</a:t>
            </a:fld>
            <a:endParaRPr lang="ru-RU"/>
          </a:p>
        </p:txBody>
      </p:sp>
    </p:spTree>
    <p:extLst>
      <p:ext uri="{BB962C8B-B14F-4D97-AF65-F5344CB8AC3E}">
        <p14:creationId xmlns:p14="http://schemas.microsoft.com/office/powerpoint/2010/main" val="4100197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6937EB-67F3-4D87-9489-AD584AA27EAF}" type="datetimeFigureOut">
              <a:rPr lang="ru-RU" smtClean="0"/>
              <a:t>05.10.2021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7B0520-B703-43A6-88FD-FCA8CB710B08}" type="slidenum">
              <a:rPr lang="ru-RU" smtClean="0"/>
              <a:t>‹#›</a:t>
            </a:fld>
            <a:endParaRPr lang="ru-RU"/>
          </a:p>
        </p:txBody>
      </p:sp>
    </p:spTree>
    <p:extLst>
      <p:ext uri="{BB962C8B-B14F-4D97-AF65-F5344CB8AC3E}">
        <p14:creationId xmlns:p14="http://schemas.microsoft.com/office/powerpoint/2010/main" val="3905776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6937EB-67F3-4D87-9489-AD584AA27EAF}" type="datetimeFigureOut">
              <a:rPr lang="ru-RU" smtClean="0"/>
              <a:t>05.10.2021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7B0520-B703-43A6-88FD-FCA8CB710B08}" type="slidenum">
              <a:rPr lang="ru-RU" smtClean="0"/>
              <a:t>‹#›</a:t>
            </a:fld>
            <a:endParaRPr lang="ru-RU"/>
          </a:p>
        </p:txBody>
      </p:sp>
    </p:spTree>
    <p:extLst>
      <p:ext uri="{BB962C8B-B14F-4D97-AF65-F5344CB8AC3E}">
        <p14:creationId xmlns:p14="http://schemas.microsoft.com/office/powerpoint/2010/main" val="3992435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6937EB-67F3-4D87-9489-AD584AA27EAF}" type="datetimeFigureOut">
              <a:rPr lang="ru-RU" smtClean="0"/>
              <a:t>05.10.2021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7B0520-B703-43A6-88FD-FCA8CB710B08}" type="slidenum">
              <a:rPr lang="ru-RU" smtClean="0"/>
              <a:t>‹#›</a:t>
            </a:fld>
            <a:endParaRPr lang="ru-RU"/>
          </a:p>
        </p:txBody>
      </p:sp>
    </p:spTree>
    <p:extLst>
      <p:ext uri="{BB962C8B-B14F-4D97-AF65-F5344CB8AC3E}">
        <p14:creationId xmlns:p14="http://schemas.microsoft.com/office/powerpoint/2010/main" val="2370358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6937EB-67F3-4D87-9489-AD584AA27EAF}" type="datetimeFigureOut">
              <a:rPr lang="ru-RU" smtClean="0"/>
              <a:t>05.10.2021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7B0520-B703-43A6-88FD-FCA8CB710B08}" type="slidenum">
              <a:rPr lang="ru-RU" smtClean="0"/>
              <a:t>‹#›</a:t>
            </a:fld>
            <a:endParaRPr lang="ru-RU"/>
          </a:p>
        </p:txBody>
      </p:sp>
    </p:spTree>
    <p:extLst>
      <p:ext uri="{BB962C8B-B14F-4D97-AF65-F5344CB8AC3E}">
        <p14:creationId xmlns:p14="http://schemas.microsoft.com/office/powerpoint/2010/main" val="1685082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6937EB-67F3-4D87-9489-AD584AA27EAF}" type="datetimeFigureOut">
              <a:rPr lang="ru-RU" smtClean="0"/>
              <a:t>05.10.2021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7B0520-B703-43A6-88FD-FCA8CB710B08}" type="slidenum">
              <a:rPr lang="ru-RU" smtClean="0"/>
              <a:t>‹#›</a:t>
            </a:fld>
            <a:endParaRPr lang="ru-RU"/>
          </a:p>
        </p:txBody>
      </p:sp>
    </p:spTree>
    <p:extLst>
      <p:ext uri="{BB962C8B-B14F-4D97-AF65-F5344CB8AC3E}">
        <p14:creationId xmlns:p14="http://schemas.microsoft.com/office/powerpoint/2010/main" val="255686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937EB-67F3-4D87-9489-AD584AA27EAF}" type="datetimeFigureOut">
              <a:rPr lang="ru-RU" smtClean="0"/>
              <a:t>05.10.2021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97B0520-B703-43A6-88FD-FCA8CB710B08}" type="slidenum">
              <a:rPr lang="ru-RU" smtClean="0"/>
              <a:t>‹#›</a:t>
            </a:fld>
            <a:endParaRPr lang="ru-RU"/>
          </a:p>
        </p:txBody>
      </p:sp>
    </p:spTree>
    <p:extLst>
      <p:ext uri="{BB962C8B-B14F-4D97-AF65-F5344CB8AC3E}">
        <p14:creationId xmlns:p14="http://schemas.microsoft.com/office/powerpoint/2010/main" val="167764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86937EB-67F3-4D87-9489-AD584AA27EAF}" type="datetimeFigureOut">
              <a:rPr lang="ru-RU" smtClean="0"/>
              <a:t>05.10.2021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7B0520-B703-43A6-88FD-FCA8CB710B08}" type="slidenum">
              <a:rPr lang="ru-RU" smtClean="0"/>
              <a:t>‹#›</a:t>
            </a:fld>
            <a:endParaRPr lang="ru-RU"/>
          </a:p>
        </p:txBody>
      </p:sp>
    </p:spTree>
    <p:extLst>
      <p:ext uri="{BB962C8B-B14F-4D97-AF65-F5344CB8AC3E}">
        <p14:creationId xmlns:p14="http://schemas.microsoft.com/office/powerpoint/2010/main" val="95838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B39511-06DA-4592-BD0E-07F5D7095FF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82EB608-97E5-4924-B238-45DA9C185DA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25716D9-D670-4401-91B1-F5C1F7CD9536}"/>
              </a:ext>
            </a:extLst>
          </p:cNvPr>
          <p:cNvSpPr>
            <a:spLocks noGrp="1"/>
          </p:cNvSpPr>
          <p:nvPr>
            <p:ph type="dt" sz="half" idx="10"/>
          </p:nvPr>
        </p:nvSpPr>
        <p:spPr/>
        <p:txBody>
          <a:bodyPr/>
          <a:lstStyle/>
          <a:p>
            <a:fld id="{08DEF0E1-C211-4AC2-B30B-91764E1844F7}" type="datetimeFigureOut">
              <a:rPr lang="ru-RU" smtClean="0"/>
              <a:t>05.10.2021</a:t>
            </a:fld>
            <a:endParaRPr lang="ru-RU"/>
          </a:p>
        </p:txBody>
      </p:sp>
      <p:sp>
        <p:nvSpPr>
          <p:cNvPr id="5" name="Нижний колонтитул 4">
            <a:extLst>
              <a:ext uri="{FF2B5EF4-FFF2-40B4-BE49-F238E27FC236}">
                <a16:creationId xmlns:a16="http://schemas.microsoft.com/office/drawing/2014/main" id="{03D11E41-F8D1-431D-BD64-90984C0D42D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681D366-E118-4A48-80BD-3F6D84C7799C}"/>
              </a:ext>
            </a:extLst>
          </p:cNvPr>
          <p:cNvSpPr>
            <a:spLocks noGrp="1"/>
          </p:cNvSpPr>
          <p:nvPr>
            <p:ph type="sldNum" sz="quarter" idx="12"/>
          </p:nvPr>
        </p:nvSpPr>
        <p:spPr/>
        <p:txBody>
          <a:bodyPr/>
          <a:lstStyle/>
          <a:p>
            <a:fld id="{22AEC25F-2E78-4382-8809-8F54BABE30FB}" type="slidenum">
              <a:rPr lang="ru-RU" smtClean="0"/>
              <a:t>‹#›</a:t>
            </a:fld>
            <a:endParaRPr lang="ru-RU"/>
          </a:p>
        </p:txBody>
      </p:sp>
    </p:spTree>
    <p:extLst>
      <p:ext uri="{BB962C8B-B14F-4D97-AF65-F5344CB8AC3E}">
        <p14:creationId xmlns:p14="http://schemas.microsoft.com/office/powerpoint/2010/main" val="935422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86937EB-67F3-4D87-9489-AD584AA27EAF}" type="datetimeFigureOut">
              <a:rPr lang="ru-RU" smtClean="0"/>
              <a:t>05.10.2021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7B0520-B703-43A6-88FD-FCA8CB710B08}" type="slidenum">
              <a:rPr lang="ru-RU" smtClean="0"/>
              <a:t>‹#›</a:t>
            </a:fld>
            <a:endParaRPr lang="ru-RU"/>
          </a:p>
        </p:txBody>
      </p:sp>
    </p:spTree>
    <p:extLst>
      <p:ext uri="{BB962C8B-B14F-4D97-AF65-F5344CB8AC3E}">
        <p14:creationId xmlns:p14="http://schemas.microsoft.com/office/powerpoint/2010/main" val="1631666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6937EB-67F3-4D87-9489-AD584AA27EAF}" type="datetimeFigureOut">
              <a:rPr lang="ru-RU" smtClean="0"/>
              <a:t>05.10.2021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7B0520-B703-43A6-88FD-FCA8CB710B08}" type="slidenum">
              <a:rPr lang="ru-RU" smtClean="0"/>
              <a:t>‹#›</a:t>
            </a:fld>
            <a:endParaRPr lang="ru-RU"/>
          </a:p>
        </p:txBody>
      </p:sp>
    </p:spTree>
    <p:extLst>
      <p:ext uri="{BB962C8B-B14F-4D97-AF65-F5344CB8AC3E}">
        <p14:creationId xmlns:p14="http://schemas.microsoft.com/office/powerpoint/2010/main" val="3901805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6937EB-67F3-4D87-9489-AD584AA27EAF}" type="datetimeFigureOut">
              <a:rPr lang="ru-RU" smtClean="0"/>
              <a:t>05.10.2021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7B0520-B703-43A6-88FD-FCA8CB710B08}" type="slidenum">
              <a:rPr lang="ru-RU" smtClean="0"/>
              <a:t>‹#›</a:t>
            </a:fld>
            <a:endParaRPr lang="ru-RU"/>
          </a:p>
        </p:txBody>
      </p:sp>
    </p:spTree>
    <p:extLst>
      <p:ext uri="{BB962C8B-B14F-4D97-AF65-F5344CB8AC3E}">
        <p14:creationId xmlns:p14="http://schemas.microsoft.com/office/powerpoint/2010/main" val="34396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63A7E9-8D32-4680-8D20-A8A5D3F48DA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5770592-4339-483F-87CF-5964796742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E6879B7-A8B1-4690-B742-3AA97C6FE279}"/>
              </a:ext>
            </a:extLst>
          </p:cNvPr>
          <p:cNvSpPr>
            <a:spLocks noGrp="1"/>
          </p:cNvSpPr>
          <p:nvPr>
            <p:ph type="dt" sz="half" idx="10"/>
          </p:nvPr>
        </p:nvSpPr>
        <p:spPr/>
        <p:txBody>
          <a:bodyPr/>
          <a:lstStyle/>
          <a:p>
            <a:fld id="{08DEF0E1-C211-4AC2-B30B-91764E1844F7}" type="datetimeFigureOut">
              <a:rPr lang="ru-RU" smtClean="0"/>
              <a:t>05.10.2021</a:t>
            </a:fld>
            <a:endParaRPr lang="ru-RU"/>
          </a:p>
        </p:txBody>
      </p:sp>
      <p:sp>
        <p:nvSpPr>
          <p:cNvPr id="5" name="Нижний колонтитул 4">
            <a:extLst>
              <a:ext uri="{FF2B5EF4-FFF2-40B4-BE49-F238E27FC236}">
                <a16:creationId xmlns:a16="http://schemas.microsoft.com/office/drawing/2014/main" id="{D8F1C06D-FBD7-412E-BAB7-D207F9B927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F286F55-3156-463D-8856-DDE404719D7D}"/>
              </a:ext>
            </a:extLst>
          </p:cNvPr>
          <p:cNvSpPr>
            <a:spLocks noGrp="1"/>
          </p:cNvSpPr>
          <p:nvPr>
            <p:ph type="sldNum" sz="quarter" idx="12"/>
          </p:nvPr>
        </p:nvSpPr>
        <p:spPr/>
        <p:txBody>
          <a:bodyPr/>
          <a:lstStyle/>
          <a:p>
            <a:fld id="{22AEC25F-2E78-4382-8809-8F54BABE30FB}" type="slidenum">
              <a:rPr lang="ru-RU" smtClean="0"/>
              <a:t>‹#›</a:t>
            </a:fld>
            <a:endParaRPr lang="ru-RU"/>
          </a:p>
        </p:txBody>
      </p:sp>
    </p:spTree>
    <p:extLst>
      <p:ext uri="{BB962C8B-B14F-4D97-AF65-F5344CB8AC3E}">
        <p14:creationId xmlns:p14="http://schemas.microsoft.com/office/powerpoint/2010/main" val="229579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D47740-7A35-414F-9B51-E2F61710B6A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1CA29F2-A6FD-4B56-A706-408ABE99071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B5A9617-01F0-44FB-A58B-A775B3463D8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55BF29-4F61-4FEA-BEC8-F7A354478728}"/>
              </a:ext>
            </a:extLst>
          </p:cNvPr>
          <p:cNvSpPr>
            <a:spLocks noGrp="1"/>
          </p:cNvSpPr>
          <p:nvPr>
            <p:ph type="dt" sz="half" idx="10"/>
          </p:nvPr>
        </p:nvSpPr>
        <p:spPr/>
        <p:txBody>
          <a:bodyPr/>
          <a:lstStyle/>
          <a:p>
            <a:fld id="{08DEF0E1-C211-4AC2-B30B-91764E1844F7}" type="datetimeFigureOut">
              <a:rPr lang="ru-RU" smtClean="0"/>
              <a:t>05.10.2021</a:t>
            </a:fld>
            <a:endParaRPr lang="ru-RU"/>
          </a:p>
        </p:txBody>
      </p:sp>
      <p:sp>
        <p:nvSpPr>
          <p:cNvPr id="6" name="Нижний колонтитул 5">
            <a:extLst>
              <a:ext uri="{FF2B5EF4-FFF2-40B4-BE49-F238E27FC236}">
                <a16:creationId xmlns:a16="http://schemas.microsoft.com/office/drawing/2014/main" id="{A9431607-62AB-44B0-BF6A-6618A00C332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239F35D-E751-4DAD-B37D-0190B20D8B79}"/>
              </a:ext>
            </a:extLst>
          </p:cNvPr>
          <p:cNvSpPr>
            <a:spLocks noGrp="1"/>
          </p:cNvSpPr>
          <p:nvPr>
            <p:ph type="sldNum" sz="quarter" idx="12"/>
          </p:nvPr>
        </p:nvSpPr>
        <p:spPr/>
        <p:txBody>
          <a:bodyPr/>
          <a:lstStyle/>
          <a:p>
            <a:fld id="{22AEC25F-2E78-4382-8809-8F54BABE30FB}" type="slidenum">
              <a:rPr lang="ru-RU" smtClean="0"/>
              <a:t>‹#›</a:t>
            </a:fld>
            <a:endParaRPr lang="ru-RU"/>
          </a:p>
        </p:txBody>
      </p:sp>
    </p:spTree>
    <p:extLst>
      <p:ext uri="{BB962C8B-B14F-4D97-AF65-F5344CB8AC3E}">
        <p14:creationId xmlns:p14="http://schemas.microsoft.com/office/powerpoint/2010/main" val="264314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B6087B-0254-4744-A7EE-1C2564C056C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7C247C0-72FE-4A3A-A64F-AAA3829443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E311A80-CC3C-4DDE-93EF-153B9CB0781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C0553B4-FED2-42C7-ADCE-35DA72C9E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58E17D5-8E04-4D51-B262-B468B71A0BA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80ACF15-899E-4545-B75C-97C8F2E79DED}"/>
              </a:ext>
            </a:extLst>
          </p:cNvPr>
          <p:cNvSpPr>
            <a:spLocks noGrp="1"/>
          </p:cNvSpPr>
          <p:nvPr>
            <p:ph type="dt" sz="half" idx="10"/>
          </p:nvPr>
        </p:nvSpPr>
        <p:spPr/>
        <p:txBody>
          <a:bodyPr/>
          <a:lstStyle/>
          <a:p>
            <a:fld id="{08DEF0E1-C211-4AC2-B30B-91764E1844F7}" type="datetimeFigureOut">
              <a:rPr lang="ru-RU" smtClean="0"/>
              <a:t>05.10.2021</a:t>
            </a:fld>
            <a:endParaRPr lang="ru-RU"/>
          </a:p>
        </p:txBody>
      </p:sp>
      <p:sp>
        <p:nvSpPr>
          <p:cNvPr id="8" name="Нижний колонтитул 7">
            <a:extLst>
              <a:ext uri="{FF2B5EF4-FFF2-40B4-BE49-F238E27FC236}">
                <a16:creationId xmlns:a16="http://schemas.microsoft.com/office/drawing/2014/main" id="{4489DB85-E950-462E-99F8-ACFB4DABF95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07B9AB5-9BB7-49D0-B72C-44E38478FE02}"/>
              </a:ext>
            </a:extLst>
          </p:cNvPr>
          <p:cNvSpPr>
            <a:spLocks noGrp="1"/>
          </p:cNvSpPr>
          <p:nvPr>
            <p:ph type="sldNum" sz="quarter" idx="12"/>
          </p:nvPr>
        </p:nvSpPr>
        <p:spPr/>
        <p:txBody>
          <a:bodyPr/>
          <a:lstStyle/>
          <a:p>
            <a:fld id="{22AEC25F-2E78-4382-8809-8F54BABE30FB}" type="slidenum">
              <a:rPr lang="ru-RU" smtClean="0"/>
              <a:t>‹#›</a:t>
            </a:fld>
            <a:endParaRPr lang="ru-RU"/>
          </a:p>
        </p:txBody>
      </p:sp>
    </p:spTree>
    <p:extLst>
      <p:ext uri="{BB962C8B-B14F-4D97-AF65-F5344CB8AC3E}">
        <p14:creationId xmlns:p14="http://schemas.microsoft.com/office/powerpoint/2010/main" val="326383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F94E28-CA0D-48A2-97E8-7470027784E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768EAD8-9844-4CBC-B2A0-1C80BBEC9DDF}"/>
              </a:ext>
            </a:extLst>
          </p:cNvPr>
          <p:cNvSpPr>
            <a:spLocks noGrp="1"/>
          </p:cNvSpPr>
          <p:nvPr>
            <p:ph type="dt" sz="half" idx="10"/>
          </p:nvPr>
        </p:nvSpPr>
        <p:spPr/>
        <p:txBody>
          <a:bodyPr/>
          <a:lstStyle/>
          <a:p>
            <a:fld id="{08DEF0E1-C211-4AC2-B30B-91764E1844F7}" type="datetimeFigureOut">
              <a:rPr lang="ru-RU" smtClean="0"/>
              <a:t>05.10.2021</a:t>
            </a:fld>
            <a:endParaRPr lang="ru-RU"/>
          </a:p>
        </p:txBody>
      </p:sp>
      <p:sp>
        <p:nvSpPr>
          <p:cNvPr id="4" name="Нижний колонтитул 3">
            <a:extLst>
              <a:ext uri="{FF2B5EF4-FFF2-40B4-BE49-F238E27FC236}">
                <a16:creationId xmlns:a16="http://schemas.microsoft.com/office/drawing/2014/main" id="{8DE97ED3-A73D-44AE-A597-FB35852D381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0E5228-8FF8-4183-B258-1503C5736E57}"/>
              </a:ext>
            </a:extLst>
          </p:cNvPr>
          <p:cNvSpPr>
            <a:spLocks noGrp="1"/>
          </p:cNvSpPr>
          <p:nvPr>
            <p:ph type="sldNum" sz="quarter" idx="12"/>
          </p:nvPr>
        </p:nvSpPr>
        <p:spPr/>
        <p:txBody>
          <a:bodyPr/>
          <a:lstStyle/>
          <a:p>
            <a:fld id="{22AEC25F-2E78-4382-8809-8F54BABE30FB}" type="slidenum">
              <a:rPr lang="ru-RU" smtClean="0"/>
              <a:t>‹#›</a:t>
            </a:fld>
            <a:endParaRPr lang="ru-RU"/>
          </a:p>
        </p:txBody>
      </p:sp>
    </p:spTree>
    <p:extLst>
      <p:ext uri="{BB962C8B-B14F-4D97-AF65-F5344CB8AC3E}">
        <p14:creationId xmlns:p14="http://schemas.microsoft.com/office/powerpoint/2010/main" val="292705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E5EFD40-02B9-4302-B0AB-235A84AD0DBF}"/>
              </a:ext>
            </a:extLst>
          </p:cNvPr>
          <p:cNvSpPr>
            <a:spLocks noGrp="1"/>
          </p:cNvSpPr>
          <p:nvPr>
            <p:ph type="dt" sz="half" idx="10"/>
          </p:nvPr>
        </p:nvSpPr>
        <p:spPr/>
        <p:txBody>
          <a:bodyPr/>
          <a:lstStyle/>
          <a:p>
            <a:fld id="{08DEF0E1-C211-4AC2-B30B-91764E1844F7}" type="datetimeFigureOut">
              <a:rPr lang="ru-RU" smtClean="0"/>
              <a:t>05.10.2021</a:t>
            </a:fld>
            <a:endParaRPr lang="ru-RU"/>
          </a:p>
        </p:txBody>
      </p:sp>
      <p:sp>
        <p:nvSpPr>
          <p:cNvPr id="3" name="Нижний колонтитул 2">
            <a:extLst>
              <a:ext uri="{FF2B5EF4-FFF2-40B4-BE49-F238E27FC236}">
                <a16:creationId xmlns:a16="http://schemas.microsoft.com/office/drawing/2014/main" id="{67635368-0EE4-48D3-B635-F78B12A80E7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52FAD4F-D0B6-4F7D-895C-C95AB24B5CEF}"/>
              </a:ext>
            </a:extLst>
          </p:cNvPr>
          <p:cNvSpPr>
            <a:spLocks noGrp="1"/>
          </p:cNvSpPr>
          <p:nvPr>
            <p:ph type="sldNum" sz="quarter" idx="12"/>
          </p:nvPr>
        </p:nvSpPr>
        <p:spPr/>
        <p:txBody>
          <a:bodyPr/>
          <a:lstStyle/>
          <a:p>
            <a:fld id="{22AEC25F-2E78-4382-8809-8F54BABE30FB}" type="slidenum">
              <a:rPr lang="ru-RU" smtClean="0"/>
              <a:t>‹#›</a:t>
            </a:fld>
            <a:endParaRPr lang="ru-RU"/>
          </a:p>
        </p:txBody>
      </p:sp>
    </p:spTree>
    <p:extLst>
      <p:ext uri="{BB962C8B-B14F-4D97-AF65-F5344CB8AC3E}">
        <p14:creationId xmlns:p14="http://schemas.microsoft.com/office/powerpoint/2010/main" val="325707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185472-5117-4F7A-A5C6-220A53DE979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F57DDEA-FB05-4519-943F-59BB38BED0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04C6303-1094-4F4F-A6F5-470630B52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5404463-D069-436E-889F-8515AC28FCDB}"/>
              </a:ext>
            </a:extLst>
          </p:cNvPr>
          <p:cNvSpPr>
            <a:spLocks noGrp="1"/>
          </p:cNvSpPr>
          <p:nvPr>
            <p:ph type="dt" sz="half" idx="10"/>
          </p:nvPr>
        </p:nvSpPr>
        <p:spPr/>
        <p:txBody>
          <a:bodyPr/>
          <a:lstStyle/>
          <a:p>
            <a:fld id="{08DEF0E1-C211-4AC2-B30B-91764E1844F7}" type="datetimeFigureOut">
              <a:rPr lang="ru-RU" smtClean="0"/>
              <a:t>05.10.2021</a:t>
            </a:fld>
            <a:endParaRPr lang="ru-RU"/>
          </a:p>
        </p:txBody>
      </p:sp>
      <p:sp>
        <p:nvSpPr>
          <p:cNvPr id="6" name="Нижний колонтитул 5">
            <a:extLst>
              <a:ext uri="{FF2B5EF4-FFF2-40B4-BE49-F238E27FC236}">
                <a16:creationId xmlns:a16="http://schemas.microsoft.com/office/drawing/2014/main" id="{EBDCE1AC-0275-4652-86A8-8B918B5498B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24CFE60-CA4E-44C3-8B85-318D7F8479B6}"/>
              </a:ext>
            </a:extLst>
          </p:cNvPr>
          <p:cNvSpPr>
            <a:spLocks noGrp="1"/>
          </p:cNvSpPr>
          <p:nvPr>
            <p:ph type="sldNum" sz="quarter" idx="12"/>
          </p:nvPr>
        </p:nvSpPr>
        <p:spPr/>
        <p:txBody>
          <a:bodyPr/>
          <a:lstStyle/>
          <a:p>
            <a:fld id="{22AEC25F-2E78-4382-8809-8F54BABE30FB}" type="slidenum">
              <a:rPr lang="ru-RU" smtClean="0"/>
              <a:t>‹#›</a:t>
            </a:fld>
            <a:endParaRPr lang="ru-RU"/>
          </a:p>
        </p:txBody>
      </p:sp>
    </p:spTree>
    <p:extLst>
      <p:ext uri="{BB962C8B-B14F-4D97-AF65-F5344CB8AC3E}">
        <p14:creationId xmlns:p14="http://schemas.microsoft.com/office/powerpoint/2010/main" val="224560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13CF61-B4EF-45D0-8259-A8DA0D5B560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961903F-3AEF-4B76-B380-B8B71DC199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67A360D-3600-4340-A98F-4E1334712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6ACCC90-A89D-437E-876D-BB8F856F22C3}"/>
              </a:ext>
            </a:extLst>
          </p:cNvPr>
          <p:cNvSpPr>
            <a:spLocks noGrp="1"/>
          </p:cNvSpPr>
          <p:nvPr>
            <p:ph type="dt" sz="half" idx="10"/>
          </p:nvPr>
        </p:nvSpPr>
        <p:spPr/>
        <p:txBody>
          <a:bodyPr/>
          <a:lstStyle/>
          <a:p>
            <a:fld id="{08DEF0E1-C211-4AC2-B30B-91764E1844F7}" type="datetimeFigureOut">
              <a:rPr lang="ru-RU" smtClean="0"/>
              <a:t>05.10.2021</a:t>
            </a:fld>
            <a:endParaRPr lang="ru-RU"/>
          </a:p>
        </p:txBody>
      </p:sp>
      <p:sp>
        <p:nvSpPr>
          <p:cNvPr id="6" name="Нижний колонтитул 5">
            <a:extLst>
              <a:ext uri="{FF2B5EF4-FFF2-40B4-BE49-F238E27FC236}">
                <a16:creationId xmlns:a16="http://schemas.microsoft.com/office/drawing/2014/main" id="{F329B830-066F-407C-A2A7-D71A079E350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88484B5-CE39-4A79-A577-3A6D0FC4D08B}"/>
              </a:ext>
            </a:extLst>
          </p:cNvPr>
          <p:cNvSpPr>
            <a:spLocks noGrp="1"/>
          </p:cNvSpPr>
          <p:nvPr>
            <p:ph type="sldNum" sz="quarter" idx="12"/>
          </p:nvPr>
        </p:nvSpPr>
        <p:spPr/>
        <p:txBody>
          <a:bodyPr/>
          <a:lstStyle/>
          <a:p>
            <a:fld id="{22AEC25F-2E78-4382-8809-8F54BABE30FB}" type="slidenum">
              <a:rPr lang="ru-RU" smtClean="0"/>
              <a:t>‹#›</a:t>
            </a:fld>
            <a:endParaRPr lang="ru-RU"/>
          </a:p>
        </p:txBody>
      </p:sp>
    </p:spTree>
    <p:extLst>
      <p:ext uri="{BB962C8B-B14F-4D97-AF65-F5344CB8AC3E}">
        <p14:creationId xmlns:p14="http://schemas.microsoft.com/office/powerpoint/2010/main" val="169721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DEE647-36BD-45E1-A7DF-F323C38DA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F7136D9-301D-4BA9-8965-477287F7E4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E13C9BF-5E47-4F76-AB5A-E23C6423B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EF0E1-C211-4AC2-B30B-91764E1844F7}" type="datetimeFigureOut">
              <a:rPr lang="ru-RU" smtClean="0"/>
              <a:t>05.10.2021</a:t>
            </a:fld>
            <a:endParaRPr lang="ru-RU"/>
          </a:p>
        </p:txBody>
      </p:sp>
      <p:sp>
        <p:nvSpPr>
          <p:cNvPr id="5" name="Нижний колонтитул 4">
            <a:extLst>
              <a:ext uri="{FF2B5EF4-FFF2-40B4-BE49-F238E27FC236}">
                <a16:creationId xmlns:a16="http://schemas.microsoft.com/office/drawing/2014/main" id="{434C2705-5838-4A14-969D-B013F965D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83EEF48-47BC-4484-955C-581C47ED1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EC25F-2E78-4382-8809-8F54BABE30FB}" type="slidenum">
              <a:rPr lang="ru-RU" smtClean="0"/>
              <a:t>‹#›</a:t>
            </a:fld>
            <a:endParaRPr lang="ru-RU"/>
          </a:p>
        </p:txBody>
      </p:sp>
    </p:spTree>
    <p:extLst>
      <p:ext uri="{BB962C8B-B14F-4D97-AF65-F5344CB8AC3E}">
        <p14:creationId xmlns:p14="http://schemas.microsoft.com/office/powerpoint/2010/main" val="3303930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937EB-67F3-4D87-9489-AD584AA27EAF}" type="datetimeFigureOut">
              <a:rPr lang="ru-RU" smtClean="0"/>
              <a:t>05.10.2021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B0520-B703-43A6-88FD-FCA8CB710B08}" type="slidenum">
              <a:rPr lang="ru-RU" smtClean="0"/>
              <a:t>‹#›</a:t>
            </a:fld>
            <a:endParaRPr lang="ru-RU"/>
          </a:p>
        </p:txBody>
      </p:sp>
    </p:spTree>
    <p:extLst>
      <p:ext uri="{BB962C8B-B14F-4D97-AF65-F5344CB8AC3E}">
        <p14:creationId xmlns:p14="http://schemas.microsoft.com/office/powerpoint/2010/main" val="1552525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openspace.etf.europa.eu/pages/creating-new-learning-initiative-cn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penspace.etf.europa.eu/pages/community-innovative-educator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penspace.etf.europa.eu/pages/o-soobschestve-innovacionnykh-prepodavateley-ef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openspace.etf.europa.eu/user/500/stream" TargetMode="External"/><Relationship Id="rId3" Type="http://schemas.openxmlformats.org/officeDocument/2006/relationships/hyperlink" Target="https://openspace.etf.europa.eu/user/5605/stream" TargetMode="External"/><Relationship Id="rId7" Type="http://schemas.openxmlformats.org/officeDocument/2006/relationships/hyperlink" Target="https://openspace.etf.europa.eu/user/5592/stream" TargetMode="External"/><Relationship Id="rId2" Type="http://schemas.openxmlformats.org/officeDocument/2006/relationships/hyperlink" Target="https://openspace.etf.europa.eu/user/5584/stream" TargetMode="External"/><Relationship Id="rId1" Type="http://schemas.openxmlformats.org/officeDocument/2006/relationships/slideLayout" Target="../slideLayouts/slideLayout4.xml"/><Relationship Id="rId6" Type="http://schemas.openxmlformats.org/officeDocument/2006/relationships/hyperlink" Target="http://www.flexwbl.org/ru/liepu/" TargetMode="External"/><Relationship Id="rId5" Type="http://schemas.openxmlformats.org/officeDocument/2006/relationships/hyperlink" Target="https://www.facebook.com/krotoff" TargetMode="External"/><Relationship Id="rId10" Type="http://schemas.openxmlformats.org/officeDocument/2006/relationships/image" Target="../media/image1.jpeg"/><Relationship Id="rId4" Type="http://schemas.openxmlformats.org/officeDocument/2006/relationships/hyperlink" Target="https://www.rsvpu.ru/instituty/institut-inzhenerno-pedagogicheskogo-obrazovaniya/kafedra-is/" TargetMode="External"/><Relationship Id="rId9" Type="http://schemas.openxmlformats.org/officeDocument/2006/relationships/hyperlink" Target="https://www.facebook.com/asiya.tureniyazov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Connector 2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3" name="Рисунок 12" descr="Изображение выглядит как текст, здание, кирпич, стена&#10;&#10;Автоматически созданное описание">
            <a:extLst>
              <a:ext uri="{FF2B5EF4-FFF2-40B4-BE49-F238E27FC236}">
                <a16:creationId xmlns:a16="http://schemas.microsoft.com/office/drawing/2014/main" id="{A5622498-8EA1-471D-ACD7-519874819DA6}"/>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319088" y="3173413"/>
            <a:ext cx="2243138" cy="2670175"/>
          </a:xfrm>
          <a:prstGeom prst="rect">
            <a:avLst/>
          </a:prstGeom>
        </p:spPr>
      </p:pic>
      <p:pic>
        <p:nvPicPr>
          <p:cNvPr id="11" name="Рисунок 10"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2B7850A2-8A84-456B-94FA-FD15065047E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640013" y="3173413"/>
            <a:ext cx="5022850" cy="2670175"/>
          </a:xfrm>
          <a:prstGeom prst="rect">
            <a:avLst/>
          </a:prstGeom>
        </p:spPr>
      </p:pic>
      <p:pic>
        <p:nvPicPr>
          <p:cNvPr id="9" name="Рисунок 8"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D85E34B-D353-4763-9193-1A9CD750208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7740650" y="3173413"/>
            <a:ext cx="4073525" cy="1444625"/>
          </a:xfrm>
          <a:prstGeom prst="rect">
            <a:avLst/>
          </a:prstGeom>
        </p:spPr>
      </p:pic>
      <p:pic>
        <p:nvPicPr>
          <p:cNvPr id="7" name="Рисунок 6" descr="Изображение выглядит как текст&#10;&#10;Автоматически созданное описание">
            <a:extLst>
              <a:ext uri="{FF2B5EF4-FFF2-40B4-BE49-F238E27FC236}">
                <a16:creationId xmlns:a16="http://schemas.microsoft.com/office/drawing/2014/main" id="{E82E2DE3-0DD6-45B3-B423-46F8747DBFBC}"/>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7740650" y="4695825"/>
            <a:ext cx="4073525" cy="1146175"/>
          </a:xfrm>
          <a:prstGeom prst="rect">
            <a:avLst/>
          </a:prstGeom>
        </p:spPr>
      </p:pic>
      <p:sp>
        <p:nvSpPr>
          <p:cNvPr id="4" name="Заголовок 3">
            <a:extLst>
              <a:ext uri="{FF2B5EF4-FFF2-40B4-BE49-F238E27FC236}">
                <a16:creationId xmlns:a16="http://schemas.microsoft.com/office/drawing/2014/main" id="{07B2D26E-2992-4E50-AFBF-1E19117230DC}"/>
              </a:ext>
            </a:extLst>
          </p:cNvPr>
          <p:cNvSpPr>
            <a:spLocks noGrp="1"/>
          </p:cNvSpPr>
          <p:nvPr>
            <p:ph type="ctrTitle"/>
          </p:nvPr>
        </p:nvSpPr>
        <p:spPr>
          <a:xfrm>
            <a:off x="526073" y="466578"/>
            <a:ext cx="11139854" cy="930447"/>
          </a:xfrm>
        </p:spPr>
        <p:txBody>
          <a:bodyPr>
            <a:normAutofit/>
          </a:bodyPr>
          <a:lstStyle/>
          <a:p>
            <a:r>
              <a:rPr lang="ru-RU" sz="3000" dirty="0">
                <a:solidFill>
                  <a:srgbClr val="FFFFFF"/>
                </a:solidFill>
              </a:rPr>
              <a:t>Круглый стол: Киборг и / или Учитель - новая роль учителей в эпоху цифровых технологий</a:t>
            </a:r>
          </a:p>
        </p:txBody>
      </p:sp>
      <p:sp>
        <p:nvSpPr>
          <p:cNvPr id="16" name="Подзаголовок 15">
            <a:extLst>
              <a:ext uri="{FF2B5EF4-FFF2-40B4-BE49-F238E27FC236}">
                <a16:creationId xmlns:a16="http://schemas.microsoft.com/office/drawing/2014/main" id="{37ECB979-605E-4CC1-AD7F-F119BCFBA862}"/>
              </a:ext>
            </a:extLst>
          </p:cNvPr>
          <p:cNvSpPr>
            <a:spLocks noGrp="1"/>
          </p:cNvSpPr>
          <p:nvPr>
            <p:ph type="subTitle" idx="1"/>
          </p:nvPr>
        </p:nvSpPr>
        <p:spPr>
          <a:xfrm>
            <a:off x="1524000" y="1525638"/>
            <a:ext cx="9144000" cy="420001"/>
          </a:xfrm>
        </p:spPr>
        <p:txBody>
          <a:bodyPr>
            <a:normAutofit/>
          </a:bodyPr>
          <a:lstStyle/>
          <a:p>
            <a:r>
              <a:rPr lang="ru-RU" sz="2000">
                <a:solidFill>
                  <a:srgbClr val="D79A37"/>
                </a:solidFill>
              </a:rPr>
              <a:t>06 октября 2021</a:t>
            </a:r>
          </a:p>
        </p:txBody>
      </p:sp>
    </p:spTree>
    <p:extLst>
      <p:ext uri="{BB962C8B-B14F-4D97-AF65-F5344CB8AC3E}">
        <p14:creationId xmlns:p14="http://schemas.microsoft.com/office/powerpoint/2010/main" val="342460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Заголовок 4">
            <a:extLst>
              <a:ext uri="{FF2B5EF4-FFF2-40B4-BE49-F238E27FC236}">
                <a16:creationId xmlns:a16="http://schemas.microsoft.com/office/drawing/2014/main" id="{FA4B58EA-B2B6-4163-B7D5-D25A12F060BF}"/>
              </a:ext>
            </a:extLst>
          </p:cNvPr>
          <p:cNvSpPr>
            <a:spLocks noGrp="1"/>
          </p:cNvSpPr>
          <p:nvPr>
            <p:ph type="title"/>
          </p:nvPr>
        </p:nvSpPr>
        <p:spPr>
          <a:xfrm>
            <a:off x="1136397" y="502020"/>
            <a:ext cx="5323715" cy="1642970"/>
          </a:xfrm>
        </p:spPr>
        <p:txBody>
          <a:bodyPr anchor="b">
            <a:normAutofit/>
          </a:bodyPr>
          <a:lstStyle/>
          <a:p>
            <a:r>
              <a:rPr lang="ru-RU" sz="4000"/>
              <a:t>Инициатива </a:t>
            </a:r>
            <a:r>
              <a:rPr lang="en-US" sz="4000"/>
              <a:t>Creating New Learning</a:t>
            </a:r>
            <a:r>
              <a:rPr lang="ru-RU" sz="4000"/>
              <a:t> (</a:t>
            </a:r>
            <a:r>
              <a:rPr lang="en-US" sz="4000"/>
              <a:t>CNL</a:t>
            </a:r>
            <a:r>
              <a:rPr lang="ru-RU" sz="4000"/>
              <a:t>)</a:t>
            </a:r>
          </a:p>
        </p:txBody>
      </p:sp>
      <p:sp>
        <p:nvSpPr>
          <p:cNvPr id="7" name="Объект 6">
            <a:extLst>
              <a:ext uri="{FF2B5EF4-FFF2-40B4-BE49-F238E27FC236}">
                <a16:creationId xmlns:a16="http://schemas.microsoft.com/office/drawing/2014/main" id="{C1D8A2B2-B8D8-4A0A-98DD-C48554F67219}"/>
              </a:ext>
            </a:extLst>
          </p:cNvPr>
          <p:cNvSpPr>
            <a:spLocks noGrp="1"/>
          </p:cNvSpPr>
          <p:nvPr>
            <p:ph idx="1"/>
          </p:nvPr>
        </p:nvSpPr>
        <p:spPr>
          <a:xfrm>
            <a:off x="1144923" y="2405894"/>
            <a:ext cx="5315189" cy="3535083"/>
          </a:xfrm>
        </p:spPr>
        <p:txBody>
          <a:bodyPr anchor="t">
            <a:normAutofit/>
          </a:bodyPr>
          <a:lstStyle/>
          <a:p>
            <a:r>
              <a:rPr lang="ru-RU" sz="1700"/>
              <a:t>Проект «Создание нового обучения» (CNL) - это многолетняя инициатива Европейского фонда образования (2021–2027)</a:t>
            </a:r>
          </a:p>
          <a:p>
            <a:r>
              <a:rPr lang="ru-RU" sz="1700"/>
              <a:t>«Создание нового обучения» занимает центральное место в реализации стратегии Европейского фонда образования до 2027 года.</a:t>
            </a:r>
            <a:endParaRPr lang="en-US" sz="1700"/>
          </a:p>
          <a:p>
            <a:r>
              <a:rPr lang="ru-RU" sz="1700"/>
              <a:t>Объединяет несколько базовых тем инноваций: </a:t>
            </a:r>
          </a:p>
          <a:p>
            <a:pPr lvl="1"/>
            <a:r>
              <a:rPr lang="ru-RU" sz="1700"/>
              <a:t>Программы и учебные планы</a:t>
            </a:r>
          </a:p>
          <a:p>
            <a:pPr lvl="1"/>
            <a:r>
              <a:rPr lang="ru-RU" sz="1700"/>
              <a:t>Подготовка учителей и квалификация</a:t>
            </a:r>
          </a:p>
          <a:p>
            <a:pPr lvl="1"/>
            <a:r>
              <a:rPr lang="ru-RU" sz="1700"/>
              <a:t>Дистанционное и цифровое обучение</a:t>
            </a:r>
          </a:p>
          <a:p>
            <a:pPr lvl="1"/>
            <a:r>
              <a:rPr lang="ru-RU" sz="1700"/>
              <a:t>Образовательная среда </a:t>
            </a:r>
          </a:p>
          <a:p>
            <a:pPr lvl="1"/>
            <a:r>
              <a:rPr lang="ru-RU" sz="1700"/>
              <a:t>Педагогика и персонализированное обучение</a:t>
            </a:r>
          </a:p>
          <a:p>
            <a:endParaRPr lang="ru-RU" sz="1700"/>
          </a:p>
        </p:txBody>
      </p:sp>
      <p:sp>
        <p:nvSpPr>
          <p:cNvPr id="36" name="Rectangle 2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Рисунок 3"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63F4617E-6A54-426C-9D06-67BCF5134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2323778"/>
            <a:ext cx="4170530" cy="2242336"/>
          </a:xfrm>
          <a:prstGeom prst="rect">
            <a:avLst/>
          </a:prstGeom>
        </p:spPr>
      </p:pic>
      <p:sp>
        <p:nvSpPr>
          <p:cNvPr id="8" name="TextBox 7">
            <a:extLst>
              <a:ext uri="{FF2B5EF4-FFF2-40B4-BE49-F238E27FC236}">
                <a16:creationId xmlns:a16="http://schemas.microsoft.com/office/drawing/2014/main" id="{530FFCE9-B7CE-4E6F-983D-1487CDD725A0}"/>
              </a:ext>
            </a:extLst>
          </p:cNvPr>
          <p:cNvSpPr txBox="1"/>
          <p:nvPr/>
        </p:nvSpPr>
        <p:spPr>
          <a:xfrm>
            <a:off x="1136397" y="5847938"/>
            <a:ext cx="6687774" cy="707886"/>
          </a:xfrm>
          <a:prstGeom prst="rect">
            <a:avLst/>
          </a:prstGeom>
          <a:noFill/>
        </p:spPr>
        <p:txBody>
          <a:bodyPr wrap="square" rtlCol="0">
            <a:spAutoFit/>
          </a:bodyPr>
          <a:lstStyle/>
          <a:p>
            <a:pPr>
              <a:spcAft>
                <a:spcPts val="600"/>
              </a:spcAft>
            </a:pPr>
            <a:r>
              <a:rPr lang="en-US" sz="2000" dirty="0">
                <a:hlinkClick r:id="rId3"/>
              </a:rPr>
              <a:t>https://openspace.etf.europa.eu/pages/creating-new-learning-initiative-cnl</a:t>
            </a:r>
            <a:r>
              <a:rPr lang="ru-RU" sz="2000" dirty="0"/>
              <a:t> </a:t>
            </a:r>
          </a:p>
        </p:txBody>
      </p:sp>
    </p:spTree>
    <p:extLst>
      <p:ext uri="{BB962C8B-B14F-4D97-AF65-F5344CB8AC3E}">
        <p14:creationId xmlns:p14="http://schemas.microsoft.com/office/powerpoint/2010/main" val="150113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94D562-53C3-4B79-8134-56764DF1059C}"/>
              </a:ext>
            </a:extLst>
          </p:cNvPr>
          <p:cNvSpPr>
            <a:spLocks noGrp="1"/>
          </p:cNvSpPr>
          <p:nvPr>
            <p:ph type="title"/>
          </p:nvPr>
        </p:nvSpPr>
        <p:spPr>
          <a:xfrm>
            <a:off x="481013" y="3752849"/>
            <a:ext cx="3290887" cy="2452687"/>
          </a:xfrm>
        </p:spPr>
        <p:txBody>
          <a:bodyPr anchor="ctr">
            <a:normAutofit/>
          </a:bodyPr>
          <a:lstStyle/>
          <a:p>
            <a:r>
              <a:rPr lang="ru-RU" sz="3300" dirty="0"/>
              <a:t>Наше пространство «Сообщество инновационных педагогов»</a:t>
            </a:r>
          </a:p>
        </p:txBody>
      </p:sp>
      <p:pic>
        <p:nvPicPr>
          <p:cNvPr id="1026" name="Picture 2">
            <a:extLst>
              <a:ext uri="{FF2B5EF4-FFF2-40B4-BE49-F238E27FC236}">
                <a16:creationId xmlns:a16="http://schemas.microsoft.com/office/drawing/2014/main" id="{5C51575E-D390-4840-8409-BD75F4F71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68" b="5800"/>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5CCEEE7B-96DA-47CC-A8FD-D21F372781CA}"/>
              </a:ext>
            </a:extLst>
          </p:cNvPr>
          <p:cNvSpPr>
            <a:spLocks noGrp="1"/>
          </p:cNvSpPr>
          <p:nvPr>
            <p:ph idx="1"/>
          </p:nvPr>
        </p:nvSpPr>
        <p:spPr>
          <a:xfrm>
            <a:off x="4223982" y="3752850"/>
            <a:ext cx="7485413" cy="1893971"/>
          </a:xfrm>
        </p:spPr>
        <p:txBody>
          <a:bodyPr anchor="ctr">
            <a:normAutofit/>
          </a:bodyPr>
          <a:lstStyle/>
          <a:p>
            <a:pPr marL="0" indent="0">
              <a:buNone/>
            </a:pPr>
            <a:r>
              <a:rPr lang="ru-RU" sz="1800" dirty="0"/>
              <a:t>Сообщество инновационных педагогов ЕФО способствует продвижению, обсуждению и внедрению инновационных методов преподавания и обучения среди преподавателей, инструкторов и других специалистов в области образования. Его миссия – предоставить  возможность преподавателям-новаторам помочь друг другу, чтобы создавать эффективнее, осваивать и распространять инновации в образовании.</a:t>
            </a:r>
          </a:p>
        </p:txBody>
      </p:sp>
      <p:sp>
        <p:nvSpPr>
          <p:cNvPr id="5" name="TextBox 4">
            <a:extLst>
              <a:ext uri="{FF2B5EF4-FFF2-40B4-BE49-F238E27FC236}">
                <a16:creationId xmlns:a16="http://schemas.microsoft.com/office/drawing/2014/main" id="{D3D0A775-514C-4CAF-9B67-7DC4339EFAE0}"/>
              </a:ext>
            </a:extLst>
          </p:cNvPr>
          <p:cNvSpPr txBox="1"/>
          <p:nvPr/>
        </p:nvSpPr>
        <p:spPr>
          <a:xfrm>
            <a:off x="4467726" y="6205536"/>
            <a:ext cx="7050506" cy="369332"/>
          </a:xfrm>
          <a:prstGeom prst="rect">
            <a:avLst/>
          </a:prstGeom>
          <a:noFill/>
        </p:spPr>
        <p:txBody>
          <a:bodyPr wrap="square" rtlCol="0">
            <a:spAutoFit/>
          </a:bodyPr>
          <a:lstStyle/>
          <a:p>
            <a:r>
              <a:rPr lang="en-US" dirty="0">
                <a:hlinkClick r:id="rId3"/>
              </a:rPr>
              <a:t>https://openspace.etf.europa.eu/pages/community-innovative-educators</a:t>
            </a:r>
            <a:r>
              <a:rPr lang="ru-RU" dirty="0"/>
              <a:t> </a:t>
            </a:r>
          </a:p>
        </p:txBody>
      </p:sp>
    </p:spTree>
    <p:extLst>
      <p:ext uri="{BB962C8B-B14F-4D97-AF65-F5344CB8AC3E}">
        <p14:creationId xmlns:p14="http://schemas.microsoft.com/office/powerpoint/2010/main" val="3766701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9D88C8-DE08-45E1-BEF7-4CD5C486C203}"/>
              </a:ext>
            </a:extLst>
          </p:cNvPr>
          <p:cNvSpPr>
            <a:spLocks noGrp="1"/>
          </p:cNvSpPr>
          <p:nvPr>
            <p:ph type="title"/>
          </p:nvPr>
        </p:nvSpPr>
        <p:spPr>
          <a:xfrm>
            <a:off x="648929" y="629266"/>
            <a:ext cx="3505495" cy="1622321"/>
          </a:xfrm>
        </p:spPr>
        <p:txBody>
          <a:bodyPr>
            <a:normAutofit/>
          </a:bodyPr>
          <a:lstStyle/>
          <a:p>
            <a:r>
              <a:rPr lang="ru-RU" sz="2400" dirty="0"/>
              <a:t>Что нужно сделать</a:t>
            </a:r>
            <a:r>
              <a:rPr lang="en-US" sz="2400" dirty="0"/>
              <a:t>? </a:t>
            </a:r>
            <a:r>
              <a:rPr lang="ru-RU" sz="2400" dirty="0"/>
              <a:t> </a:t>
            </a:r>
            <a:r>
              <a:rPr lang="en-US" sz="2400" dirty="0"/>
              <a:t> </a:t>
            </a:r>
            <a:br>
              <a:rPr lang="ru-RU" sz="2400" dirty="0"/>
            </a:br>
            <a:br>
              <a:rPr lang="ru-RU" sz="2400" dirty="0"/>
            </a:br>
            <a:r>
              <a:rPr lang="ru-RU" sz="2400" b="1" dirty="0"/>
              <a:t>ЗАРЕГИСТРИРОВАТЬСЯ </a:t>
            </a:r>
            <a:br>
              <a:rPr lang="en-US" sz="2400" b="1" dirty="0"/>
            </a:br>
            <a:r>
              <a:rPr lang="ru-RU" sz="2400" b="1" dirty="0"/>
              <a:t>на </a:t>
            </a:r>
            <a:r>
              <a:rPr lang="en-US" sz="2400" b="1" dirty="0"/>
              <a:t>Open Space ETF</a:t>
            </a:r>
            <a:endParaRPr lang="ru-RU" sz="2400" b="1" dirty="0"/>
          </a:p>
        </p:txBody>
      </p:sp>
      <p:sp>
        <p:nvSpPr>
          <p:cNvPr id="5" name="Объект 4">
            <a:extLst>
              <a:ext uri="{FF2B5EF4-FFF2-40B4-BE49-F238E27FC236}">
                <a16:creationId xmlns:a16="http://schemas.microsoft.com/office/drawing/2014/main" id="{0B26EA3B-2F1A-4684-AE77-2738E333416A}"/>
              </a:ext>
            </a:extLst>
          </p:cNvPr>
          <p:cNvSpPr>
            <a:spLocks noGrp="1"/>
          </p:cNvSpPr>
          <p:nvPr>
            <p:ph idx="1"/>
          </p:nvPr>
        </p:nvSpPr>
        <p:spPr>
          <a:xfrm>
            <a:off x="648931" y="2438400"/>
            <a:ext cx="3505494" cy="1315453"/>
          </a:xfrm>
        </p:spPr>
        <p:txBody>
          <a:bodyPr>
            <a:normAutofit/>
          </a:bodyPr>
          <a:lstStyle/>
          <a:p>
            <a:pPr marL="0" indent="0">
              <a:buNone/>
            </a:pPr>
            <a:r>
              <a:rPr lang="ru-RU" sz="2000" dirty="0"/>
              <a:t>В своем профиле прокрутить вниз до раздела «</a:t>
            </a:r>
            <a:r>
              <a:rPr lang="en-US" sz="2000" dirty="0"/>
              <a:t>Interests</a:t>
            </a:r>
            <a:r>
              <a:rPr lang="ru-RU" sz="2000" dirty="0"/>
              <a:t>» и выбрать «</a:t>
            </a:r>
            <a:r>
              <a:rPr lang="en-US" sz="2000" dirty="0"/>
              <a:t>Innovative teaching and learning</a:t>
            </a:r>
            <a:r>
              <a:rPr lang="ru-RU" sz="2000" dirty="0"/>
              <a:t>».</a:t>
            </a:r>
          </a:p>
        </p:txBody>
      </p:sp>
      <p:sp>
        <p:nvSpPr>
          <p:cNvPr id="2056" name="Rectangle 7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FD5CC79-6B3E-493E-A175-714F262CA850}"/>
              </a:ext>
            </a:extLst>
          </p:cNvPr>
          <p:cNvSpPr txBox="1"/>
          <p:nvPr/>
        </p:nvSpPr>
        <p:spPr>
          <a:xfrm>
            <a:off x="453334" y="5457576"/>
            <a:ext cx="3943406" cy="923330"/>
          </a:xfrm>
          <a:prstGeom prst="rect">
            <a:avLst/>
          </a:prstGeom>
          <a:noFill/>
        </p:spPr>
        <p:txBody>
          <a:bodyPr wrap="square" rtlCol="0">
            <a:spAutoFit/>
          </a:bodyPr>
          <a:lstStyle/>
          <a:p>
            <a:r>
              <a:rPr lang="en-US" dirty="0">
                <a:hlinkClick r:id="rId2"/>
              </a:rPr>
              <a:t>https://openspace.etf.europa.eu/pages/o-soobschestve-innovacionnykh-prepodavateley-efo</a:t>
            </a:r>
            <a:r>
              <a:rPr lang="ru-RU" dirty="0"/>
              <a:t> </a:t>
            </a:r>
          </a:p>
        </p:txBody>
      </p:sp>
      <p:pic>
        <p:nvPicPr>
          <p:cNvPr id="7" name="Picture 8">
            <a:extLst>
              <a:ext uri="{FF2B5EF4-FFF2-40B4-BE49-F238E27FC236}">
                <a16:creationId xmlns:a16="http://schemas.microsoft.com/office/drawing/2014/main" id="{42D44E3F-C4BA-4A81-90ED-B97E4874E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052" y="1400423"/>
            <a:ext cx="5538202" cy="405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26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EDF4D58-B8A8-4A9E-9CD0-3395F7EF64F4}"/>
              </a:ext>
            </a:extLst>
          </p:cNvPr>
          <p:cNvSpPr>
            <a:spLocks noGrp="1"/>
          </p:cNvSpPr>
          <p:nvPr>
            <p:ph type="title"/>
          </p:nvPr>
        </p:nvSpPr>
        <p:spPr>
          <a:xfrm>
            <a:off x="711470" y="155575"/>
            <a:ext cx="5251316" cy="1807305"/>
          </a:xfrm>
        </p:spPr>
        <p:txBody>
          <a:bodyPr vert="horz" lIns="91440" tIns="45720" rIns="91440" bIns="45720" rtlCol="0" anchor="ctr">
            <a:normAutofit/>
          </a:bodyPr>
          <a:lstStyle/>
          <a:p>
            <a:r>
              <a:rPr lang="en-US" sz="3100" dirty="0" err="1"/>
              <a:t>Круглый</a:t>
            </a:r>
            <a:r>
              <a:rPr lang="en-US" sz="3100" dirty="0"/>
              <a:t> </a:t>
            </a:r>
            <a:r>
              <a:rPr lang="en-US" sz="3100" dirty="0" err="1"/>
              <a:t>стол</a:t>
            </a:r>
            <a:r>
              <a:rPr lang="en-US" sz="3100" dirty="0"/>
              <a:t>: </a:t>
            </a:r>
            <a:r>
              <a:rPr lang="en-US" sz="3100" dirty="0" err="1"/>
              <a:t>Киборг</a:t>
            </a:r>
            <a:r>
              <a:rPr lang="en-US" sz="3100" dirty="0"/>
              <a:t> и / </a:t>
            </a:r>
            <a:r>
              <a:rPr lang="en-US" sz="3100" dirty="0" err="1"/>
              <a:t>или</a:t>
            </a:r>
            <a:r>
              <a:rPr lang="en-US" sz="3100" dirty="0"/>
              <a:t> </a:t>
            </a:r>
            <a:r>
              <a:rPr lang="en-US" sz="3100" dirty="0" err="1"/>
              <a:t>Учитель</a:t>
            </a:r>
            <a:r>
              <a:rPr lang="en-US" sz="3100" dirty="0"/>
              <a:t> - </a:t>
            </a:r>
            <a:r>
              <a:rPr lang="en-US" sz="3100" dirty="0" err="1"/>
              <a:t>новая</a:t>
            </a:r>
            <a:r>
              <a:rPr lang="en-US" sz="3100" dirty="0"/>
              <a:t> </a:t>
            </a:r>
            <a:r>
              <a:rPr lang="en-US" sz="3100" dirty="0" err="1"/>
              <a:t>роль</a:t>
            </a:r>
            <a:r>
              <a:rPr lang="en-US" sz="3100" dirty="0"/>
              <a:t> </a:t>
            </a:r>
            <a:r>
              <a:rPr lang="en-US" sz="3100" dirty="0" err="1"/>
              <a:t>учителей</a:t>
            </a:r>
            <a:r>
              <a:rPr lang="en-US" sz="3100" dirty="0"/>
              <a:t> в </a:t>
            </a:r>
            <a:r>
              <a:rPr lang="en-US" sz="3100" dirty="0" err="1"/>
              <a:t>эпоху</a:t>
            </a:r>
            <a:r>
              <a:rPr lang="en-US" sz="3100" dirty="0"/>
              <a:t> </a:t>
            </a:r>
            <a:r>
              <a:rPr lang="en-US" sz="3100" dirty="0" err="1"/>
              <a:t>цифровых</a:t>
            </a:r>
            <a:r>
              <a:rPr lang="en-US" sz="3100" dirty="0"/>
              <a:t> </a:t>
            </a:r>
            <a:r>
              <a:rPr lang="en-US" sz="3100" dirty="0" err="1"/>
              <a:t>технологий</a:t>
            </a:r>
            <a:endParaRPr lang="en-US" sz="3100" dirty="0"/>
          </a:p>
        </p:txBody>
      </p:sp>
      <p:sp>
        <p:nvSpPr>
          <p:cNvPr id="5" name="Объект 4">
            <a:extLst>
              <a:ext uri="{FF2B5EF4-FFF2-40B4-BE49-F238E27FC236}">
                <a16:creationId xmlns:a16="http://schemas.microsoft.com/office/drawing/2014/main" id="{4B3DCCC4-9773-4993-872C-A3921F7AE6E7}"/>
              </a:ext>
            </a:extLst>
          </p:cNvPr>
          <p:cNvSpPr>
            <a:spLocks noGrp="1"/>
          </p:cNvSpPr>
          <p:nvPr>
            <p:ph sz="half" idx="2"/>
          </p:nvPr>
        </p:nvSpPr>
        <p:spPr>
          <a:xfrm>
            <a:off x="441191" y="2057765"/>
            <a:ext cx="5654809" cy="4504960"/>
          </a:xfrm>
        </p:spPr>
        <p:txBody>
          <a:bodyPr vert="horz" lIns="91440" tIns="45720" rIns="91440" bIns="45720" rtlCol="0">
            <a:normAutofit fontScale="55000" lnSpcReduction="20000"/>
          </a:bodyPr>
          <a:lstStyle/>
          <a:p>
            <a:r>
              <a:rPr lang="en-US" sz="1600" b="0" i="0" dirty="0">
                <a:effectLst/>
              </a:rPr>
              <a:t>Dr </a:t>
            </a:r>
            <a:r>
              <a:rPr lang="en-US" sz="1600" b="0" i="0" u="sng" dirty="0" err="1">
                <a:effectLst/>
                <a:hlinkClick r:id="rId2"/>
              </a:rPr>
              <a:t>Наталья</a:t>
            </a:r>
            <a:r>
              <a:rPr lang="en-US" sz="1600" b="0" i="0" u="sng" dirty="0">
                <a:effectLst/>
                <a:hlinkClick r:id="rId2"/>
              </a:rPr>
              <a:t> </a:t>
            </a:r>
            <a:r>
              <a:rPr lang="en-US" sz="1600" b="0" i="0" u="sng" dirty="0" err="1">
                <a:effectLst/>
                <a:hlinkClick r:id="rId2"/>
              </a:rPr>
              <a:t>Ломовцева</a:t>
            </a:r>
            <a:r>
              <a:rPr lang="en-US" sz="1600" b="0" i="0" dirty="0">
                <a:effectLst/>
              </a:rPr>
              <a:t>, </a:t>
            </a:r>
            <a:r>
              <a:rPr lang="en-US" sz="1600" b="0" i="0" dirty="0" err="1">
                <a:effectLst/>
              </a:rPr>
              <a:t>модератор</a:t>
            </a:r>
            <a:r>
              <a:rPr lang="en-US" sz="1600" b="0" i="0" dirty="0">
                <a:effectLst/>
              </a:rPr>
              <a:t>, </a:t>
            </a:r>
            <a:r>
              <a:rPr lang="en-US" sz="1600" b="1" i="0" dirty="0" err="1">
                <a:effectLst/>
              </a:rPr>
              <a:t>Россия</a:t>
            </a:r>
            <a:endParaRPr lang="en-US" sz="1600" b="1" i="0" dirty="0">
              <a:effectLst/>
            </a:endParaRPr>
          </a:p>
          <a:p>
            <a:pPr marL="0" indent="0">
              <a:buNone/>
            </a:pPr>
            <a:r>
              <a:rPr lang="en-US" sz="1600" b="0" i="0" dirty="0" err="1">
                <a:effectLst/>
              </a:rPr>
              <a:t>Доцент</a:t>
            </a:r>
            <a:r>
              <a:rPr lang="en-US" sz="1600" b="0" i="0" dirty="0">
                <a:effectLst/>
              </a:rPr>
              <a:t> </a:t>
            </a:r>
            <a:r>
              <a:rPr lang="en-US" sz="1600" b="0" i="0" dirty="0" err="1">
                <a:effectLst/>
              </a:rPr>
              <a:t>кафедры</a:t>
            </a:r>
            <a:r>
              <a:rPr lang="en-US" sz="1600" b="0" i="0" dirty="0">
                <a:effectLst/>
              </a:rPr>
              <a:t> </a:t>
            </a:r>
            <a:r>
              <a:rPr lang="en-US" sz="1600" b="0" i="0" dirty="0" err="1">
                <a:effectLst/>
              </a:rPr>
              <a:t>информационных</a:t>
            </a:r>
            <a:r>
              <a:rPr lang="en-US" sz="1600" b="0" i="0" dirty="0">
                <a:effectLst/>
              </a:rPr>
              <a:t> </a:t>
            </a:r>
            <a:r>
              <a:rPr lang="en-US" sz="1600" b="0" i="0" dirty="0" err="1">
                <a:effectLst/>
              </a:rPr>
              <a:t>технологий</a:t>
            </a:r>
            <a:r>
              <a:rPr lang="en-US" sz="1600" b="0" i="0" dirty="0">
                <a:effectLst/>
              </a:rPr>
              <a:t>, </a:t>
            </a:r>
            <a:r>
              <a:rPr lang="en-US" sz="1600" b="0" i="0" dirty="0" err="1">
                <a:effectLst/>
              </a:rPr>
              <a:t>Российский</a:t>
            </a:r>
            <a:r>
              <a:rPr lang="en-US" sz="1600" b="0" i="0" dirty="0">
                <a:effectLst/>
              </a:rPr>
              <a:t> </a:t>
            </a:r>
            <a:r>
              <a:rPr lang="en-US" sz="1600" b="0" i="0" dirty="0" err="1">
                <a:effectLst/>
              </a:rPr>
              <a:t>государственный</a:t>
            </a:r>
            <a:r>
              <a:rPr lang="en-US" sz="1600" b="0" i="0" dirty="0">
                <a:effectLst/>
              </a:rPr>
              <a:t> </a:t>
            </a:r>
            <a:r>
              <a:rPr lang="en-US" sz="1600" b="0" i="0" dirty="0" err="1">
                <a:effectLst/>
              </a:rPr>
              <a:t>профессионально-педагогический</a:t>
            </a:r>
            <a:r>
              <a:rPr lang="en-US" sz="1600" b="0" i="0" dirty="0">
                <a:effectLst/>
              </a:rPr>
              <a:t> </a:t>
            </a:r>
            <a:r>
              <a:rPr lang="en-US" sz="1600" b="0" i="0" dirty="0" err="1">
                <a:effectLst/>
              </a:rPr>
              <a:t>университет</a:t>
            </a:r>
            <a:r>
              <a:rPr lang="en-US" sz="1600" b="0" i="0" dirty="0">
                <a:effectLst/>
              </a:rPr>
              <a:t>, </a:t>
            </a:r>
            <a:r>
              <a:rPr lang="en-US" sz="1600" b="0" i="0" dirty="0" err="1">
                <a:effectLst/>
              </a:rPr>
              <a:t>Федеральный</a:t>
            </a:r>
            <a:r>
              <a:rPr lang="en-US" sz="1600" b="0" i="0" dirty="0">
                <a:effectLst/>
              </a:rPr>
              <a:t> </a:t>
            </a:r>
            <a:r>
              <a:rPr lang="en-US" sz="1600" b="0" i="0" dirty="0" err="1">
                <a:effectLst/>
              </a:rPr>
              <a:t>эксперт</a:t>
            </a:r>
            <a:r>
              <a:rPr lang="en-US" sz="1600" b="0" i="0" dirty="0">
                <a:effectLst/>
              </a:rPr>
              <a:t> </a:t>
            </a:r>
            <a:r>
              <a:rPr lang="en-US" sz="1600" b="0" i="0" dirty="0" err="1">
                <a:effectLst/>
              </a:rPr>
              <a:t>дополнительных</a:t>
            </a:r>
            <a:r>
              <a:rPr lang="en-US" sz="1600" b="0" i="0" dirty="0">
                <a:effectLst/>
              </a:rPr>
              <a:t> </a:t>
            </a:r>
            <a:r>
              <a:rPr lang="en-US" sz="1600" b="0" i="0" dirty="0" err="1">
                <a:effectLst/>
              </a:rPr>
              <a:t>профессиональных</a:t>
            </a:r>
            <a:r>
              <a:rPr lang="en-US" sz="1600" b="0" i="0" dirty="0">
                <a:effectLst/>
              </a:rPr>
              <a:t> </a:t>
            </a:r>
            <a:r>
              <a:rPr lang="en-US" sz="1600" b="0" i="0" dirty="0" err="1">
                <a:effectLst/>
              </a:rPr>
              <a:t>программ</a:t>
            </a:r>
            <a:r>
              <a:rPr lang="en-US" sz="1600" b="0" i="0" dirty="0">
                <a:effectLst/>
              </a:rPr>
              <a:t> </a:t>
            </a:r>
            <a:r>
              <a:rPr lang="en-US" sz="1600" b="0" i="0" dirty="0" err="1">
                <a:effectLst/>
              </a:rPr>
              <a:t>повышения</a:t>
            </a:r>
            <a:r>
              <a:rPr lang="en-US" sz="1600" b="0" i="0" dirty="0">
                <a:effectLst/>
              </a:rPr>
              <a:t> </a:t>
            </a:r>
            <a:r>
              <a:rPr lang="en-US" sz="1600" b="0" i="0" dirty="0" err="1">
                <a:effectLst/>
              </a:rPr>
              <a:t>квалификации</a:t>
            </a:r>
            <a:r>
              <a:rPr lang="en-US" sz="1600" b="0" i="0" dirty="0">
                <a:effectLst/>
              </a:rPr>
              <a:t>, </a:t>
            </a:r>
            <a:r>
              <a:rPr lang="en-US" sz="1600" b="0" i="0" dirty="0" err="1">
                <a:effectLst/>
              </a:rPr>
              <a:t>размещенных</a:t>
            </a:r>
            <a:r>
              <a:rPr lang="en-US" sz="1600" b="0" i="0" dirty="0">
                <a:effectLst/>
              </a:rPr>
              <a:t> </a:t>
            </a:r>
            <a:r>
              <a:rPr lang="en-US" sz="1600" b="0" i="0" dirty="0" err="1">
                <a:effectLst/>
              </a:rPr>
              <a:t>на</a:t>
            </a:r>
            <a:r>
              <a:rPr lang="en-US" sz="1600" b="0" i="0" dirty="0">
                <a:effectLst/>
              </a:rPr>
              <a:t> </a:t>
            </a:r>
            <a:r>
              <a:rPr lang="en-US" sz="1600" b="0" i="0" dirty="0" err="1">
                <a:effectLst/>
              </a:rPr>
              <a:t>едином</a:t>
            </a:r>
            <a:r>
              <a:rPr lang="en-US" sz="1600" b="0" i="0" dirty="0">
                <a:effectLst/>
              </a:rPr>
              <a:t> </a:t>
            </a:r>
            <a:r>
              <a:rPr lang="en-US" sz="1600" b="0" i="0" dirty="0" err="1">
                <a:effectLst/>
              </a:rPr>
              <a:t>федеральном</a:t>
            </a:r>
            <a:r>
              <a:rPr lang="en-US" sz="1600" b="0" i="0" dirty="0">
                <a:effectLst/>
              </a:rPr>
              <a:t> </a:t>
            </a:r>
            <a:r>
              <a:rPr lang="en-US" sz="1600" b="0" i="0" dirty="0" err="1">
                <a:effectLst/>
              </a:rPr>
              <a:t>дополнительного</a:t>
            </a:r>
            <a:r>
              <a:rPr lang="en-US" sz="1600" b="0" i="0" dirty="0">
                <a:effectLst/>
              </a:rPr>
              <a:t> </a:t>
            </a:r>
            <a:r>
              <a:rPr lang="en-US" sz="1600" b="0" i="0" dirty="0" err="1">
                <a:effectLst/>
              </a:rPr>
              <a:t>профессионального</a:t>
            </a:r>
            <a:r>
              <a:rPr lang="en-US" sz="1600" b="0" i="0" dirty="0">
                <a:effectLst/>
              </a:rPr>
              <a:t> </a:t>
            </a:r>
            <a:r>
              <a:rPr lang="en-US" sz="1600" b="0" i="0" dirty="0" err="1">
                <a:effectLst/>
              </a:rPr>
              <a:t>педагогического</a:t>
            </a:r>
            <a:r>
              <a:rPr lang="en-US" sz="1600" b="0" i="0" dirty="0">
                <a:effectLst/>
              </a:rPr>
              <a:t> </a:t>
            </a:r>
            <a:r>
              <a:rPr lang="en-US" sz="1600" b="0" i="0" dirty="0" err="1">
                <a:effectLst/>
              </a:rPr>
              <a:t>образования</a:t>
            </a:r>
            <a:r>
              <a:rPr lang="en-US" sz="1600" b="0" i="0" dirty="0">
                <a:effectLst/>
              </a:rPr>
              <a:t> "</a:t>
            </a:r>
            <a:r>
              <a:rPr lang="en-US" sz="1600" b="0" i="0" dirty="0" err="1">
                <a:effectLst/>
              </a:rPr>
              <a:t>Цифровая</a:t>
            </a:r>
            <a:r>
              <a:rPr lang="en-US" sz="1600" b="0" i="0" dirty="0">
                <a:effectLst/>
              </a:rPr>
              <a:t> </a:t>
            </a:r>
            <a:r>
              <a:rPr lang="en-US" sz="1600" b="0" i="0" dirty="0" err="1">
                <a:effectLst/>
              </a:rPr>
              <a:t>дидактика</a:t>
            </a:r>
            <a:r>
              <a:rPr lang="en-US" sz="1600" b="0" i="0" dirty="0">
                <a:effectLst/>
              </a:rPr>
              <a:t> ПОО"</a:t>
            </a:r>
          </a:p>
          <a:p>
            <a:r>
              <a:rPr lang="en-US" sz="1600" b="0" i="0" dirty="0">
                <a:effectLst/>
              </a:rPr>
              <a:t>Dr </a:t>
            </a:r>
            <a:r>
              <a:rPr lang="en-US" sz="1600" b="0" i="0" u="sng" dirty="0" err="1">
                <a:effectLst/>
                <a:hlinkClick r:id="rId3"/>
              </a:rPr>
              <a:t>Uktam</a:t>
            </a:r>
            <a:r>
              <a:rPr lang="en-US" sz="1600" b="0" i="0" u="sng" dirty="0">
                <a:effectLst/>
                <a:hlinkClick r:id="rId3"/>
              </a:rPr>
              <a:t> </a:t>
            </a:r>
            <a:r>
              <a:rPr lang="en-US" sz="1600" b="0" i="0" u="sng" dirty="0" err="1">
                <a:effectLst/>
                <a:hlinkClick r:id="rId3"/>
              </a:rPr>
              <a:t>Dzhumaev</a:t>
            </a:r>
            <a:r>
              <a:rPr lang="en-US" sz="1600" b="0" i="0" dirty="0">
                <a:effectLst/>
              </a:rPr>
              <a:t>, </a:t>
            </a:r>
            <a:r>
              <a:rPr lang="en-US" sz="1600" b="1" i="0" dirty="0">
                <a:effectLst/>
              </a:rPr>
              <a:t>Tajikistan</a:t>
            </a:r>
            <a:endParaRPr lang="en-US" sz="1600" b="0" i="0" dirty="0">
              <a:effectLst/>
            </a:endParaRPr>
          </a:p>
          <a:p>
            <a:pPr marL="0" indent="0">
              <a:buNone/>
            </a:pPr>
            <a:r>
              <a:rPr lang="ru-RU" sz="1600" dirty="0"/>
              <a:t>П</a:t>
            </a:r>
            <a:r>
              <a:rPr lang="en-US" sz="1600" b="0" i="0" dirty="0" err="1">
                <a:effectLst/>
              </a:rPr>
              <a:t>остоянный</a:t>
            </a:r>
            <a:r>
              <a:rPr lang="en-US" sz="1600" b="0" i="0" dirty="0">
                <a:effectLst/>
              </a:rPr>
              <a:t> </a:t>
            </a:r>
            <a:r>
              <a:rPr lang="en-US" sz="1600" b="0" i="0" dirty="0" err="1">
                <a:effectLst/>
              </a:rPr>
              <a:t>эксперт</a:t>
            </a:r>
            <a:r>
              <a:rPr lang="en-US" sz="1600" b="0" i="0" dirty="0">
                <a:effectLst/>
              </a:rPr>
              <a:t> </a:t>
            </a:r>
            <a:r>
              <a:rPr lang="en-US" sz="1600" b="0" i="0" dirty="0" err="1">
                <a:effectLst/>
              </a:rPr>
              <a:t>Азиатско-тихоокеанского</a:t>
            </a:r>
            <a:r>
              <a:rPr lang="en-US" sz="1600" b="0" i="0" dirty="0">
                <a:effectLst/>
              </a:rPr>
              <a:t> </a:t>
            </a:r>
            <a:r>
              <a:rPr lang="en-US" sz="1600" b="0" i="0" dirty="0" err="1">
                <a:effectLst/>
              </a:rPr>
              <a:t>центра</a:t>
            </a:r>
            <a:r>
              <a:rPr lang="en-US" sz="1600" b="0" i="0" dirty="0">
                <a:effectLst/>
              </a:rPr>
              <a:t> ИКТ </a:t>
            </a:r>
            <a:r>
              <a:rPr lang="en-US" sz="1600" b="0" i="0" dirty="0" err="1">
                <a:effectLst/>
              </a:rPr>
              <a:t>для</a:t>
            </a:r>
            <a:r>
              <a:rPr lang="en-US" sz="1600" b="0" i="0" dirty="0">
                <a:effectLst/>
              </a:rPr>
              <a:t> </a:t>
            </a:r>
            <a:r>
              <a:rPr lang="en-US" sz="1600" b="0" i="0" dirty="0" err="1">
                <a:effectLst/>
              </a:rPr>
              <a:t>развития</a:t>
            </a:r>
            <a:r>
              <a:rPr lang="en-US" sz="1600" b="0" i="0" dirty="0">
                <a:effectLst/>
              </a:rPr>
              <a:t> </a:t>
            </a:r>
            <a:r>
              <a:rPr lang="en-US" sz="1600" b="0" i="0" dirty="0" err="1">
                <a:effectLst/>
              </a:rPr>
              <a:t>госслужащих</a:t>
            </a:r>
            <a:r>
              <a:rPr lang="en-US" sz="1600" b="0" i="0" dirty="0">
                <a:effectLst/>
              </a:rPr>
              <a:t> ООН, UNAPCICT, </a:t>
            </a:r>
            <a:r>
              <a:rPr lang="en-US" sz="1600" b="0" i="0" dirty="0" err="1">
                <a:effectLst/>
              </a:rPr>
              <a:t>эксперт</a:t>
            </a:r>
            <a:r>
              <a:rPr lang="en-US" sz="1600" b="0" i="0" dirty="0">
                <a:effectLst/>
              </a:rPr>
              <a:t> </a:t>
            </a:r>
            <a:r>
              <a:rPr lang="en-US" sz="1600" b="0" i="0" dirty="0" err="1">
                <a:effectLst/>
              </a:rPr>
              <a:t>по</a:t>
            </a:r>
            <a:r>
              <a:rPr lang="en-US" sz="1600" b="0" i="0" dirty="0">
                <a:effectLst/>
              </a:rPr>
              <a:t> </a:t>
            </a:r>
            <a:r>
              <a:rPr lang="en-US" sz="1600" b="0" i="0" dirty="0" err="1">
                <a:effectLst/>
              </a:rPr>
              <a:t>вопросам</a:t>
            </a:r>
            <a:r>
              <a:rPr lang="en-US" sz="1600" b="0" i="0" dirty="0">
                <a:effectLst/>
              </a:rPr>
              <a:t> ИКТ </a:t>
            </a:r>
            <a:r>
              <a:rPr lang="en-US" sz="1600" b="0" i="0" dirty="0" err="1">
                <a:effectLst/>
              </a:rPr>
              <a:t>для</a:t>
            </a:r>
            <a:r>
              <a:rPr lang="en-US" sz="1600" b="0" i="0" dirty="0">
                <a:effectLst/>
              </a:rPr>
              <a:t> </a:t>
            </a:r>
            <a:r>
              <a:rPr lang="en-US" sz="1600" b="0" i="0" dirty="0" err="1">
                <a:effectLst/>
              </a:rPr>
              <a:t>развития</a:t>
            </a:r>
            <a:r>
              <a:rPr lang="en-US" sz="1600" b="0" i="0" dirty="0">
                <a:effectLst/>
              </a:rPr>
              <a:t>, </a:t>
            </a:r>
            <a:r>
              <a:rPr lang="en-US" sz="1600" b="0" i="0" dirty="0" err="1">
                <a:effectLst/>
              </a:rPr>
              <a:t>Институт</a:t>
            </a:r>
            <a:r>
              <a:rPr lang="en-US" sz="1600" b="0" i="0" dirty="0">
                <a:effectLst/>
              </a:rPr>
              <a:t> </a:t>
            </a:r>
            <a:r>
              <a:rPr lang="en-US" sz="1600" b="0" i="0" dirty="0" err="1">
                <a:effectLst/>
              </a:rPr>
              <a:t>открытого</a:t>
            </a:r>
            <a:r>
              <a:rPr lang="en-US" sz="1600" b="0" i="0" dirty="0">
                <a:effectLst/>
              </a:rPr>
              <a:t> </a:t>
            </a:r>
            <a:r>
              <a:rPr lang="en-US" sz="1600" b="0" i="0" dirty="0" err="1">
                <a:effectLst/>
              </a:rPr>
              <a:t>общества</a:t>
            </a:r>
            <a:r>
              <a:rPr lang="en-US" sz="1600" b="0" i="0" dirty="0">
                <a:effectLst/>
              </a:rPr>
              <a:t> </a:t>
            </a:r>
            <a:r>
              <a:rPr lang="en-US" sz="1600" b="0" i="0" dirty="0" err="1">
                <a:effectLst/>
              </a:rPr>
              <a:t>Фонда</a:t>
            </a:r>
            <a:r>
              <a:rPr lang="en-US" sz="1600" b="0" i="0" dirty="0">
                <a:effectLst/>
              </a:rPr>
              <a:t> </a:t>
            </a:r>
            <a:r>
              <a:rPr lang="en-US" sz="1600" b="0" i="0" dirty="0" err="1">
                <a:effectLst/>
              </a:rPr>
              <a:t>содействия</a:t>
            </a:r>
            <a:r>
              <a:rPr lang="en-US" sz="1600" b="0" i="0" dirty="0">
                <a:effectLst/>
              </a:rPr>
              <a:t> в </a:t>
            </a:r>
            <a:r>
              <a:rPr lang="en-US" sz="1600" b="0" i="0" dirty="0" err="1">
                <a:effectLst/>
              </a:rPr>
              <a:t>Таджикистане</a:t>
            </a:r>
            <a:endParaRPr lang="en-US" sz="1600" b="0" i="0" dirty="0">
              <a:effectLst/>
            </a:endParaRPr>
          </a:p>
          <a:p>
            <a:r>
              <a:rPr lang="en-US" sz="1600" b="0" i="0" dirty="0">
                <a:effectLst/>
              </a:rPr>
              <a:t>Dr </a:t>
            </a:r>
            <a:r>
              <a:rPr lang="en-US" sz="1600" b="0" i="0" u="sng" dirty="0" err="1">
                <a:effectLst/>
                <a:hlinkClick r:id="rId4"/>
              </a:rPr>
              <a:t>Ирина</a:t>
            </a:r>
            <a:r>
              <a:rPr lang="en-US" sz="1600" b="0" i="0" u="sng" dirty="0">
                <a:effectLst/>
                <a:hlinkClick r:id="rId4"/>
              </a:rPr>
              <a:t> </a:t>
            </a:r>
            <a:r>
              <a:rPr lang="en-US" sz="1600" b="0" i="0" u="sng" dirty="0" err="1">
                <a:effectLst/>
                <a:hlinkClick r:id="rId4"/>
              </a:rPr>
              <a:t>Суслова</a:t>
            </a:r>
            <a:r>
              <a:rPr lang="en-US" sz="1600" b="0" i="0" dirty="0">
                <a:effectLst/>
              </a:rPr>
              <a:t>, </a:t>
            </a:r>
            <a:r>
              <a:rPr lang="en-US" sz="1600" b="1" i="0" dirty="0" err="1">
                <a:effectLst/>
              </a:rPr>
              <a:t>Россия</a:t>
            </a:r>
            <a:endParaRPr lang="en-US" sz="1600" b="0" i="0" dirty="0">
              <a:effectLst/>
            </a:endParaRPr>
          </a:p>
          <a:p>
            <a:pPr marL="0" indent="0">
              <a:buNone/>
            </a:pPr>
            <a:r>
              <a:rPr lang="en-US" sz="1600" b="0" i="0" dirty="0" err="1">
                <a:effectLst/>
              </a:rPr>
              <a:t>Зав</a:t>
            </a:r>
            <a:r>
              <a:rPr lang="en-US" sz="1600" b="0" i="0" dirty="0">
                <a:effectLst/>
              </a:rPr>
              <a:t>. </a:t>
            </a:r>
            <a:r>
              <a:rPr lang="en-US" sz="1600" b="0" i="0" dirty="0" err="1">
                <a:effectLst/>
              </a:rPr>
              <a:t>кафедрой</a:t>
            </a:r>
            <a:r>
              <a:rPr lang="en-US" sz="1600" b="0" i="0" dirty="0">
                <a:effectLst/>
              </a:rPr>
              <a:t> IT </a:t>
            </a:r>
            <a:r>
              <a:rPr lang="en-US" sz="1600" b="0" i="0" dirty="0" err="1">
                <a:effectLst/>
              </a:rPr>
              <a:t>технологий</a:t>
            </a:r>
            <a:r>
              <a:rPr lang="en-US" sz="1600" b="0" i="0" dirty="0">
                <a:effectLst/>
              </a:rPr>
              <a:t>,  </a:t>
            </a:r>
            <a:r>
              <a:rPr lang="en-US" sz="1600" b="0" i="0" dirty="0" err="1">
                <a:effectLst/>
              </a:rPr>
              <a:t>Российский</a:t>
            </a:r>
            <a:r>
              <a:rPr lang="en-US" sz="1600" b="0" i="0" dirty="0">
                <a:effectLst/>
              </a:rPr>
              <a:t> </a:t>
            </a:r>
            <a:r>
              <a:rPr lang="en-US" sz="1600" b="0" i="0" dirty="0" err="1">
                <a:effectLst/>
              </a:rPr>
              <a:t>государственный</a:t>
            </a:r>
            <a:r>
              <a:rPr lang="en-US" sz="1600" b="0" i="0" dirty="0">
                <a:effectLst/>
              </a:rPr>
              <a:t> </a:t>
            </a:r>
            <a:r>
              <a:rPr lang="en-US" sz="1600" b="0" i="0" dirty="0" err="1">
                <a:effectLst/>
              </a:rPr>
              <a:t>профессионально-педагогический</a:t>
            </a:r>
            <a:r>
              <a:rPr lang="en-US" sz="1600" b="0" i="0" dirty="0">
                <a:effectLst/>
              </a:rPr>
              <a:t> </a:t>
            </a:r>
            <a:r>
              <a:rPr lang="en-US" sz="1600" b="0" i="0" dirty="0" err="1">
                <a:effectLst/>
              </a:rPr>
              <a:t>университет</a:t>
            </a:r>
            <a:endParaRPr lang="en-US" sz="1600" b="0" i="0" dirty="0">
              <a:effectLst/>
            </a:endParaRPr>
          </a:p>
          <a:p>
            <a:r>
              <a:rPr lang="en-US" sz="1600" b="0" i="0" u="sng" dirty="0" err="1">
                <a:effectLst/>
                <a:hlinkClick r:id="rId5"/>
              </a:rPr>
              <a:t>Yakov</a:t>
            </a:r>
            <a:r>
              <a:rPr lang="en-US" sz="1600" b="0" i="0" u="sng" dirty="0">
                <a:effectLst/>
                <a:hlinkClick r:id="rId5"/>
              </a:rPr>
              <a:t> </a:t>
            </a:r>
            <a:r>
              <a:rPr lang="en-US" sz="1600" b="0" i="0" u="sng" dirty="0" err="1">
                <a:effectLst/>
                <a:hlinkClick r:id="rId5"/>
              </a:rPr>
              <a:t>Krotoff</a:t>
            </a:r>
            <a:r>
              <a:rPr lang="en-US" sz="1600" b="0" i="0" dirty="0">
                <a:effectLst/>
              </a:rPr>
              <a:t>, MBA, </a:t>
            </a:r>
            <a:r>
              <a:rPr lang="en-US" sz="1600" b="1" i="0" dirty="0" err="1">
                <a:effectLst/>
              </a:rPr>
              <a:t>Россия</a:t>
            </a:r>
            <a:endParaRPr lang="en-US" sz="1600" b="0" i="0" dirty="0">
              <a:effectLst/>
            </a:endParaRPr>
          </a:p>
          <a:p>
            <a:pPr marL="0" indent="0">
              <a:buNone/>
            </a:pPr>
            <a:r>
              <a:rPr lang="en-US" sz="1600" b="0" i="0" dirty="0" err="1">
                <a:effectLst/>
              </a:rPr>
              <a:t>Менеджер</a:t>
            </a:r>
            <a:r>
              <a:rPr lang="en-US" sz="1600" b="0" i="0" dirty="0">
                <a:effectLst/>
              </a:rPr>
              <a:t> </a:t>
            </a:r>
            <a:r>
              <a:rPr lang="en-US" sz="1600" b="0" i="0" dirty="0" err="1">
                <a:effectLst/>
              </a:rPr>
              <a:t>по</a:t>
            </a:r>
            <a:r>
              <a:rPr lang="en-US" sz="1600" b="0" i="0" dirty="0">
                <a:effectLst/>
              </a:rPr>
              <a:t> </a:t>
            </a:r>
            <a:r>
              <a:rPr lang="en-US" sz="1600" b="0" i="0" dirty="0" err="1">
                <a:effectLst/>
              </a:rPr>
              <a:t>предоставлению</a:t>
            </a:r>
            <a:r>
              <a:rPr lang="en-US" sz="1600" b="0" i="0" dirty="0">
                <a:effectLst/>
              </a:rPr>
              <a:t> </a:t>
            </a:r>
            <a:r>
              <a:rPr lang="en-US" sz="1600" b="0" i="0" dirty="0" err="1">
                <a:effectLst/>
              </a:rPr>
              <a:t>услуг</a:t>
            </a:r>
            <a:r>
              <a:rPr lang="en-US" sz="1600" b="0" i="0" dirty="0">
                <a:effectLst/>
              </a:rPr>
              <a:t> - </a:t>
            </a:r>
            <a:r>
              <a:rPr lang="en-US" sz="1600" b="0" i="0" dirty="0" err="1">
                <a:effectLst/>
              </a:rPr>
              <a:t>Россия</a:t>
            </a:r>
            <a:r>
              <a:rPr lang="en-US" sz="1600" b="0" i="0" dirty="0">
                <a:effectLst/>
              </a:rPr>
              <a:t>, GDC (Fujitsu),</a:t>
            </a:r>
            <a:br>
              <a:rPr lang="en-US" sz="1600" b="0" i="0" dirty="0">
                <a:effectLst/>
              </a:rPr>
            </a:br>
            <a:r>
              <a:rPr lang="en-US" sz="1600" b="0" i="0" dirty="0">
                <a:effectLst/>
              </a:rPr>
              <a:t>ТОП-100 IT-</a:t>
            </a:r>
            <a:r>
              <a:rPr lang="en-US" sz="1600" b="0" i="0" dirty="0" err="1">
                <a:effectLst/>
              </a:rPr>
              <a:t>менеджеров</a:t>
            </a:r>
            <a:r>
              <a:rPr lang="en-US" sz="1600" b="0" i="0" dirty="0">
                <a:effectLst/>
              </a:rPr>
              <a:t> </a:t>
            </a:r>
            <a:r>
              <a:rPr lang="en-US" sz="1600" b="0" i="0" dirty="0" err="1">
                <a:effectLst/>
              </a:rPr>
              <a:t>конкурса</a:t>
            </a:r>
            <a:r>
              <a:rPr lang="en-US" sz="1600" b="0" i="0" dirty="0">
                <a:effectLst/>
              </a:rPr>
              <a:t> «</a:t>
            </a:r>
            <a:r>
              <a:rPr lang="en-US" sz="1600" b="0" i="0" dirty="0" err="1">
                <a:effectLst/>
              </a:rPr>
              <a:t>Лидеры</a:t>
            </a:r>
            <a:r>
              <a:rPr lang="en-US" sz="1600" b="0" i="0" dirty="0">
                <a:effectLst/>
              </a:rPr>
              <a:t> </a:t>
            </a:r>
            <a:r>
              <a:rPr lang="en-US" sz="1600" b="0" i="0" dirty="0" err="1">
                <a:effectLst/>
              </a:rPr>
              <a:t>России</a:t>
            </a:r>
            <a:r>
              <a:rPr lang="en-US" sz="1600" b="0" i="0" dirty="0">
                <a:effectLst/>
              </a:rPr>
              <a:t> 2021»</a:t>
            </a:r>
          </a:p>
          <a:p>
            <a:r>
              <a:rPr lang="en-US" sz="1600" b="0" i="0" dirty="0">
                <a:effectLst/>
              </a:rPr>
              <a:t>Dr </a:t>
            </a:r>
            <a:r>
              <a:rPr lang="en-US" sz="1600" b="0" i="0" u="sng" dirty="0" err="1">
                <a:effectLst/>
                <a:hlinkClick r:id="rId6"/>
              </a:rPr>
              <a:t>Патрик</a:t>
            </a:r>
            <a:r>
              <a:rPr lang="en-US" sz="1600" b="0" i="0" u="sng" dirty="0">
                <a:effectLst/>
                <a:hlinkClick r:id="rId6"/>
              </a:rPr>
              <a:t> </a:t>
            </a:r>
            <a:r>
              <a:rPr lang="en-US" sz="1600" b="0" i="0" u="sng" dirty="0" err="1">
                <a:effectLst/>
                <a:hlinkClick r:id="rId6"/>
              </a:rPr>
              <a:t>Морев</a:t>
            </a:r>
            <a:r>
              <a:rPr lang="en-US" sz="1600" b="0" i="0" dirty="0">
                <a:effectLst/>
              </a:rPr>
              <a:t>, </a:t>
            </a:r>
            <a:r>
              <a:rPr lang="en-US" sz="1600" b="1" i="0" dirty="0" err="1">
                <a:effectLst/>
              </a:rPr>
              <a:t>Латвия</a:t>
            </a:r>
            <a:endParaRPr lang="en-US" sz="1600" b="0" i="0" dirty="0">
              <a:effectLst/>
            </a:endParaRPr>
          </a:p>
          <a:p>
            <a:pPr marL="0" indent="0">
              <a:buNone/>
            </a:pPr>
            <a:r>
              <a:rPr lang="en-US" sz="1600" b="0" i="0" dirty="0" err="1">
                <a:effectLst/>
              </a:rPr>
              <a:t>Руководитель</a:t>
            </a:r>
            <a:r>
              <a:rPr lang="en-US" sz="1600" b="0" i="0" dirty="0">
                <a:effectLst/>
              </a:rPr>
              <a:t> </a:t>
            </a:r>
            <a:r>
              <a:rPr lang="en-US" sz="1600" b="0" i="0" dirty="0" err="1">
                <a:effectLst/>
              </a:rPr>
              <a:t>международного</a:t>
            </a:r>
            <a:r>
              <a:rPr lang="en-US" sz="1600" b="0" i="0" dirty="0">
                <a:effectLst/>
              </a:rPr>
              <a:t> </a:t>
            </a:r>
            <a:r>
              <a:rPr lang="en-US" sz="1600" b="0" i="0" dirty="0" err="1">
                <a:effectLst/>
              </a:rPr>
              <a:t>отдела</a:t>
            </a:r>
            <a:r>
              <a:rPr lang="en-US" sz="1600" b="0" i="0" dirty="0">
                <a:effectLst/>
              </a:rPr>
              <a:t>, </a:t>
            </a:r>
            <a:r>
              <a:rPr lang="en-US" sz="1600" b="0" i="0" dirty="0" err="1">
                <a:effectLst/>
              </a:rPr>
              <a:t>Университет</a:t>
            </a:r>
            <a:r>
              <a:rPr lang="en-US" sz="1600" b="0" i="0" dirty="0">
                <a:effectLst/>
              </a:rPr>
              <a:t> </a:t>
            </a:r>
            <a:r>
              <a:rPr lang="en-US" sz="1600" b="0" i="0" dirty="0" err="1">
                <a:effectLst/>
              </a:rPr>
              <a:t>Лиепаи</a:t>
            </a:r>
            <a:r>
              <a:rPr lang="en-US" sz="1600" b="0" i="0" dirty="0">
                <a:effectLst/>
              </a:rPr>
              <a:t>, </a:t>
            </a:r>
            <a:r>
              <a:rPr lang="en-US" sz="1600" b="0" i="0" dirty="0" err="1">
                <a:effectLst/>
              </a:rPr>
              <a:t>эксперт</a:t>
            </a:r>
            <a:r>
              <a:rPr lang="en-US" sz="1600" b="0" i="0" dirty="0">
                <a:effectLst/>
              </a:rPr>
              <a:t> </a:t>
            </a:r>
            <a:r>
              <a:rPr lang="en-US" sz="1600" b="0" i="0" dirty="0" err="1">
                <a:effectLst/>
              </a:rPr>
              <a:t>по</a:t>
            </a:r>
            <a:r>
              <a:rPr lang="en-US" sz="1600" b="0" i="0" dirty="0">
                <a:effectLst/>
              </a:rPr>
              <a:t> IT-</a:t>
            </a:r>
            <a:r>
              <a:rPr lang="en-US" sz="1600" b="0" i="0" dirty="0" err="1">
                <a:effectLst/>
              </a:rPr>
              <a:t>обучению</a:t>
            </a:r>
            <a:r>
              <a:rPr lang="en-US" sz="1600" b="0" i="0" dirty="0">
                <a:effectLst/>
              </a:rPr>
              <a:t>, </a:t>
            </a:r>
            <a:r>
              <a:rPr lang="en-US" sz="1600" b="0" i="0" dirty="0" err="1">
                <a:effectLst/>
              </a:rPr>
              <a:t>Координатор</a:t>
            </a:r>
            <a:r>
              <a:rPr lang="en-US" sz="1600" b="0" i="0" dirty="0">
                <a:effectLst/>
              </a:rPr>
              <a:t> </a:t>
            </a:r>
            <a:r>
              <a:rPr lang="en-US" sz="1600" b="0" i="0" dirty="0" err="1">
                <a:effectLst/>
              </a:rPr>
              <a:t>проектов</a:t>
            </a:r>
            <a:r>
              <a:rPr lang="en-US" sz="1600" b="0" i="0" dirty="0">
                <a:effectLst/>
              </a:rPr>
              <a:t> Erasmus+ </a:t>
            </a:r>
          </a:p>
          <a:p>
            <a:r>
              <a:rPr lang="en-US" sz="1600" b="0" i="0" u="sng" dirty="0" err="1">
                <a:effectLst/>
                <a:hlinkClick r:id="rId7"/>
              </a:rPr>
              <a:t>Сауле</a:t>
            </a:r>
            <a:r>
              <a:rPr lang="en-US" sz="1600" b="0" i="0" u="sng" dirty="0">
                <a:effectLst/>
                <a:hlinkClick r:id="rId7"/>
              </a:rPr>
              <a:t> </a:t>
            </a:r>
            <a:r>
              <a:rPr lang="en-US" sz="1600" b="0" i="0" u="sng" dirty="0" err="1">
                <a:effectLst/>
                <a:hlinkClick r:id="rId7"/>
              </a:rPr>
              <a:t>Койлыбаева</a:t>
            </a:r>
            <a:r>
              <a:rPr lang="en-US" sz="1600" b="0" i="0" dirty="0">
                <a:effectLst/>
              </a:rPr>
              <a:t>, </a:t>
            </a:r>
            <a:r>
              <a:rPr lang="en-US" sz="1600" b="1" i="0" dirty="0" err="1">
                <a:effectLst/>
              </a:rPr>
              <a:t>Казахстан</a:t>
            </a:r>
            <a:endParaRPr lang="en-US" sz="1600" b="0" i="0" dirty="0">
              <a:effectLst/>
            </a:endParaRPr>
          </a:p>
          <a:p>
            <a:pPr marL="0" indent="0">
              <a:buNone/>
            </a:pPr>
            <a:r>
              <a:rPr lang="en-US" sz="1600" b="0" i="0" dirty="0" err="1">
                <a:effectLst/>
              </a:rPr>
              <a:t>Специалист</a:t>
            </a:r>
            <a:r>
              <a:rPr lang="en-US" sz="1600" b="0" i="0" dirty="0">
                <a:effectLst/>
              </a:rPr>
              <a:t> </a:t>
            </a:r>
            <a:r>
              <a:rPr lang="en-US" sz="1600" b="0" i="0" dirty="0" err="1">
                <a:effectLst/>
              </a:rPr>
              <a:t>по</a:t>
            </a:r>
            <a:r>
              <a:rPr lang="en-US" sz="1600" b="0" i="0" dirty="0">
                <a:effectLst/>
              </a:rPr>
              <a:t> </a:t>
            </a:r>
            <a:r>
              <a:rPr lang="en-US" sz="1600" b="0" i="0" dirty="0" err="1">
                <a:effectLst/>
              </a:rPr>
              <a:t>обучению</a:t>
            </a:r>
            <a:r>
              <a:rPr lang="en-US" sz="1600" b="0" i="0" dirty="0">
                <a:effectLst/>
              </a:rPr>
              <a:t> </a:t>
            </a:r>
            <a:r>
              <a:rPr lang="en-US" sz="1600" b="0" i="0" dirty="0" err="1">
                <a:effectLst/>
              </a:rPr>
              <a:t>рабочей</a:t>
            </a:r>
            <a:r>
              <a:rPr lang="en-US" sz="1600" b="0" i="0" dirty="0">
                <a:effectLst/>
              </a:rPr>
              <a:t> </a:t>
            </a:r>
            <a:r>
              <a:rPr lang="en-US" sz="1600" b="0" i="0" dirty="0" err="1">
                <a:effectLst/>
              </a:rPr>
              <a:t>силы</a:t>
            </a:r>
            <a:r>
              <a:rPr lang="en-US" sz="1600" b="0" i="0" dirty="0">
                <a:effectLst/>
              </a:rPr>
              <a:t>, </a:t>
            </a:r>
            <a:r>
              <a:rPr lang="en-US" sz="1600" b="0" i="0" dirty="0" err="1">
                <a:effectLst/>
              </a:rPr>
              <a:t>Группа</a:t>
            </a:r>
            <a:r>
              <a:rPr lang="en-US" sz="1600" b="0" i="0" dirty="0">
                <a:effectLst/>
              </a:rPr>
              <a:t> </a:t>
            </a:r>
            <a:r>
              <a:rPr lang="en-US" sz="1600" b="0" i="0" dirty="0" err="1">
                <a:effectLst/>
              </a:rPr>
              <a:t>управления</a:t>
            </a:r>
            <a:r>
              <a:rPr lang="en-US" sz="1600" b="0" i="0" dirty="0">
                <a:effectLst/>
              </a:rPr>
              <a:t> </a:t>
            </a:r>
            <a:r>
              <a:rPr lang="en-US" sz="1600" b="0" i="0" dirty="0" err="1">
                <a:effectLst/>
              </a:rPr>
              <a:t>проектами</a:t>
            </a:r>
            <a:r>
              <a:rPr lang="en-US" sz="1600" b="0" i="0" dirty="0">
                <a:effectLst/>
              </a:rPr>
              <a:t> </a:t>
            </a:r>
            <a:r>
              <a:rPr lang="en-US" sz="1600" b="0" i="0" dirty="0" err="1">
                <a:effectLst/>
              </a:rPr>
              <a:t>Всемирного</a:t>
            </a:r>
            <a:r>
              <a:rPr lang="en-US" sz="1600" b="0" i="0" dirty="0">
                <a:effectLst/>
              </a:rPr>
              <a:t> </a:t>
            </a:r>
            <a:r>
              <a:rPr lang="en-US" sz="1600" b="0" i="0" dirty="0" err="1">
                <a:effectLst/>
              </a:rPr>
              <a:t>банка</a:t>
            </a:r>
            <a:r>
              <a:rPr lang="en-US" sz="1600" b="0" i="0" dirty="0">
                <a:effectLst/>
              </a:rPr>
              <a:t>, </a:t>
            </a:r>
            <a:r>
              <a:rPr lang="en-US" sz="1600" b="0" i="0" dirty="0" err="1">
                <a:effectLst/>
              </a:rPr>
              <a:t>Министерство</a:t>
            </a:r>
            <a:r>
              <a:rPr lang="en-US" sz="1600" b="0" i="0" dirty="0">
                <a:effectLst/>
              </a:rPr>
              <a:t> </a:t>
            </a:r>
            <a:r>
              <a:rPr lang="en-US" sz="1600" b="0" i="0" dirty="0" err="1">
                <a:effectLst/>
              </a:rPr>
              <a:t>труда</a:t>
            </a:r>
            <a:r>
              <a:rPr lang="en-US" sz="1600" b="0" i="0" dirty="0">
                <a:effectLst/>
              </a:rPr>
              <a:t> и </a:t>
            </a:r>
            <a:r>
              <a:rPr lang="en-US" sz="1600" b="0" i="0" dirty="0" err="1">
                <a:effectLst/>
              </a:rPr>
              <a:t>социальной</a:t>
            </a:r>
            <a:r>
              <a:rPr lang="en-US" sz="1600" b="0" i="0" dirty="0">
                <a:effectLst/>
              </a:rPr>
              <a:t> </a:t>
            </a:r>
            <a:r>
              <a:rPr lang="en-US" sz="1600" b="0" i="0" dirty="0" err="1">
                <a:effectLst/>
              </a:rPr>
              <a:t>защиты</a:t>
            </a:r>
            <a:r>
              <a:rPr lang="en-US" sz="1600" b="0" i="0" dirty="0">
                <a:effectLst/>
              </a:rPr>
              <a:t> </a:t>
            </a:r>
            <a:r>
              <a:rPr lang="en-US" sz="1600" b="0" i="0" dirty="0" err="1">
                <a:effectLst/>
              </a:rPr>
              <a:t>Республики</a:t>
            </a:r>
            <a:r>
              <a:rPr lang="en-US" sz="1600" b="0" i="0" dirty="0">
                <a:effectLst/>
              </a:rPr>
              <a:t> </a:t>
            </a:r>
            <a:r>
              <a:rPr lang="en-US" sz="1600" b="0" i="0" dirty="0" err="1">
                <a:effectLst/>
              </a:rPr>
              <a:t>Казахстан</a:t>
            </a:r>
            <a:endParaRPr lang="en-US" sz="1600" b="0" i="0" dirty="0">
              <a:effectLst/>
            </a:endParaRPr>
          </a:p>
          <a:p>
            <a:pPr marL="0"/>
            <a:r>
              <a:rPr lang="en-US" sz="1600" b="0" i="0" dirty="0" err="1">
                <a:effectLst/>
              </a:rPr>
              <a:t>Профессор</a:t>
            </a:r>
            <a:r>
              <a:rPr lang="en-US" sz="1600" b="0" i="0" dirty="0">
                <a:effectLst/>
              </a:rPr>
              <a:t> </a:t>
            </a:r>
            <a:r>
              <a:rPr lang="en-US" sz="1600" b="0" i="0" u="sng" dirty="0">
                <a:effectLst/>
                <a:hlinkClick r:id="rId8"/>
              </a:rPr>
              <a:t>Виталий Копнов</a:t>
            </a:r>
            <a:r>
              <a:rPr lang="en-US" sz="1600" b="0" i="0" dirty="0">
                <a:effectLst/>
              </a:rPr>
              <a:t>, </a:t>
            </a:r>
            <a:r>
              <a:rPr lang="en-US" sz="1600" b="1" i="0" dirty="0" err="1">
                <a:effectLst/>
              </a:rPr>
              <a:t>Россия</a:t>
            </a:r>
            <a:endParaRPr lang="en-US" sz="1600" b="0" i="0" dirty="0">
              <a:effectLst/>
            </a:endParaRPr>
          </a:p>
          <a:p>
            <a:pPr marL="0" indent="0">
              <a:buNone/>
            </a:pPr>
            <a:r>
              <a:rPr lang="en-US" sz="1600" b="0" i="0" dirty="0" err="1">
                <a:effectLst/>
              </a:rPr>
              <a:t>Руководитель</a:t>
            </a:r>
            <a:r>
              <a:rPr lang="en-US" sz="1600" b="0" i="0" dirty="0">
                <a:effectLst/>
              </a:rPr>
              <a:t> </a:t>
            </a:r>
            <a:r>
              <a:rPr lang="en-US" sz="1600" b="0" i="0" dirty="0" err="1">
                <a:effectLst/>
              </a:rPr>
              <a:t>международных</a:t>
            </a:r>
            <a:r>
              <a:rPr lang="en-US" sz="1600" b="0" i="0" dirty="0">
                <a:effectLst/>
              </a:rPr>
              <a:t> </a:t>
            </a:r>
            <a:r>
              <a:rPr lang="en-US" sz="1600" b="0" i="0" dirty="0" err="1">
                <a:effectLst/>
              </a:rPr>
              <a:t>проектов</a:t>
            </a:r>
            <a:r>
              <a:rPr lang="en-US" sz="1600" b="0" i="0" dirty="0">
                <a:effectLst/>
              </a:rPr>
              <a:t>, </a:t>
            </a:r>
            <a:r>
              <a:rPr lang="en-US" sz="1600" b="0" i="0" dirty="0" err="1">
                <a:effectLst/>
              </a:rPr>
              <a:t>Российский</a:t>
            </a:r>
            <a:r>
              <a:rPr lang="en-US" sz="1600" b="0" i="0" dirty="0">
                <a:effectLst/>
              </a:rPr>
              <a:t> </a:t>
            </a:r>
            <a:r>
              <a:rPr lang="en-US" sz="1600" b="0" i="0" dirty="0" err="1">
                <a:effectLst/>
              </a:rPr>
              <a:t>государственный</a:t>
            </a:r>
            <a:r>
              <a:rPr lang="en-US" sz="1600" b="0" i="0" dirty="0">
                <a:effectLst/>
              </a:rPr>
              <a:t> </a:t>
            </a:r>
            <a:r>
              <a:rPr lang="en-US" sz="1600" b="0" i="0" dirty="0" err="1">
                <a:effectLst/>
              </a:rPr>
              <a:t>профессионально-педагогический</a:t>
            </a:r>
            <a:r>
              <a:rPr lang="en-US" sz="1600" b="0" i="0" dirty="0">
                <a:effectLst/>
              </a:rPr>
              <a:t> </a:t>
            </a:r>
            <a:r>
              <a:rPr lang="en-US" sz="1600" b="0" i="0" dirty="0" err="1">
                <a:effectLst/>
              </a:rPr>
              <a:t>университет</a:t>
            </a:r>
            <a:endParaRPr lang="en-US" sz="1600" b="0" i="0" dirty="0">
              <a:effectLst/>
            </a:endParaRPr>
          </a:p>
          <a:p>
            <a:r>
              <a:rPr lang="en-US" sz="1600" b="0" i="0" dirty="0">
                <a:effectLst/>
              </a:rPr>
              <a:t>Dr </a:t>
            </a:r>
            <a:r>
              <a:rPr lang="en-US" sz="1600" b="0" i="0" u="sng" dirty="0" err="1">
                <a:effectLst/>
                <a:hlinkClick r:id="rId9"/>
              </a:rPr>
              <a:t>Asiya</a:t>
            </a:r>
            <a:r>
              <a:rPr lang="en-US" sz="1600" b="0" i="0" u="sng" dirty="0">
                <a:effectLst/>
                <a:hlinkClick r:id="rId9"/>
              </a:rPr>
              <a:t> </a:t>
            </a:r>
            <a:r>
              <a:rPr lang="en-US" sz="1600" b="0" i="0" u="sng" dirty="0" err="1">
                <a:effectLst/>
                <a:hlinkClick r:id="rId9"/>
              </a:rPr>
              <a:t>Tureiyazova</a:t>
            </a:r>
            <a:r>
              <a:rPr lang="en-US" sz="1600" b="0" i="0" dirty="0">
                <a:effectLst/>
              </a:rPr>
              <a:t>, </a:t>
            </a:r>
            <a:r>
              <a:rPr lang="en-US" sz="1600" b="1" i="0" dirty="0" err="1">
                <a:effectLst/>
              </a:rPr>
              <a:t>Узбекистан</a:t>
            </a:r>
            <a:endParaRPr lang="en-US" sz="1600" b="0" i="0" dirty="0">
              <a:effectLst/>
            </a:endParaRPr>
          </a:p>
          <a:p>
            <a:pPr marL="0" indent="0">
              <a:buNone/>
            </a:pPr>
            <a:r>
              <a:rPr lang="en-US" sz="1600" b="0" i="0" dirty="0" err="1">
                <a:effectLst/>
              </a:rPr>
              <a:t>Зав</a:t>
            </a:r>
            <a:r>
              <a:rPr lang="en-US" sz="1600" b="0" i="0" dirty="0">
                <a:effectLst/>
              </a:rPr>
              <a:t>. </a:t>
            </a:r>
            <a:r>
              <a:rPr lang="en-US" sz="1600" b="0" i="0" dirty="0" err="1">
                <a:effectLst/>
              </a:rPr>
              <a:t>кафедрой</a:t>
            </a:r>
            <a:r>
              <a:rPr lang="en-US" sz="1600" b="0" i="0" dirty="0">
                <a:effectLst/>
              </a:rPr>
              <a:t> IT </a:t>
            </a:r>
            <a:r>
              <a:rPr lang="en-US" sz="1600" b="0" i="0" dirty="0" err="1">
                <a:effectLst/>
              </a:rPr>
              <a:t>технологий</a:t>
            </a:r>
            <a:r>
              <a:rPr lang="en-US" sz="1600" b="0" i="0" dirty="0">
                <a:effectLst/>
              </a:rPr>
              <a:t> </a:t>
            </a:r>
            <a:r>
              <a:rPr lang="en-US" sz="1600" b="0" i="0" dirty="0" err="1">
                <a:effectLst/>
              </a:rPr>
              <a:t>Нукусского</a:t>
            </a:r>
            <a:r>
              <a:rPr lang="en-US" sz="1600" b="0" i="0" dirty="0">
                <a:effectLst/>
              </a:rPr>
              <a:t> </a:t>
            </a:r>
            <a:r>
              <a:rPr lang="en-US" sz="1600" b="0" i="0" dirty="0" err="1">
                <a:effectLst/>
              </a:rPr>
              <a:t>филиала</a:t>
            </a:r>
            <a:r>
              <a:rPr lang="en-US" sz="1600" b="0" i="0" dirty="0">
                <a:effectLst/>
              </a:rPr>
              <a:t> </a:t>
            </a:r>
            <a:r>
              <a:rPr lang="en-US" sz="1600" b="0" i="0" dirty="0" err="1">
                <a:effectLst/>
              </a:rPr>
              <a:t>Ташкентского</a:t>
            </a:r>
            <a:r>
              <a:rPr lang="en-US" sz="1600" b="0" i="0" dirty="0">
                <a:effectLst/>
              </a:rPr>
              <a:t> IT </a:t>
            </a:r>
            <a:r>
              <a:rPr lang="en-US" sz="1600" b="0" i="0" dirty="0" err="1">
                <a:effectLst/>
              </a:rPr>
              <a:t>университета</a:t>
            </a:r>
            <a:r>
              <a:rPr lang="en-US" sz="1600" b="0" i="0" dirty="0">
                <a:effectLst/>
              </a:rPr>
              <a:t>, </a:t>
            </a:r>
            <a:r>
              <a:rPr lang="en-US" sz="1600" b="0" i="0" dirty="0" err="1">
                <a:effectLst/>
              </a:rPr>
              <a:t>Руководитель</a:t>
            </a:r>
            <a:r>
              <a:rPr lang="en-US" sz="1600" b="0" i="0" dirty="0">
                <a:effectLst/>
              </a:rPr>
              <a:t> </a:t>
            </a:r>
            <a:r>
              <a:rPr lang="en-US" sz="1600" b="0" i="0" dirty="0" err="1">
                <a:effectLst/>
              </a:rPr>
              <a:t>проектов</a:t>
            </a:r>
            <a:r>
              <a:rPr lang="en-US" sz="1600" b="0" i="0" dirty="0">
                <a:effectLst/>
              </a:rPr>
              <a:t> Erasmus+</a:t>
            </a:r>
          </a:p>
          <a:p>
            <a:endParaRPr lang="en-US" sz="500" dirty="0"/>
          </a:p>
        </p:txBody>
      </p:sp>
      <p:pic>
        <p:nvPicPr>
          <p:cNvPr id="4" name="Объект 3" descr="Изображение выглядит как текст, здание, кирпич, стена&#10;&#10;Автоматически созданное описание">
            <a:extLst>
              <a:ext uri="{FF2B5EF4-FFF2-40B4-BE49-F238E27FC236}">
                <a16:creationId xmlns:a16="http://schemas.microsoft.com/office/drawing/2014/main" id="{F28DE1C1-5071-44B0-B74A-E54B6327266C}"/>
              </a:ext>
            </a:extLst>
          </p:cNvPr>
          <p:cNvPicPr>
            <a:picLocks noGrp="1" noChangeAspect="1"/>
          </p:cNvPicPr>
          <p:nvPr>
            <p:ph sz="half" idx="1"/>
          </p:nvPr>
        </p:nvPicPr>
        <p:blipFill rotWithShape="1">
          <a:blip r:embed="rId10">
            <a:extLst>
              <a:ext uri="{28A0092B-C50C-407E-A947-70E740481C1C}">
                <a14:useLocalDpi xmlns:a14="http://schemas.microsoft.com/office/drawing/2010/main" val="0"/>
              </a:ext>
            </a:extLst>
          </a:blip>
          <a:srcRect t="2649" r="-2" b="16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2108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B953C5F-FCEF-4509-BF95-0C9D04669264}"/>
              </a:ext>
            </a:extLst>
          </p:cNvPr>
          <p:cNvSpPr>
            <a:spLocks noGrp="1"/>
          </p:cNvSpPr>
          <p:nvPr>
            <p:ph type="title"/>
          </p:nvPr>
        </p:nvSpPr>
        <p:spPr>
          <a:xfrm>
            <a:off x="648929" y="629266"/>
            <a:ext cx="3505495" cy="1622321"/>
          </a:xfrm>
        </p:spPr>
        <p:txBody>
          <a:bodyPr>
            <a:normAutofit/>
          </a:bodyPr>
          <a:lstStyle/>
          <a:p>
            <a:r>
              <a:rPr lang="ru-RU" sz="4100"/>
              <a:t>Вопросы круглого стола</a:t>
            </a:r>
          </a:p>
        </p:txBody>
      </p:sp>
      <p:sp>
        <p:nvSpPr>
          <p:cNvPr id="6" name="Объект 5">
            <a:extLst>
              <a:ext uri="{FF2B5EF4-FFF2-40B4-BE49-F238E27FC236}">
                <a16:creationId xmlns:a16="http://schemas.microsoft.com/office/drawing/2014/main" id="{B6DE6379-02FE-4DA5-B3D7-D2ECC1460235}"/>
              </a:ext>
            </a:extLst>
          </p:cNvPr>
          <p:cNvSpPr>
            <a:spLocks noGrp="1"/>
          </p:cNvSpPr>
          <p:nvPr>
            <p:ph idx="1"/>
          </p:nvPr>
        </p:nvSpPr>
        <p:spPr>
          <a:xfrm>
            <a:off x="648930" y="2438400"/>
            <a:ext cx="3637319" cy="3785419"/>
          </a:xfrm>
        </p:spPr>
        <p:txBody>
          <a:bodyPr>
            <a:normAutofit fontScale="92500"/>
          </a:bodyPr>
          <a:lstStyle/>
          <a:p>
            <a:r>
              <a:rPr lang="ru-RU" sz="2000" dirty="0"/>
              <a:t>Какова новая роль учителя в эпоху цифровизации?</a:t>
            </a:r>
          </a:p>
          <a:p>
            <a:r>
              <a:rPr lang="ru-RU" sz="2000" dirty="0"/>
              <a:t>Какими компетенциями должен овладеть учитель, чтобы сотрудничать/конкурировать с Искусственным Интеллектом?</a:t>
            </a:r>
          </a:p>
          <a:p>
            <a:r>
              <a:rPr lang="ru-RU" sz="2000" dirty="0"/>
              <a:t>Как вы видите коллаборацию с Искусственным Интеллектом?</a:t>
            </a:r>
            <a:endParaRPr lang="en-US" sz="2000" dirty="0"/>
          </a:p>
          <a:p>
            <a:r>
              <a:rPr lang="ru-RU" sz="2000" dirty="0"/>
              <a:t>Как создать общую образовательную среду?</a:t>
            </a:r>
          </a:p>
          <a:p>
            <a:r>
              <a:rPr lang="ru-RU" sz="2000" dirty="0"/>
              <a:t>Нужна новая педагогика?</a:t>
            </a: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Рисунок 7" descr="Изображение выглядит как текст, внутренний, легкий, синий&#10;&#10;Автоматически созданное описание">
            <a:extLst>
              <a:ext uri="{FF2B5EF4-FFF2-40B4-BE49-F238E27FC236}">
                <a16:creationId xmlns:a16="http://schemas.microsoft.com/office/drawing/2014/main" id="{F03897CD-C7AD-4C17-B02C-137342014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1418425"/>
            <a:ext cx="6019331" cy="4017903"/>
          </a:xfrm>
          <a:prstGeom prst="rect">
            <a:avLst/>
          </a:prstGeom>
          <a:effectLst/>
        </p:spPr>
      </p:pic>
    </p:spTree>
    <p:extLst>
      <p:ext uri="{BB962C8B-B14F-4D97-AF65-F5344CB8AC3E}">
        <p14:creationId xmlns:p14="http://schemas.microsoft.com/office/powerpoint/2010/main" val="219454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052D0E8-5725-42F1-BA8A-2E793289A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693455" cy="151130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85000"/>
                </a:prstClr>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52EE76B-D533-4AD5-962F-B47E56AA7CC2}"/>
              </a:ext>
            </a:extLst>
          </p:cNvPr>
          <p:cNvSpPr>
            <a:spLocks noGrp="1"/>
          </p:cNvSpPr>
          <p:nvPr>
            <p:ph type="title"/>
          </p:nvPr>
        </p:nvSpPr>
        <p:spPr>
          <a:xfrm>
            <a:off x="193964" y="365125"/>
            <a:ext cx="5645048" cy="1143000"/>
          </a:xfrm>
        </p:spPr>
        <p:txBody>
          <a:bodyPr>
            <a:normAutofit/>
          </a:bodyPr>
          <a:lstStyle/>
          <a:p>
            <a:r>
              <a:rPr lang="en-US" sz="3700"/>
              <a:t>Co-financed by Erasmus +</a:t>
            </a:r>
            <a:endParaRPr lang="ru-RU" sz="3700"/>
          </a:p>
        </p:txBody>
      </p:sp>
      <p:sp>
        <p:nvSpPr>
          <p:cNvPr id="18" name="Freeform: Shape 17">
            <a:extLst>
              <a:ext uri="{FF2B5EF4-FFF2-40B4-BE49-F238E27FC236}">
                <a16:creationId xmlns:a16="http://schemas.microsoft.com/office/drawing/2014/main" id="{31C81BFC-A665-4DFF-AFE8-B85ACB3E0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Объект 2">
            <a:extLst>
              <a:ext uri="{FF2B5EF4-FFF2-40B4-BE49-F238E27FC236}">
                <a16:creationId xmlns:a16="http://schemas.microsoft.com/office/drawing/2014/main" id="{D0449EB6-9F8A-4752-BB4C-DAD3FA4541F1}"/>
              </a:ext>
            </a:extLst>
          </p:cNvPr>
          <p:cNvSpPr>
            <a:spLocks noGrp="1"/>
          </p:cNvSpPr>
          <p:nvPr>
            <p:ph idx="1"/>
          </p:nvPr>
        </p:nvSpPr>
        <p:spPr>
          <a:xfrm>
            <a:off x="350005" y="2160314"/>
            <a:ext cx="3237854" cy="3639312"/>
          </a:xfrm>
        </p:spPr>
        <p:txBody>
          <a:bodyPr anchor="ctr">
            <a:normAutofit/>
          </a:bodyPr>
          <a:lstStyle/>
          <a:p>
            <a:pPr marL="0" indent="0">
              <a:buNone/>
            </a:pPr>
            <a:r>
              <a:rPr lang="en-US" dirty="0">
                <a:solidFill>
                  <a:srgbClr val="FFFFFF"/>
                </a:solidFill>
              </a:rPr>
              <a:t>Professional Development of Vocation Education Teachers with European Practices</a:t>
            </a:r>
            <a:endParaRPr lang="ru-RU" dirty="0">
              <a:solidFill>
                <a:srgbClr val="FFFFFF"/>
              </a:solidFill>
            </a:endParaRPr>
          </a:p>
          <a:p>
            <a:pPr marL="0" indent="0">
              <a:buNone/>
            </a:pPr>
            <a:r>
              <a:rPr lang="en-US" sz="1400" dirty="0">
                <a:solidFill>
                  <a:srgbClr val="FFFFFF"/>
                </a:solidFill>
              </a:rPr>
              <a:t>598698-EPP-1-2018-1-FI-EPPKA2-CBHE-JP</a:t>
            </a:r>
          </a:p>
        </p:txBody>
      </p:sp>
      <p:sp>
        <p:nvSpPr>
          <p:cNvPr id="7" name="Rectangle 11">
            <a:extLst>
              <a:ext uri="{FF2B5EF4-FFF2-40B4-BE49-F238E27FC236}">
                <a16:creationId xmlns:a16="http://schemas.microsoft.com/office/drawing/2014/main" id="{B25A6300-486A-41A2-AAEA-D2D5AF6B2499}"/>
              </a:ext>
            </a:extLst>
          </p:cNvPr>
          <p:cNvSpPr/>
          <p:nvPr/>
        </p:nvSpPr>
        <p:spPr>
          <a:xfrm>
            <a:off x="4370522" y="5799626"/>
            <a:ext cx="689596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charset="0"/>
                <a:ea typeface="ＭＳ Ｐゴシック" charset="0"/>
                <a:cs typeface="ＭＳ Ｐゴシック"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p:txBody>
      </p:sp>
      <p:pic>
        <p:nvPicPr>
          <p:cNvPr id="12" name="Рисунок 11" descr="Изображение выглядит как текст&#10;&#10;Автоматически созданное описание">
            <a:extLst>
              <a:ext uri="{FF2B5EF4-FFF2-40B4-BE49-F238E27FC236}">
                <a16:creationId xmlns:a16="http://schemas.microsoft.com/office/drawing/2014/main" id="{8A2039D3-6CF2-467A-A216-F709671B4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697" y="3624811"/>
            <a:ext cx="4663109" cy="1300018"/>
          </a:xfrm>
          <a:prstGeom prst="rect">
            <a:avLst/>
          </a:prstGeom>
        </p:spPr>
      </p:pic>
      <p:pic>
        <p:nvPicPr>
          <p:cNvPr id="9" name="Рисунок 8" descr="Изображение выглядит как рисунок&#10;&#10;Автоматически созданное описание">
            <a:extLst>
              <a:ext uri="{FF2B5EF4-FFF2-40B4-BE49-F238E27FC236}">
                <a16:creationId xmlns:a16="http://schemas.microsoft.com/office/drawing/2014/main" id="{851913D7-79F1-42BC-A94B-AF56F1AF8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264" y="1193799"/>
            <a:ext cx="4475218" cy="1645987"/>
          </a:xfrm>
          <a:prstGeom prst="rect">
            <a:avLst/>
          </a:prstGeom>
        </p:spPr>
      </p:pic>
    </p:spTree>
    <p:extLst>
      <p:ext uri="{BB962C8B-B14F-4D97-AF65-F5344CB8AC3E}">
        <p14:creationId xmlns:p14="http://schemas.microsoft.com/office/powerpoint/2010/main" val="295736236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518</Words>
  <Application>Microsoft Office PowerPoint</Application>
  <PresentationFormat>Широкоэкранный</PresentationFormat>
  <Paragraphs>45</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7</vt:i4>
      </vt:variant>
    </vt:vector>
  </HeadingPairs>
  <TitlesOfParts>
    <vt:vector size="12" baseType="lpstr">
      <vt:lpstr>Arial</vt:lpstr>
      <vt:lpstr>Calibri</vt:lpstr>
      <vt:lpstr>Calibri Light</vt:lpstr>
      <vt:lpstr>Тема Office</vt:lpstr>
      <vt:lpstr>1_Тема Office</vt:lpstr>
      <vt:lpstr>Круглый стол: Киборг и / или Учитель - новая роль учителей в эпоху цифровых технологий</vt:lpstr>
      <vt:lpstr>Инициатива Creating New Learning (CNL)</vt:lpstr>
      <vt:lpstr>Наше пространство «Сообщество инновационных педагогов»</vt:lpstr>
      <vt:lpstr>Что нужно сделать?     ЗАРЕГИСТРИРОВАТЬСЯ  на Open Space ETF</vt:lpstr>
      <vt:lpstr>Круглый стол: Киборг и / или Учитель - новая роль учителей в эпоху цифровых технологий</vt:lpstr>
      <vt:lpstr>Вопросы круглого стола</vt:lpstr>
      <vt:lpstr>Co-financed by Erasmus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Построение знаний в моно-, мульти-, междисциплинарной команде</dc:title>
  <dc:creator>VA_Kopnov</dc:creator>
  <cp:lastModifiedBy>Reviewer</cp:lastModifiedBy>
  <cp:revision>9</cp:revision>
  <dcterms:created xsi:type="dcterms:W3CDTF">2021-09-29T15:14:11Z</dcterms:created>
  <dcterms:modified xsi:type="dcterms:W3CDTF">2021-10-05T14:32:57Z</dcterms:modified>
</cp:coreProperties>
</file>