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4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5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8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725" r:id="rId4"/>
    <p:sldMasterId id="2147483744" r:id="rId5"/>
    <p:sldMasterId id="2147483789" r:id="rId6"/>
    <p:sldMasterId id="2147483836" r:id="rId7"/>
    <p:sldMasterId id="2147483870" r:id="rId8"/>
    <p:sldMasterId id="2147483889" r:id="rId9"/>
    <p:sldMasterId id="2147483912" r:id="rId10"/>
    <p:sldMasterId id="2147483932" r:id="rId11"/>
    <p:sldMasterId id="2147484015" r:id="rId12"/>
  </p:sldMasterIdLst>
  <p:notesMasterIdLst>
    <p:notesMasterId r:id="rId39"/>
  </p:notesMasterIdLst>
  <p:handoutMasterIdLst>
    <p:handoutMasterId r:id="rId40"/>
  </p:handoutMasterIdLst>
  <p:sldIdLst>
    <p:sldId id="570" r:id="rId13"/>
    <p:sldId id="564" r:id="rId14"/>
    <p:sldId id="457" r:id="rId15"/>
    <p:sldId id="861" r:id="rId16"/>
    <p:sldId id="874" r:id="rId17"/>
    <p:sldId id="886" r:id="rId18"/>
    <p:sldId id="875" r:id="rId19"/>
    <p:sldId id="281" r:id="rId20"/>
    <p:sldId id="346" r:id="rId21"/>
    <p:sldId id="887" r:id="rId22"/>
    <p:sldId id="349" r:id="rId23"/>
    <p:sldId id="345" r:id="rId24"/>
    <p:sldId id="347" r:id="rId25"/>
    <p:sldId id="350" r:id="rId26"/>
    <p:sldId id="351" r:id="rId27"/>
    <p:sldId id="352" r:id="rId28"/>
    <p:sldId id="353" r:id="rId29"/>
    <p:sldId id="354" r:id="rId30"/>
    <p:sldId id="348" r:id="rId31"/>
    <p:sldId id="829" r:id="rId32"/>
    <p:sldId id="888" r:id="rId33"/>
    <p:sldId id="889" r:id="rId34"/>
    <p:sldId id="890" r:id="rId35"/>
    <p:sldId id="891" r:id="rId36"/>
    <p:sldId id="840" r:id="rId37"/>
    <p:sldId id="872" r:id="rId38"/>
  </p:sldIdLst>
  <p:sldSz cx="9144000" cy="5143500" type="screen16x9"/>
  <p:notesSz cx="6797675" cy="9926638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0" pos="5511" userDrawn="1">
          <p15:clr>
            <a:srgbClr val="A4A3A4"/>
          </p15:clr>
        </p15:guide>
        <p15:guide id="11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ckinson" initials="MD" lastIdx="23" clrIdx="0">
    <p:extLst>
      <p:ext uri="{19B8F6BF-5375-455C-9EA6-DF929625EA0E}">
        <p15:presenceInfo xmlns:p15="http://schemas.microsoft.com/office/powerpoint/2012/main" xmlns="" userId="S-1-5-21-3618423254-1716829737-423604257-1158" providerId="AD"/>
      </p:ext>
    </p:extLst>
  </p:cmAuthor>
  <p:cmAuthor id="2" name="Guest User" initials="GU" lastIdx="2" clrIdx="1">
    <p:extLst>
      <p:ext uri="{19B8F6BF-5375-455C-9EA6-DF929625EA0E}">
        <p15:presenceInfo xmlns:p15="http://schemas.microsoft.com/office/powerpoint/2012/main" xmlns="" userId="S::urn:spo:anon#3c8ab84ec647a567399a8c3e4bcbc3976bffb8c4a62eb5178134907e3c4ece86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264"/>
    <a:srgbClr val="FFDC00"/>
    <a:srgbClr val="455560"/>
    <a:srgbClr val="3B4952"/>
    <a:srgbClr val="582E19"/>
    <a:srgbClr val="701471"/>
    <a:srgbClr val="F26B43"/>
    <a:srgbClr val="97BE0D"/>
    <a:srgbClr val="4C575D"/>
    <a:srgbClr val="EB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35C8F-5979-488D-AD6B-FB2FF2EC9E4D}" v="214" dt="2021-10-05T10:19:13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22" y="-90"/>
      </p:cViewPr>
      <p:guideLst>
        <p:guide orient="horz" pos="1620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-2898" y="-7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a Nikolovska" userId="609e8dce-9290-4b2f-8cf7-056315c0f85c" providerId="ADAL" clId="{A0635C8F-5979-488D-AD6B-FB2FF2EC9E4D}"/>
    <pc:docChg chg="undo custSel addSld delSld modSld sldOrd modMainMaster">
      <pc:chgData name="Margareta Nikolovska" userId="609e8dce-9290-4b2f-8cf7-056315c0f85c" providerId="ADAL" clId="{A0635C8F-5979-488D-AD6B-FB2FF2EC9E4D}" dt="2021-10-05T10:27:38.132" v="1489" actId="20577"/>
      <pc:docMkLst>
        <pc:docMk/>
      </pc:docMkLst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4000417222" sldId="281"/>
        </pc:sldMkLst>
      </pc:sldChg>
      <pc:sldChg chg="del">
        <pc:chgData name="Margareta Nikolovska" userId="609e8dce-9290-4b2f-8cf7-056315c0f85c" providerId="ADAL" clId="{A0635C8F-5979-488D-AD6B-FB2FF2EC9E4D}" dt="2021-10-05T10:17:40.718" v="1351" actId="47"/>
        <pc:sldMkLst>
          <pc:docMk/>
          <pc:sldMk cId="1217452348" sldId="287"/>
        </pc:sldMkLst>
      </pc:sldChg>
      <pc:sldChg chg="del">
        <pc:chgData name="Margareta Nikolovska" userId="609e8dce-9290-4b2f-8cf7-056315c0f85c" providerId="ADAL" clId="{A0635C8F-5979-488D-AD6B-FB2FF2EC9E4D}" dt="2021-10-05T10:17:43.465" v="1352" actId="47"/>
        <pc:sldMkLst>
          <pc:docMk/>
          <pc:sldMk cId="2866934430" sldId="344"/>
        </pc:sldMkLst>
      </pc:sldChg>
      <pc:sldChg chg="modSp add mod">
        <pc:chgData name="Margareta Nikolovska" userId="609e8dce-9290-4b2f-8cf7-056315c0f85c" providerId="ADAL" clId="{A0635C8F-5979-488D-AD6B-FB2FF2EC9E4D}" dt="2021-10-05T09:58:14.794" v="1064" actId="27636"/>
        <pc:sldMkLst>
          <pc:docMk/>
          <pc:sldMk cId="1466988325" sldId="345"/>
        </pc:sldMkLst>
        <pc:spChg chg="mod">
          <ac:chgData name="Margareta Nikolovska" userId="609e8dce-9290-4b2f-8cf7-056315c0f85c" providerId="ADAL" clId="{A0635C8F-5979-488D-AD6B-FB2FF2EC9E4D}" dt="2021-10-05T09:58:14.794" v="1064" actId="27636"/>
          <ac:spMkLst>
            <pc:docMk/>
            <pc:sldMk cId="1466988325" sldId="345"/>
            <ac:spMk id="7" creationId="{4DA1CE2A-EEE3-4F6D-AC67-B6B614515829}"/>
          </ac:spMkLst>
        </pc:spChg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668973232" sldId="346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675924521" sldId="347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1502613486" sldId="348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3836654511" sldId="349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3872125769" sldId="350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4026989558" sldId="351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1380898604" sldId="352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432877607" sldId="353"/>
        </pc:sldMkLst>
      </pc:sldChg>
      <pc:sldChg chg="add">
        <pc:chgData name="Margareta Nikolovska" userId="609e8dce-9290-4b2f-8cf7-056315c0f85c" providerId="ADAL" clId="{A0635C8F-5979-488D-AD6B-FB2FF2EC9E4D}" dt="2021-10-05T09:58:14.658" v="1062"/>
        <pc:sldMkLst>
          <pc:docMk/>
          <pc:sldMk cId="1432298141" sldId="354"/>
        </pc:sldMkLst>
      </pc:sldChg>
      <pc:sldChg chg="del">
        <pc:chgData name="Margareta Nikolovska" userId="609e8dce-9290-4b2f-8cf7-056315c0f85c" providerId="ADAL" clId="{A0635C8F-5979-488D-AD6B-FB2FF2EC9E4D}" dt="2021-10-05T09:58:58.939" v="1071" actId="47"/>
        <pc:sldMkLst>
          <pc:docMk/>
          <pc:sldMk cId="712635680" sldId="390"/>
        </pc:sldMkLst>
      </pc:sldChg>
      <pc:sldChg chg="del">
        <pc:chgData name="Margareta Nikolovska" userId="609e8dce-9290-4b2f-8cf7-056315c0f85c" providerId="ADAL" clId="{A0635C8F-5979-488D-AD6B-FB2FF2EC9E4D}" dt="2021-10-05T10:17:47.710" v="1353" actId="47"/>
        <pc:sldMkLst>
          <pc:docMk/>
          <pc:sldMk cId="256535138" sldId="391"/>
        </pc:sldMkLst>
      </pc:sldChg>
      <pc:sldChg chg="del">
        <pc:chgData name="Margareta Nikolovska" userId="609e8dce-9290-4b2f-8cf7-056315c0f85c" providerId="ADAL" clId="{A0635C8F-5979-488D-AD6B-FB2FF2EC9E4D}" dt="2021-10-05T09:59:03.167" v="1072" actId="47"/>
        <pc:sldMkLst>
          <pc:docMk/>
          <pc:sldMk cId="2510953941" sldId="397"/>
        </pc:sldMkLst>
      </pc:sldChg>
      <pc:sldChg chg="addSp delSp modSp add mod setBg delDesignElem">
        <pc:chgData name="Margareta Nikolovska" userId="609e8dce-9290-4b2f-8cf7-056315c0f85c" providerId="ADAL" clId="{A0635C8F-5979-488D-AD6B-FB2FF2EC9E4D}" dt="2021-10-05T09:21:48.992" v="721" actId="207"/>
        <pc:sldMkLst>
          <pc:docMk/>
          <pc:sldMk cId="382615345" sldId="457"/>
        </pc:sldMkLst>
        <pc:spChg chg="mod">
          <ac:chgData name="Margareta Nikolovska" userId="609e8dce-9290-4b2f-8cf7-056315c0f85c" providerId="ADAL" clId="{A0635C8F-5979-488D-AD6B-FB2FF2EC9E4D}" dt="2021-10-05T09:21:48.992" v="721" actId="207"/>
          <ac:spMkLst>
            <pc:docMk/>
            <pc:sldMk cId="382615345" sldId="457"/>
            <ac:spMk id="2" creationId="{00000000-0000-0000-0000-000000000000}"/>
          </ac:spMkLst>
        </pc:spChg>
        <pc:spChg chg="mod">
          <ac:chgData name="Margareta Nikolovska" userId="609e8dce-9290-4b2f-8cf7-056315c0f85c" providerId="ADAL" clId="{A0635C8F-5979-488D-AD6B-FB2FF2EC9E4D}" dt="2021-10-05T09:09:07.691" v="248" actId="26606"/>
          <ac:spMkLst>
            <pc:docMk/>
            <pc:sldMk cId="382615345" sldId="457"/>
            <ac:spMk id="4" creationId="{00000000-0000-0000-0000-000000000000}"/>
          </ac:spMkLst>
        </pc:spChg>
        <pc:spChg chg="add">
          <ac:chgData name="Margareta Nikolovska" userId="609e8dce-9290-4b2f-8cf7-056315c0f85c" providerId="ADAL" clId="{A0635C8F-5979-488D-AD6B-FB2FF2EC9E4D}" dt="2021-10-05T09:09:07.691" v="248" actId="26606"/>
          <ac:spMkLst>
            <pc:docMk/>
            <pc:sldMk cId="382615345" sldId="457"/>
            <ac:spMk id="12" creationId="{9B7AD9F6-8CE7-4299-8FC6-328F4DCD3FF9}"/>
          </ac:spMkLst>
        </pc:spChg>
        <pc:spChg chg="add">
          <ac:chgData name="Margareta Nikolovska" userId="609e8dce-9290-4b2f-8cf7-056315c0f85c" providerId="ADAL" clId="{A0635C8F-5979-488D-AD6B-FB2FF2EC9E4D}" dt="2021-10-05T09:09:07.691" v="248" actId="26606"/>
          <ac:spMkLst>
            <pc:docMk/>
            <pc:sldMk cId="382615345" sldId="457"/>
            <ac:spMk id="14" creationId="{F49775AF-8896-43EE-92C6-83497D6DC56F}"/>
          </ac:spMkLst>
        </pc:spChg>
        <pc:spChg chg="del">
          <ac:chgData name="Margareta Nikolovska" userId="609e8dce-9290-4b2f-8cf7-056315c0f85c" providerId="ADAL" clId="{A0635C8F-5979-488D-AD6B-FB2FF2EC9E4D}" dt="2021-10-05T08:59:19.327" v="154"/>
          <ac:spMkLst>
            <pc:docMk/>
            <pc:sldMk cId="382615345" sldId="457"/>
            <ac:spMk id="40" creationId="{E91DC736-0EF8-4F87-9146-EBF1D2EE4D3D}"/>
          </ac:spMkLst>
        </pc:spChg>
        <pc:spChg chg="del">
          <ac:chgData name="Margareta Nikolovska" userId="609e8dce-9290-4b2f-8cf7-056315c0f85c" providerId="ADAL" clId="{A0635C8F-5979-488D-AD6B-FB2FF2EC9E4D}" dt="2021-10-05T08:59:19.327" v="154"/>
          <ac:spMkLst>
            <pc:docMk/>
            <pc:sldMk cId="382615345" sldId="457"/>
            <ac:spMk id="41" creationId="{097CD68E-23E3-4007-8847-CD0944C4F7BE}"/>
          </ac:spMkLst>
        </pc:spChg>
        <pc:spChg chg="del">
          <ac:chgData name="Margareta Nikolovska" userId="609e8dce-9290-4b2f-8cf7-056315c0f85c" providerId="ADAL" clId="{A0635C8F-5979-488D-AD6B-FB2FF2EC9E4D}" dt="2021-10-05T08:59:19.327" v="154"/>
          <ac:spMkLst>
            <pc:docMk/>
            <pc:sldMk cId="382615345" sldId="457"/>
            <ac:spMk id="42" creationId="{AF2F604E-43BE-4DC3-B983-E071523364F8}"/>
          </ac:spMkLst>
        </pc:spChg>
        <pc:spChg chg="del">
          <ac:chgData name="Margareta Nikolovska" userId="609e8dce-9290-4b2f-8cf7-056315c0f85c" providerId="ADAL" clId="{A0635C8F-5979-488D-AD6B-FB2FF2EC9E4D}" dt="2021-10-05T08:59:19.327" v="154"/>
          <ac:spMkLst>
            <pc:docMk/>
            <pc:sldMk cId="382615345" sldId="457"/>
            <ac:spMk id="43" creationId="{08C9B587-E65E-4B52-B37C-ABEBB6E87928}"/>
          </ac:spMkLst>
        </pc:spChg>
        <pc:picChg chg="mod ord">
          <ac:chgData name="Margareta Nikolovska" userId="609e8dce-9290-4b2f-8cf7-056315c0f85c" providerId="ADAL" clId="{A0635C8F-5979-488D-AD6B-FB2FF2EC9E4D}" dt="2021-10-05T09:09:07.691" v="248" actId="26606"/>
          <ac:picMkLst>
            <pc:docMk/>
            <pc:sldMk cId="382615345" sldId="457"/>
            <ac:picMk id="7" creationId="{71CDBE33-E193-4CCB-8AC3-AA79E9DB62C2}"/>
          </ac:picMkLst>
        </pc:picChg>
      </pc:sldChg>
      <pc:sldChg chg="modSp mod">
        <pc:chgData name="Margareta Nikolovska" userId="609e8dce-9290-4b2f-8cf7-056315c0f85c" providerId="ADAL" clId="{A0635C8F-5979-488D-AD6B-FB2FF2EC9E4D}" dt="2021-10-05T09:07:54.805" v="240"/>
        <pc:sldMkLst>
          <pc:docMk/>
          <pc:sldMk cId="3064732845" sldId="564"/>
        </pc:sldMkLst>
        <pc:spChg chg="mod">
          <ac:chgData name="Margareta Nikolovska" userId="609e8dce-9290-4b2f-8cf7-056315c0f85c" providerId="ADAL" clId="{A0635C8F-5979-488D-AD6B-FB2FF2EC9E4D}" dt="2021-10-05T09:07:54.805" v="240"/>
          <ac:spMkLst>
            <pc:docMk/>
            <pc:sldMk cId="3064732845" sldId="564"/>
            <ac:spMk id="2" creationId="{B7B4DC28-4DDD-4A23-BDCF-7BE7BF10B46E}"/>
          </ac:spMkLst>
        </pc:spChg>
        <pc:spChg chg="mod">
          <ac:chgData name="Margareta Nikolovska" userId="609e8dce-9290-4b2f-8cf7-056315c0f85c" providerId="ADAL" clId="{A0635C8F-5979-488D-AD6B-FB2FF2EC9E4D}" dt="2021-10-05T09:07:54.805" v="240"/>
          <ac:spMkLst>
            <pc:docMk/>
            <pc:sldMk cId="3064732845" sldId="564"/>
            <ac:spMk id="3" creationId="{3F4E75B4-09D1-42DF-9B05-D2EB64960788}"/>
          </ac:spMkLst>
        </pc:spChg>
      </pc:sldChg>
      <pc:sldChg chg="addSp delSp modSp mod setBg">
        <pc:chgData name="Margareta Nikolovska" userId="609e8dce-9290-4b2f-8cf7-056315c0f85c" providerId="ADAL" clId="{A0635C8F-5979-488D-AD6B-FB2FF2EC9E4D}" dt="2021-10-05T09:04:36.980" v="155" actId="478"/>
        <pc:sldMkLst>
          <pc:docMk/>
          <pc:sldMk cId="0" sldId="570"/>
        </pc:sldMkLst>
        <pc:spChg chg="add del">
          <ac:chgData name="Margareta Nikolovska" userId="609e8dce-9290-4b2f-8cf7-056315c0f85c" providerId="ADAL" clId="{A0635C8F-5979-488D-AD6B-FB2FF2EC9E4D}" dt="2021-10-05T08:51:08.431" v="33"/>
          <ac:spMkLst>
            <pc:docMk/>
            <pc:sldMk cId="0" sldId="570"/>
            <ac:spMk id="2" creationId="{23013DFD-4865-4CA4-86D7-3618E1D313E7}"/>
          </ac:spMkLst>
        </pc:spChg>
        <pc:spChg chg="add del">
          <ac:chgData name="Margareta Nikolovska" userId="609e8dce-9290-4b2f-8cf7-056315c0f85c" providerId="ADAL" clId="{A0635C8F-5979-488D-AD6B-FB2FF2EC9E4D}" dt="2021-10-05T08:51:54.985" v="43"/>
          <ac:spMkLst>
            <pc:docMk/>
            <pc:sldMk cId="0" sldId="570"/>
            <ac:spMk id="3" creationId="{3909AED1-D694-44C2-BEA7-2B16FA718FAC}"/>
          </ac:spMkLst>
        </pc:spChg>
        <pc:spChg chg="add del">
          <ac:chgData name="Margareta Nikolovska" userId="609e8dce-9290-4b2f-8cf7-056315c0f85c" providerId="ADAL" clId="{A0635C8F-5979-488D-AD6B-FB2FF2EC9E4D}" dt="2021-10-05T08:52:28.947" v="46"/>
          <ac:spMkLst>
            <pc:docMk/>
            <pc:sldMk cId="0" sldId="570"/>
            <ac:spMk id="4" creationId="{E72ED420-CD6B-4361-96DF-FB3D56D3EA9A}"/>
          </ac:spMkLst>
        </pc:spChg>
        <pc:spChg chg="mod">
          <ac:chgData name="Margareta Nikolovska" userId="609e8dce-9290-4b2f-8cf7-056315c0f85c" providerId="ADAL" clId="{A0635C8F-5979-488D-AD6B-FB2FF2EC9E4D}" dt="2021-10-05T08:53:24.722" v="80" actId="20577"/>
          <ac:spMkLst>
            <pc:docMk/>
            <pc:sldMk cId="0" sldId="570"/>
            <ac:spMk id="41" creationId="{00000000-0000-0000-0000-000000000000}"/>
          </ac:spMkLst>
        </pc:spChg>
        <pc:spChg chg="mod">
          <ac:chgData name="Margareta Nikolovska" userId="609e8dce-9290-4b2f-8cf7-056315c0f85c" providerId="ADAL" clId="{A0635C8F-5979-488D-AD6B-FB2FF2EC9E4D}" dt="2021-10-05T08:56:48.857" v="149" actId="20577"/>
          <ac:spMkLst>
            <pc:docMk/>
            <pc:sldMk cId="0" sldId="570"/>
            <ac:spMk id="42" creationId="{00000000-0000-0000-0000-000000000000}"/>
          </ac:spMkLst>
        </pc:spChg>
        <pc:picChg chg="del">
          <ac:chgData name="Margareta Nikolovska" userId="609e8dce-9290-4b2f-8cf7-056315c0f85c" providerId="ADAL" clId="{A0635C8F-5979-488D-AD6B-FB2FF2EC9E4D}" dt="2021-10-05T09:04:36.980" v="155" actId="478"/>
          <ac:picMkLst>
            <pc:docMk/>
            <pc:sldMk cId="0" sldId="570"/>
            <ac:picMk id="5" creationId="{9C8B6666-91A6-4EEF-9B08-2946BC1F9928}"/>
          </ac:picMkLst>
        </pc:picChg>
        <pc:picChg chg="mod">
          <ac:chgData name="Margareta Nikolovska" userId="609e8dce-9290-4b2f-8cf7-056315c0f85c" providerId="ADAL" clId="{A0635C8F-5979-488D-AD6B-FB2FF2EC9E4D}" dt="2021-10-05T08:49:44.441" v="31" actId="14826"/>
          <ac:picMkLst>
            <pc:docMk/>
            <pc:sldMk cId="0" sldId="570"/>
            <ac:picMk id="39" creationId="{00000000-0000-0000-0000-000000000000}"/>
          </ac:picMkLst>
        </pc:picChg>
        <pc:picChg chg="add del">
          <ac:chgData name="Margareta Nikolovska" userId="609e8dce-9290-4b2f-8cf7-056315c0f85c" providerId="ADAL" clId="{A0635C8F-5979-488D-AD6B-FB2FF2EC9E4D}" dt="2021-10-05T08:49:41.276" v="27" actId="478"/>
          <ac:picMkLst>
            <pc:docMk/>
            <pc:sldMk cId="0" sldId="570"/>
            <ac:picMk id="43" creationId="{00000000-0000-0000-0000-000000000000}"/>
          </ac:picMkLst>
        </pc:picChg>
      </pc:sldChg>
      <pc:sldChg chg="addSp delSp del delDesignElem">
        <pc:chgData name="Margareta Nikolovska" userId="609e8dce-9290-4b2f-8cf7-056315c0f85c" providerId="ADAL" clId="{A0635C8F-5979-488D-AD6B-FB2FF2EC9E4D}" dt="2021-10-05T10:14:38.182" v="1293" actId="47"/>
        <pc:sldMkLst>
          <pc:docMk/>
          <pc:sldMk cId="1826691692" sldId="820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1826691692" sldId="820"/>
            <ac:spMk id="24" creationId="{A4AC5506-6312-4701-8D3C-40187889A947}"/>
          </ac:spMkLst>
        </pc:spChg>
      </pc:sldChg>
      <pc:sldChg chg="addSp delSp modSp mod delDesignElem">
        <pc:chgData name="Margareta Nikolovska" userId="609e8dce-9290-4b2f-8cf7-056315c0f85c" providerId="ADAL" clId="{A0635C8F-5979-488D-AD6B-FB2FF2EC9E4D}" dt="2021-10-05T10:13:02.162" v="1286"/>
        <pc:sldMkLst>
          <pc:docMk/>
          <pc:sldMk cId="3563979852" sldId="829"/>
        </pc:sldMkLst>
        <pc:spChg chg="mod ord">
          <ac:chgData name="Margareta Nikolovska" userId="609e8dce-9290-4b2f-8cf7-056315c0f85c" providerId="ADAL" clId="{A0635C8F-5979-488D-AD6B-FB2FF2EC9E4D}" dt="2021-10-05T10:01:10.173" v="1103" actId="14100"/>
          <ac:spMkLst>
            <pc:docMk/>
            <pc:sldMk cId="3563979852" sldId="829"/>
            <ac:spMk id="2" creationId="{C06ECEB4-9441-4F27-B845-BB5803F04290}"/>
          </ac:spMkLst>
        </pc:spChg>
        <pc:spChg chg="add del">
          <ac:chgData name="Margareta Nikolovska" userId="609e8dce-9290-4b2f-8cf7-056315c0f85c" providerId="ADAL" clId="{A0635C8F-5979-488D-AD6B-FB2FF2EC9E4D}" dt="2021-10-05T09:59:14.952" v="1074" actId="26606"/>
          <ac:spMkLst>
            <pc:docMk/>
            <pc:sldMk cId="3563979852" sldId="829"/>
            <ac:spMk id="63" creationId="{9AFC454B-A080-4D23-B177-6D5356C6E6EF}"/>
          </ac:spMkLst>
        </pc:spChg>
        <pc:spChg chg="add del">
          <ac:chgData name="Margareta Nikolovska" userId="609e8dce-9290-4b2f-8cf7-056315c0f85c" providerId="ADAL" clId="{A0635C8F-5979-488D-AD6B-FB2FF2EC9E4D}" dt="2021-10-05T09:59:14.952" v="1074" actId="26606"/>
          <ac:spMkLst>
            <pc:docMk/>
            <pc:sldMk cId="3563979852" sldId="829"/>
            <ac:spMk id="65" creationId="{D0522C2C-7B5C-48A7-A969-03941E5D2E76}"/>
          </ac:spMkLst>
        </pc:spChg>
        <pc:spChg chg="add del">
          <ac:chgData name="Margareta Nikolovska" userId="609e8dce-9290-4b2f-8cf7-056315c0f85c" providerId="ADAL" clId="{A0635C8F-5979-488D-AD6B-FB2FF2EC9E4D}" dt="2021-10-05T09:59:14.952" v="1074" actId="26606"/>
          <ac:spMkLst>
            <pc:docMk/>
            <pc:sldMk cId="3563979852" sldId="829"/>
            <ac:spMk id="67" creationId="{9C682A1A-5B2D-4111-BBD6-620165633E5B}"/>
          </ac:spMkLst>
        </pc:spChg>
        <pc:spChg chg="add del">
          <ac:chgData name="Margareta Nikolovska" userId="609e8dce-9290-4b2f-8cf7-056315c0f85c" providerId="ADAL" clId="{A0635C8F-5979-488D-AD6B-FB2FF2EC9E4D}" dt="2021-10-05T09:59:14.952" v="1074" actId="26606"/>
          <ac:spMkLst>
            <pc:docMk/>
            <pc:sldMk cId="3563979852" sldId="829"/>
            <ac:spMk id="69" creationId="{D6EE29F2-D77F-4BD0-A20B-334D316A1C9D}"/>
          </ac:spMkLst>
        </pc:spChg>
        <pc:spChg chg="add del">
          <ac:chgData name="Margareta Nikolovska" userId="609e8dce-9290-4b2f-8cf7-056315c0f85c" providerId="ADAL" clId="{A0635C8F-5979-488D-AD6B-FB2FF2EC9E4D}" dt="2021-10-05T09:59:14.952" v="1074" actId="26606"/>
          <ac:spMkLst>
            <pc:docMk/>
            <pc:sldMk cId="3563979852" sldId="829"/>
            <ac:spMk id="71" creationId="{22D09ED2-868F-42C6-866E-F92E0CEF314F}"/>
          </ac:spMkLst>
        </pc:spChg>
        <pc:spChg chg="add del">
          <ac:chgData name="Margareta Nikolovska" userId="609e8dce-9290-4b2f-8cf7-056315c0f85c" providerId="ADAL" clId="{A0635C8F-5979-488D-AD6B-FB2FF2EC9E4D}" dt="2021-10-05T10:00:12.609" v="1099" actId="26606"/>
          <ac:spMkLst>
            <pc:docMk/>
            <pc:sldMk cId="3563979852" sldId="829"/>
            <ac:spMk id="77" creationId="{9B7AD9F6-8CE7-4299-8FC6-328F4DCD3FF9}"/>
          </ac:spMkLst>
        </pc:spChg>
        <pc:spChg chg="add del">
          <ac:chgData name="Margareta Nikolovska" userId="609e8dce-9290-4b2f-8cf7-056315c0f85c" providerId="ADAL" clId="{A0635C8F-5979-488D-AD6B-FB2FF2EC9E4D}" dt="2021-10-05T10:00:12.609" v="1099" actId="26606"/>
          <ac:spMkLst>
            <pc:docMk/>
            <pc:sldMk cId="3563979852" sldId="829"/>
            <ac:spMk id="79" creationId="{F49775AF-8896-43EE-92C6-83497D6DC56F}"/>
          </ac:spMkLst>
        </pc:spChg>
        <pc:spChg chg="add">
          <ac:chgData name="Margareta Nikolovska" userId="609e8dce-9290-4b2f-8cf7-056315c0f85c" providerId="ADAL" clId="{A0635C8F-5979-488D-AD6B-FB2FF2EC9E4D}" dt="2021-10-05T10:00:12.609" v="1099" actId="26606"/>
          <ac:spMkLst>
            <pc:docMk/>
            <pc:sldMk cId="3563979852" sldId="829"/>
            <ac:spMk id="84" creationId="{ECC07320-C2CA-4E29-8481-9D9E143C7788}"/>
          </ac:spMkLst>
        </pc:spChg>
        <pc:spChg chg="add">
          <ac:chgData name="Margareta Nikolovska" userId="609e8dce-9290-4b2f-8cf7-056315c0f85c" providerId="ADAL" clId="{A0635C8F-5979-488D-AD6B-FB2FF2EC9E4D}" dt="2021-10-05T10:00:12.609" v="1099" actId="26606"/>
          <ac:spMkLst>
            <pc:docMk/>
            <pc:sldMk cId="3563979852" sldId="829"/>
            <ac:spMk id="86" creationId="{178FB36B-5BFE-42CA-BC60-1115E0D95EEC}"/>
          </ac:spMkLst>
        </pc:spChg>
        <pc:picChg chg="add mod">
          <ac:chgData name="Margareta Nikolovska" userId="609e8dce-9290-4b2f-8cf7-056315c0f85c" providerId="ADAL" clId="{A0635C8F-5979-488D-AD6B-FB2FF2EC9E4D}" dt="2021-10-05T10:13:02.162" v="1286"/>
          <ac:picMkLst>
            <pc:docMk/>
            <pc:sldMk cId="3563979852" sldId="829"/>
            <ac:picMk id="13" creationId="{79E806FE-FE7C-4E18-9EE3-88C4627489E0}"/>
          </ac:picMkLst>
        </pc:picChg>
        <pc:picChg chg="add mod">
          <ac:chgData name="Margareta Nikolovska" userId="609e8dce-9290-4b2f-8cf7-056315c0f85c" providerId="ADAL" clId="{A0635C8F-5979-488D-AD6B-FB2FF2EC9E4D}" dt="2021-10-05T10:00:59.094" v="1101"/>
          <ac:picMkLst>
            <pc:docMk/>
            <pc:sldMk cId="3563979852" sldId="829"/>
            <ac:picMk id="73" creationId="{F75094CC-82D2-41F8-BECF-94E216EF3C54}"/>
          </ac:picMkLst>
        </pc:picChg>
      </pc:sldChg>
      <pc:sldChg chg="addSp delSp modSp del mod delDesignElem">
        <pc:chgData name="Margareta Nikolovska" userId="609e8dce-9290-4b2f-8cf7-056315c0f85c" providerId="ADAL" clId="{A0635C8F-5979-488D-AD6B-FB2FF2EC9E4D}" dt="2021-10-05T10:11:19.654" v="1226" actId="47"/>
        <pc:sldMkLst>
          <pc:docMk/>
          <pc:sldMk cId="1884216870" sldId="831"/>
        </pc:sldMkLst>
        <pc:spChg chg="mod">
          <ac:chgData name="Margareta Nikolovska" userId="609e8dce-9290-4b2f-8cf7-056315c0f85c" providerId="ADAL" clId="{A0635C8F-5979-488D-AD6B-FB2FF2EC9E4D}" dt="2021-10-05T10:01:57.509" v="1112" actId="20577"/>
          <ac:spMkLst>
            <pc:docMk/>
            <pc:sldMk cId="1884216870" sldId="831"/>
            <ac:spMk id="2" creationId="{9AE3BF9B-B971-4707-9681-E470291DBD5D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1884216870" sldId="831"/>
            <ac:spMk id="32" creationId="{51D98CAC-3EFF-4342-BD5A-6C0E8CAB4C1A}"/>
          </ac:spMkLst>
        </pc:spChg>
      </pc:sldChg>
      <pc:sldChg chg="addSp delSp del delDesignElem">
        <pc:chgData name="Margareta Nikolovska" userId="609e8dce-9290-4b2f-8cf7-056315c0f85c" providerId="ADAL" clId="{A0635C8F-5979-488D-AD6B-FB2FF2EC9E4D}" dt="2021-10-05T10:14:16.545" v="1291" actId="47"/>
        <pc:sldMkLst>
          <pc:docMk/>
          <pc:sldMk cId="2380336436" sldId="838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380336436" sldId="838"/>
            <ac:spMk id="16" creationId="{87CC2527-562A-4F69-B487-4371E5B243E7}"/>
          </ac:spMkLst>
        </pc:spChg>
        <pc:cxnChg chg="add del">
          <ac:chgData name="Margareta Nikolovska" userId="609e8dce-9290-4b2f-8cf7-056315c0f85c" providerId="ADAL" clId="{A0635C8F-5979-488D-AD6B-FB2FF2EC9E4D}" dt="2021-10-05T09:07:54.805" v="240"/>
          <ac:cxnSpMkLst>
            <pc:docMk/>
            <pc:sldMk cId="2380336436" sldId="838"/>
            <ac:cxnSpMk id="18" creationId="{BCDAEC91-5BCE-4B55-9CC0-43EF94CB734B}"/>
          </ac:cxnSpMkLst>
        </pc:cxnChg>
      </pc:sldChg>
      <pc:sldChg chg="addSp delSp del delDesignElem">
        <pc:chgData name="Margareta Nikolovska" userId="609e8dce-9290-4b2f-8cf7-056315c0f85c" providerId="ADAL" clId="{A0635C8F-5979-488D-AD6B-FB2FF2EC9E4D}" dt="2021-10-05T10:19:23.774" v="1451" actId="47"/>
        <pc:sldMkLst>
          <pc:docMk/>
          <pc:sldMk cId="2233561210" sldId="839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233561210" sldId="839"/>
            <ac:spMk id="12" creationId="{87CC2527-562A-4F69-B487-4371E5B243E7}"/>
          </ac:spMkLst>
        </pc:spChg>
        <pc:cxnChg chg="add del">
          <ac:chgData name="Margareta Nikolovska" userId="609e8dce-9290-4b2f-8cf7-056315c0f85c" providerId="ADAL" clId="{A0635C8F-5979-488D-AD6B-FB2FF2EC9E4D}" dt="2021-10-05T09:07:54.805" v="240"/>
          <ac:cxnSpMkLst>
            <pc:docMk/>
            <pc:sldMk cId="2233561210" sldId="839"/>
            <ac:cxnSpMk id="14" creationId="{BCDAEC91-5BCE-4B55-9CC0-43EF94CB734B}"/>
          </ac:cxnSpMkLst>
        </pc:cxnChg>
      </pc:sldChg>
      <pc:sldChg chg="addSp delSp modSp mod delDesignElem">
        <pc:chgData name="Margareta Nikolovska" userId="609e8dce-9290-4b2f-8cf7-056315c0f85c" providerId="ADAL" clId="{A0635C8F-5979-488D-AD6B-FB2FF2EC9E4D}" dt="2021-10-05T10:20:56.178" v="1472" actId="20577"/>
        <pc:sldMkLst>
          <pc:docMk/>
          <pc:sldMk cId="1465559190" sldId="840"/>
        </pc:sldMkLst>
        <pc:spChg chg="mod">
          <ac:chgData name="Margareta Nikolovska" userId="609e8dce-9290-4b2f-8cf7-056315c0f85c" providerId="ADAL" clId="{A0635C8F-5979-488D-AD6B-FB2FF2EC9E4D}" dt="2021-10-05T10:20:56.178" v="1472" actId="20577"/>
          <ac:spMkLst>
            <pc:docMk/>
            <pc:sldMk cId="1465559190" sldId="840"/>
            <ac:spMk id="2" creationId="{74A833A6-1B9C-46BF-8E17-2DB4478BFAC4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1465559190" sldId="840"/>
            <ac:spMk id="10" creationId="{C8320351-9FA2-4A26-885B-BB8F3E4902D2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1465559190" sldId="840"/>
            <ac:spMk id="12" creationId="{68CD2EFB-78C2-4C6E-A6B9-4ED12FAD5B99}"/>
          </ac:spMkLst>
        </pc:spChg>
      </pc:sldChg>
      <pc:sldChg chg="addSp delSp del mod delDesignElem">
        <pc:chgData name="Margareta Nikolovska" userId="609e8dce-9290-4b2f-8cf7-056315c0f85c" providerId="ADAL" clId="{A0635C8F-5979-488D-AD6B-FB2FF2EC9E4D}" dt="2021-10-05T09:04:49.513" v="156" actId="47"/>
        <pc:sldMkLst>
          <pc:docMk/>
          <pc:sldMk cId="290078647" sldId="843"/>
        </pc:sldMkLst>
        <pc:spChg chg="del">
          <ac:chgData name="Margareta Nikolovska" userId="609e8dce-9290-4b2f-8cf7-056315c0f85c" providerId="ADAL" clId="{A0635C8F-5979-488D-AD6B-FB2FF2EC9E4D}" dt="2021-10-05T08:46:15.713" v="4"/>
          <ac:spMkLst>
            <pc:docMk/>
            <pc:sldMk cId="290078647" sldId="843"/>
            <ac:spMk id="27" creationId="{673E9FC8-2143-48A2-9DEE-AABBC7E301A8}"/>
          </ac:spMkLst>
        </pc:spChg>
        <pc:picChg chg="add del">
          <ac:chgData name="Margareta Nikolovska" userId="609e8dce-9290-4b2f-8cf7-056315c0f85c" providerId="ADAL" clId="{A0635C8F-5979-488D-AD6B-FB2FF2EC9E4D}" dt="2021-10-05T08:58:56.598" v="152"/>
          <ac:picMkLst>
            <pc:docMk/>
            <pc:sldMk cId="290078647" sldId="843"/>
            <ac:picMk id="2" creationId="{539C549A-4B49-4A0E-9201-F7352F4410FC}"/>
          </ac:picMkLst>
        </pc:picChg>
        <pc:picChg chg="del">
          <ac:chgData name="Margareta Nikolovska" userId="609e8dce-9290-4b2f-8cf7-056315c0f85c" providerId="ADAL" clId="{A0635C8F-5979-488D-AD6B-FB2FF2EC9E4D}" dt="2021-10-05T08:58:37.968" v="150" actId="478"/>
          <ac:picMkLst>
            <pc:docMk/>
            <pc:sldMk cId="290078647" sldId="843"/>
            <ac:picMk id="7" creationId="{413C628E-EA77-42B1-A67E-32FF4D439AC4}"/>
          </ac:picMkLst>
        </pc:picChg>
      </pc:sldChg>
      <pc:sldChg chg="del">
        <pc:chgData name="Margareta Nikolovska" userId="609e8dce-9290-4b2f-8cf7-056315c0f85c" providerId="ADAL" clId="{A0635C8F-5979-488D-AD6B-FB2FF2EC9E4D}" dt="2021-10-05T10:11:32.394" v="1231" actId="47"/>
        <pc:sldMkLst>
          <pc:docMk/>
          <pc:sldMk cId="3342922283" sldId="846"/>
        </pc:sldMkLst>
      </pc:sldChg>
      <pc:sldChg chg="del">
        <pc:chgData name="Margareta Nikolovska" userId="609e8dce-9290-4b2f-8cf7-056315c0f85c" providerId="ADAL" clId="{A0635C8F-5979-488D-AD6B-FB2FF2EC9E4D}" dt="2021-10-05T10:11:34.300" v="1232" actId="47"/>
        <pc:sldMkLst>
          <pc:docMk/>
          <pc:sldMk cId="430360310" sldId="847"/>
        </pc:sldMkLst>
      </pc:sldChg>
      <pc:sldChg chg="del">
        <pc:chgData name="Margareta Nikolovska" userId="609e8dce-9290-4b2f-8cf7-056315c0f85c" providerId="ADAL" clId="{A0635C8F-5979-488D-AD6B-FB2FF2EC9E4D}" dt="2021-10-05T10:11:36.601" v="1233" actId="47"/>
        <pc:sldMkLst>
          <pc:docMk/>
          <pc:sldMk cId="2892764732" sldId="848"/>
        </pc:sldMkLst>
      </pc:sldChg>
      <pc:sldChg chg="del">
        <pc:chgData name="Margareta Nikolovska" userId="609e8dce-9290-4b2f-8cf7-056315c0f85c" providerId="ADAL" clId="{A0635C8F-5979-488D-AD6B-FB2FF2EC9E4D}" dt="2021-10-05T10:11:38.466" v="1234" actId="47"/>
        <pc:sldMkLst>
          <pc:docMk/>
          <pc:sldMk cId="2848014101" sldId="849"/>
        </pc:sldMkLst>
      </pc:sldChg>
      <pc:sldChg chg="del">
        <pc:chgData name="Margareta Nikolovska" userId="609e8dce-9290-4b2f-8cf7-056315c0f85c" providerId="ADAL" clId="{A0635C8F-5979-488D-AD6B-FB2FF2EC9E4D}" dt="2021-10-05T10:11:40.432" v="1235" actId="47"/>
        <pc:sldMkLst>
          <pc:docMk/>
          <pc:sldMk cId="1594570271" sldId="850"/>
        </pc:sldMkLst>
      </pc:sldChg>
      <pc:sldChg chg="del">
        <pc:chgData name="Margareta Nikolovska" userId="609e8dce-9290-4b2f-8cf7-056315c0f85c" providerId="ADAL" clId="{A0635C8F-5979-488D-AD6B-FB2FF2EC9E4D}" dt="2021-10-05T10:11:42.469" v="1236" actId="47"/>
        <pc:sldMkLst>
          <pc:docMk/>
          <pc:sldMk cId="4052907489" sldId="851"/>
        </pc:sldMkLst>
      </pc:sldChg>
      <pc:sldChg chg="del">
        <pc:chgData name="Margareta Nikolovska" userId="609e8dce-9290-4b2f-8cf7-056315c0f85c" providerId="ADAL" clId="{A0635C8F-5979-488D-AD6B-FB2FF2EC9E4D}" dt="2021-10-05T10:11:53.469" v="1237" actId="47"/>
        <pc:sldMkLst>
          <pc:docMk/>
          <pc:sldMk cId="3289184591" sldId="852"/>
        </pc:sldMkLst>
      </pc:sldChg>
      <pc:sldChg chg="del">
        <pc:chgData name="Margareta Nikolovska" userId="609e8dce-9290-4b2f-8cf7-056315c0f85c" providerId="ADAL" clId="{A0635C8F-5979-488D-AD6B-FB2FF2EC9E4D}" dt="2021-10-05T10:11:55.546" v="1238" actId="47"/>
        <pc:sldMkLst>
          <pc:docMk/>
          <pc:sldMk cId="1347695199" sldId="853"/>
        </pc:sldMkLst>
      </pc:sldChg>
      <pc:sldChg chg="del">
        <pc:chgData name="Margareta Nikolovska" userId="609e8dce-9290-4b2f-8cf7-056315c0f85c" providerId="ADAL" clId="{A0635C8F-5979-488D-AD6B-FB2FF2EC9E4D}" dt="2021-10-05T10:11:59.950" v="1239" actId="47"/>
        <pc:sldMkLst>
          <pc:docMk/>
          <pc:sldMk cId="774803010" sldId="854"/>
        </pc:sldMkLst>
      </pc:sldChg>
      <pc:sldChg chg="del">
        <pc:chgData name="Margareta Nikolovska" userId="609e8dce-9290-4b2f-8cf7-056315c0f85c" providerId="ADAL" clId="{A0635C8F-5979-488D-AD6B-FB2FF2EC9E4D}" dt="2021-10-05T10:14:40.893" v="1294" actId="47"/>
        <pc:sldMkLst>
          <pc:docMk/>
          <pc:sldMk cId="1573261554" sldId="855"/>
        </pc:sldMkLst>
      </pc:sldChg>
      <pc:sldChg chg="delSp modSp mod setBg delDesignElem">
        <pc:chgData name="Margareta Nikolovska" userId="609e8dce-9290-4b2f-8cf7-056315c0f85c" providerId="ADAL" clId="{A0635C8F-5979-488D-AD6B-FB2FF2EC9E4D}" dt="2021-10-05T09:21:34.757" v="720" actId="207"/>
        <pc:sldMkLst>
          <pc:docMk/>
          <pc:sldMk cId="767481078" sldId="861"/>
        </pc:sldMkLst>
        <pc:spChg chg="mod">
          <ac:chgData name="Margareta Nikolovska" userId="609e8dce-9290-4b2f-8cf7-056315c0f85c" providerId="ADAL" clId="{A0635C8F-5979-488D-AD6B-FB2FF2EC9E4D}" dt="2021-10-05T09:21:26.819" v="719" actId="207"/>
          <ac:spMkLst>
            <pc:docMk/>
            <pc:sldMk cId="767481078" sldId="861"/>
            <ac:spMk id="4" creationId="{07C62771-9CEE-48EF-9F0C-15CCF33C6764}"/>
          </ac:spMkLst>
        </pc:spChg>
        <pc:spChg chg="mod">
          <ac:chgData name="Margareta Nikolovska" userId="609e8dce-9290-4b2f-8cf7-056315c0f85c" providerId="ADAL" clId="{A0635C8F-5979-488D-AD6B-FB2FF2EC9E4D}" dt="2021-10-05T09:21:34.757" v="720" actId="207"/>
          <ac:spMkLst>
            <pc:docMk/>
            <pc:sldMk cId="767481078" sldId="861"/>
            <ac:spMk id="6" creationId="{D8F111A3-B39C-4A41-A03E-2406BC3A872B}"/>
          </ac:spMkLst>
        </pc:spChg>
        <pc:spChg chg="del">
          <ac:chgData name="Margareta Nikolovska" userId="609e8dce-9290-4b2f-8cf7-056315c0f85c" providerId="ADAL" clId="{A0635C8F-5979-488D-AD6B-FB2FF2EC9E4D}" dt="2021-10-05T08:46:15.713" v="4"/>
          <ac:spMkLst>
            <pc:docMk/>
            <pc:sldMk cId="767481078" sldId="861"/>
            <ac:spMk id="10" creationId="{907EF6B7-1338-4443-8C46-6A318D952DFD}"/>
          </ac:spMkLst>
        </pc:spChg>
        <pc:spChg chg="del">
          <ac:chgData name="Margareta Nikolovska" userId="609e8dce-9290-4b2f-8cf7-056315c0f85c" providerId="ADAL" clId="{A0635C8F-5979-488D-AD6B-FB2FF2EC9E4D}" dt="2021-10-05T08:46:15.713" v="4"/>
          <ac:spMkLst>
            <pc:docMk/>
            <pc:sldMk cId="767481078" sldId="861"/>
            <ac:spMk id="12" creationId="{DAAE4CDD-124C-4DCF-9584-B6033B545DD5}"/>
          </ac:spMkLst>
        </pc:spChg>
        <pc:spChg chg="del">
          <ac:chgData name="Margareta Nikolovska" userId="609e8dce-9290-4b2f-8cf7-056315c0f85c" providerId="ADAL" clId="{A0635C8F-5979-488D-AD6B-FB2FF2EC9E4D}" dt="2021-10-05T08:46:15.713" v="4"/>
          <ac:spMkLst>
            <pc:docMk/>
            <pc:sldMk cId="767481078" sldId="861"/>
            <ac:spMk id="14" creationId="{081E4A58-353D-44AE-B2FC-2A74E2E400F7}"/>
          </ac:spMkLst>
        </pc:spChg>
      </pc:sldChg>
      <pc:sldChg chg="del">
        <pc:chgData name="Margareta Nikolovska" userId="609e8dce-9290-4b2f-8cf7-056315c0f85c" providerId="ADAL" clId="{A0635C8F-5979-488D-AD6B-FB2FF2EC9E4D}" dt="2021-10-05T09:58:41.522" v="1065" actId="47"/>
        <pc:sldMkLst>
          <pc:docMk/>
          <pc:sldMk cId="1630203161" sldId="863"/>
        </pc:sldMkLst>
      </pc:sldChg>
      <pc:sldChg chg="del">
        <pc:chgData name="Margareta Nikolovska" userId="609e8dce-9290-4b2f-8cf7-056315c0f85c" providerId="ADAL" clId="{A0635C8F-5979-488D-AD6B-FB2FF2EC9E4D}" dt="2021-10-05T09:58:43.678" v="1066" actId="47"/>
        <pc:sldMkLst>
          <pc:docMk/>
          <pc:sldMk cId="1741193700" sldId="864"/>
        </pc:sldMkLst>
      </pc:sldChg>
      <pc:sldChg chg="del">
        <pc:chgData name="Margareta Nikolovska" userId="609e8dce-9290-4b2f-8cf7-056315c0f85c" providerId="ADAL" clId="{A0635C8F-5979-488D-AD6B-FB2FF2EC9E4D}" dt="2021-10-05T09:58:45.734" v="1067" actId="47"/>
        <pc:sldMkLst>
          <pc:docMk/>
          <pc:sldMk cId="3610227518" sldId="865"/>
        </pc:sldMkLst>
      </pc:sldChg>
      <pc:sldChg chg="del">
        <pc:chgData name="Margareta Nikolovska" userId="609e8dce-9290-4b2f-8cf7-056315c0f85c" providerId="ADAL" clId="{A0635C8F-5979-488D-AD6B-FB2FF2EC9E4D}" dt="2021-10-05T09:58:48.178" v="1068" actId="47"/>
        <pc:sldMkLst>
          <pc:docMk/>
          <pc:sldMk cId="1677066760" sldId="866"/>
        </pc:sldMkLst>
      </pc:sldChg>
      <pc:sldChg chg="addSp delSp del delDesignElem">
        <pc:chgData name="Margareta Nikolovska" userId="609e8dce-9290-4b2f-8cf7-056315c0f85c" providerId="ADAL" clId="{A0635C8F-5979-488D-AD6B-FB2FF2EC9E4D}" dt="2021-10-05T10:11:29.563" v="1230" actId="47"/>
        <pc:sldMkLst>
          <pc:docMk/>
          <pc:sldMk cId="2602801387" sldId="868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602801387" sldId="868"/>
            <ac:spMk id="32" creationId="{51D98CAC-3EFF-4342-BD5A-6C0E8CAB4C1A}"/>
          </ac:spMkLst>
        </pc:spChg>
      </pc:sldChg>
      <pc:sldChg chg="addSp delSp del delDesignElem">
        <pc:chgData name="Margareta Nikolovska" userId="609e8dce-9290-4b2f-8cf7-056315c0f85c" providerId="ADAL" clId="{A0635C8F-5979-488D-AD6B-FB2FF2EC9E4D}" dt="2021-10-05T10:11:22.574" v="1227" actId="47"/>
        <pc:sldMkLst>
          <pc:docMk/>
          <pc:sldMk cId="994316283" sldId="869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994316283" sldId="869"/>
            <ac:spMk id="8" creationId="{100EDD19-6802-4EC3-95CE-CFFAB042CFD6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994316283" sldId="869"/>
            <ac:spMk id="10" creationId="{DB17E863-922E-4C26-BD64-E8FD41D28661}"/>
          </ac:spMkLst>
        </pc:spChg>
      </pc:sldChg>
      <pc:sldChg chg="addSp delSp modSp mod delDesignElem">
        <pc:chgData name="Margareta Nikolovska" userId="609e8dce-9290-4b2f-8cf7-056315c0f85c" providerId="ADAL" clId="{A0635C8F-5979-488D-AD6B-FB2FF2EC9E4D}" dt="2021-10-05T10:19:13.401" v="1450" actId="20577"/>
        <pc:sldMkLst>
          <pc:docMk/>
          <pc:sldMk cId="3211220765" sldId="872"/>
        </pc:sldMkLst>
        <pc:spChg chg="mod">
          <ac:chgData name="Margareta Nikolovska" userId="609e8dce-9290-4b2f-8cf7-056315c0f85c" providerId="ADAL" clId="{A0635C8F-5979-488D-AD6B-FB2FF2EC9E4D}" dt="2021-10-05T10:17:12.917" v="1350" actId="26606"/>
          <ac:spMkLst>
            <pc:docMk/>
            <pc:sldMk cId="3211220765" sldId="872"/>
            <ac:spMk id="2" creationId="{D0F5C1D5-5525-4C53-B14A-304041110C3B}"/>
          </ac:spMkLst>
        </pc:spChg>
        <pc:spChg chg="del mod">
          <ac:chgData name="Margareta Nikolovska" userId="609e8dce-9290-4b2f-8cf7-056315c0f85c" providerId="ADAL" clId="{A0635C8F-5979-488D-AD6B-FB2FF2EC9E4D}" dt="2021-10-05T10:17:12.917" v="1350" actId="26606"/>
          <ac:spMkLst>
            <pc:docMk/>
            <pc:sldMk cId="3211220765" sldId="872"/>
            <ac:spMk id="30" creationId="{37530C03-0238-484C-96C5-2550D6CDA150}"/>
          </ac:spMkLst>
        </pc:spChg>
        <pc:spChg chg="add del">
          <ac:chgData name="Margareta Nikolovska" userId="609e8dce-9290-4b2f-8cf7-056315c0f85c" providerId="ADAL" clId="{A0635C8F-5979-488D-AD6B-FB2FF2EC9E4D}" dt="2021-10-05T10:17:12.917" v="1350" actId="26606"/>
          <ac:spMkLst>
            <pc:docMk/>
            <pc:sldMk cId="3211220765" sldId="872"/>
            <ac:spMk id="58" creationId="{907EF6B7-1338-4443-8C46-6A318D952DFD}"/>
          </ac:spMkLst>
        </pc:spChg>
        <pc:spChg chg="add del">
          <ac:chgData name="Margareta Nikolovska" userId="609e8dce-9290-4b2f-8cf7-056315c0f85c" providerId="ADAL" clId="{A0635C8F-5979-488D-AD6B-FB2FF2EC9E4D}" dt="2021-10-05T10:17:12.917" v="1350" actId="26606"/>
          <ac:spMkLst>
            <pc:docMk/>
            <pc:sldMk cId="3211220765" sldId="872"/>
            <ac:spMk id="60" creationId="{DAAE4CDD-124C-4DCF-9584-B6033B545DD5}"/>
          </ac:spMkLst>
        </pc:spChg>
        <pc:spChg chg="add del">
          <ac:chgData name="Margareta Nikolovska" userId="609e8dce-9290-4b2f-8cf7-056315c0f85c" providerId="ADAL" clId="{A0635C8F-5979-488D-AD6B-FB2FF2EC9E4D}" dt="2021-10-05T10:17:12.917" v="1350" actId="26606"/>
          <ac:spMkLst>
            <pc:docMk/>
            <pc:sldMk cId="3211220765" sldId="872"/>
            <ac:spMk id="62" creationId="{081E4A58-353D-44AE-B2FC-2A74E2E400F7}"/>
          </ac:spMkLst>
        </pc:spChg>
        <pc:spChg chg="add">
          <ac:chgData name="Margareta Nikolovska" userId="609e8dce-9290-4b2f-8cf7-056315c0f85c" providerId="ADAL" clId="{A0635C8F-5979-488D-AD6B-FB2FF2EC9E4D}" dt="2021-10-05T10:17:12.917" v="1350" actId="26606"/>
          <ac:spMkLst>
            <pc:docMk/>
            <pc:sldMk cId="3211220765" sldId="872"/>
            <ac:spMk id="68" creationId="{B819A166-7571-4003-A6B8-B62034C3ED30}"/>
          </ac:spMkLst>
        </pc:spChg>
        <pc:graphicFrameChg chg="add mod">
          <ac:chgData name="Margareta Nikolovska" userId="609e8dce-9290-4b2f-8cf7-056315c0f85c" providerId="ADAL" clId="{A0635C8F-5979-488D-AD6B-FB2FF2EC9E4D}" dt="2021-10-05T10:19:13.401" v="1450" actId="20577"/>
          <ac:graphicFrameMkLst>
            <pc:docMk/>
            <pc:sldMk cId="3211220765" sldId="872"/>
            <ac:graphicFrameMk id="64" creationId="{2542C63F-842F-48E3-9D73-9E3B56083676}"/>
          </ac:graphicFrameMkLst>
        </pc:graphicFrameChg>
      </pc:sldChg>
      <pc:sldChg chg="addSp delSp del delDesignElem">
        <pc:chgData name="Margareta Nikolovska" userId="609e8dce-9290-4b2f-8cf7-056315c0f85c" providerId="ADAL" clId="{A0635C8F-5979-488D-AD6B-FB2FF2EC9E4D}" dt="2021-10-05T10:14:45.452" v="1295" actId="47"/>
        <pc:sldMkLst>
          <pc:docMk/>
          <pc:sldMk cId="2451304978" sldId="873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451304978" sldId="873"/>
            <ac:spMk id="32" creationId="{907EF6B7-1338-4443-8C46-6A318D952DFD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451304978" sldId="873"/>
            <ac:spMk id="34" creationId="{DAAE4CDD-124C-4DCF-9584-B6033B545DD5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451304978" sldId="873"/>
            <ac:spMk id="36" creationId="{081E4A58-353D-44AE-B2FC-2A74E2E400F7}"/>
          </ac:spMkLst>
        </pc:spChg>
      </pc:sldChg>
      <pc:sldChg chg="addSp delSp modSp mod delDesignElem">
        <pc:chgData name="Margareta Nikolovska" userId="609e8dce-9290-4b2f-8cf7-056315c0f85c" providerId="ADAL" clId="{A0635C8F-5979-488D-AD6B-FB2FF2EC9E4D}" dt="2021-10-05T09:39:37.814" v="950" actId="14100"/>
        <pc:sldMkLst>
          <pc:docMk/>
          <pc:sldMk cId="2091915130" sldId="874"/>
        </pc:sldMkLst>
        <pc:spChg chg="mod">
          <ac:chgData name="Margareta Nikolovska" userId="609e8dce-9290-4b2f-8cf7-056315c0f85c" providerId="ADAL" clId="{A0635C8F-5979-488D-AD6B-FB2FF2EC9E4D}" dt="2021-10-05T09:35:56.918" v="870" actId="1076"/>
          <ac:spMkLst>
            <pc:docMk/>
            <pc:sldMk cId="2091915130" sldId="874"/>
            <ac:spMk id="2" creationId="{9AE3BF9B-B971-4707-9681-E470291DBD5D}"/>
          </ac:spMkLst>
        </pc:spChg>
        <pc:spChg chg="add mod">
          <ac:chgData name="Margareta Nikolovska" userId="609e8dce-9290-4b2f-8cf7-056315c0f85c" providerId="ADAL" clId="{A0635C8F-5979-488D-AD6B-FB2FF2EC9E4D}" dt="2021-10-05T09:39:32.594" v="949" actId="14100"/>
          <ac:spMkLst>
            <pc:docMk/>
            <pc:sldMk cId="2091915130" sldId="874"/>
            <ac:spMk id="9" creationId="{D0E965C9-D38E-481C-A38F-98CE0E4E14A8}"/>
          </ac:spMkLst>
        </pc:spChg>
        <pc:spChg chg="mod">
          <ac:chgData name="Margareta Nikolovska" userId="609e8dce-9290-4b2f-8cf7-056315c0f85c" providerId="ADAL" clId="{A0635C8F-5979-488D-AD6B-FB2FF2EC9E4D}" dt="2021-10-05T09:39:15.200" v="947" actId="255"/>
          <ac:spMkLst>
            <pc:docMk/>
            <pc:sldMk cId="2091915130" sldId="874"/>
            <ac:spMk id="10" creationId="{97F2725B-D381-42F7-B071-8DC0BCF2DD83}"/>
          </ac:spMkLst>
        </pc:spChg>
        <pc:spChg chg="del">
          <ac:chgData name="Margareta Nikolovska" userId="609e8dce-9290-4b2f-8cf7-056315c0f85c" providerId="ADAL" clId="{A0635C8F-5979-488D-AD6B-FB2FF2EC9E4D}" dt="2021-10-05T09:30:16.731" v="755" actId="478"/>
          <ac:spMkLst>
            <pc:docMk/>
            <pc:sldMk cId="2091915130" sldId="874"/>
            <ac:spMk id="13" creationId="{39B360B1-2B32-422B-B174-E073AEFA0B42}"/>
          </ac:spMkLst>
        </pc:spChg>
        <pc:spChg chg="del">
          <ac:chgData name="Margareta Nikolovska" userId="609e8dce-9290-4b2f-8cf7-056315c0f85c" providerId="ADAL" clId="{A0635C8F-5979-488D-AD6B-FB2FF2EC9E4D}" dt="2021-10-05T09:30:20.367" v="756" actId="478"/>
          <ac:spMkLst>
            <pc:docMk/>
            <pc:sldMk cId="2091915130" sldId="874"/>
            <ac:spMk id="14" creationId="{F4557C05-05DC-4089-A959-01CB83622F34}"/>
          </ac:spMkLst>
        </pc:spChg>
        <pc:spChg chg="add mod">
          <ac:chgData name="Margareta Nikolovska" userId="609e8dce-9290-4b2f-8cf7-056315c0f85c" providerId="ADAL" clId="{A0635C8F-5979-488D-AD6B-FB2FF2EC9E4D}" dt="2021-10-05T09:39:37.814" v="950" actId="14100"/>
          <ac:spMkLst>
            <pc:docMk/>
            <pc:sldMk cId="2091915130" sldId="874"/>
            <ac:spMk id="15" creationId="{0CFA5773-94ED-49AA-9BC1-1E83E483267B}"/>
          </ac:spMkLst>
        </pc:spChg>
        <pc:spChg chg="add mod">
          <ac:chgData name="Margareta Nikolovska" userId="609e8dce-9290-4b2f-8cf7-056315c0f85c" providerId="ADAL" clId="{A0635C8F-5979-488D-AD6B-FB2FF2EC9E4D}" dt="2021-10-05T09:38:52.044" v="946" actId="20577"/>
          <ac:spMkLst>
            <pc:docMk/>
            <pc:sldMk cId="2091915130" sldId="874"/>
            <ac:spMk id="16" creationId="{8DF334C5-AA0E-436D-9B20-43E1683E48E2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091915130" sldId="874"/>
            <ac:spMk id="32" creationId="{51D98CAC-3EFF-4342-BD5A-6C0E8CAB4C1A}"/>
          </ac:spMkLst>
        </pc:spChg>
      </pc:sldChg>
      <pc:sldChg chg="addSp delSp modSp mod delDesignElem">
        <pc:chgData name="Margareta Nikolovska" userId="609e8dce-9290-4b2f-8cf7-056315c0f85c" providerId="ADAL" clId="{A0635C8F-5979-488D-AD6B-FB2FF2EC9E4D}" dt="2021-10-05T09:51:35.179" v="1061" actId="255"/>
        <pc:sldMkLst>
          <pc:docMk/>
          <pc:sldMk cId="298242632" sldId="875"/>
        </pc:sldMkLst>
        <pc:spChg chg="mod">
          <ac:chgData name="Margareta Nikolovska" userId="609e8dce-9290-4b2f-8cf7-056315c0f85c" providerId="ADAL" clId="{A0635C8F-5979-488D-AD6B-FB2FF2EC9E4D}" dt="2021-10-05T09:51:35.179" v="1061" actId="255"/>
          <ac:spMkLst>
            <pc:docMk/>
            <pc:sldMk cId="298242632" sldId="875"/>
            <ac:spMk id="2" creationId="{9AE3BF9B-B971-4707-9681-E470291DBD5D}"/>
          </ac:spMkLst>
        </pc:spChg>
        <pc:spChg chg="mod">
          <ac:chgData name="Margareta Nikolovska" userId="609e8dce-9290-4b2f-8cf7-056315c0f85c" providerId="ADAL" clId="{A0635C8F-5979-488D-AD6B-FB2FF2EC9E4D}" dt="2021-10-05T09:45:48.317" v="985" actId="27636"/>
          <ac:spMkLst>
            <pc:docMk/>
            <pc:sldMk cId="298242632" sldId="875"/>
            <ac:spMk id="3" creationId="{44A41C0A-F5DB-4EB4-987D-86080D85A838}"/>
          </ac:spMkLst>
        </pc:spChg>
        <pc:spChg chg="mod">
          <ac:chgData name="Margareta Nikolovska" userId="609e8dce-9290-4b2f-8cf7-056315c0f85c" providerId="ADAL" clId="{A0635C8F-5979-488D-AD6B-FB2FF2EC9E4D}" dt="2021-10-05T09:45:53.531" v="986" actId="20577"/>
          <ac:spMkLst>
            <pc:docMk/>
            <pc:sldMk cId="298242632" sldId="875"/>
            <ac:spMk id="8" creationId="{97A98796-E215-4CB2-BBD5-F07A357BC888}"/>
          </ac:spMkLst>
        </pc:spChg>
        <pc:spChg chg="add mod">
          <ac:chgData name="Margareta Nikolovska" userId="609e8dce-9290-4b2f-8cf7-056315c0f85c" providerId="ADAL" clId="{A0635C8F-5979-488D-AD6B-FB2FF2EC9E4D}" dt="2021-10-05T09:48:15.995" v="1006" actId="27636"/>
          <ac:spMkLst>
            <pc:docMk/>
            <pc:sldMk cId="298242632" sldId="875"/>
            <ac:spMk id="9" creationId="{A6CBA3E5-984C-4DF3-97D4-FC646AC0BB7B}"/>
          </ac:spMkLst>
        </pc:spChg>
        <pc:spChg chg="add mod">
          <ac:chgData name="Margareta Nikolovska" userId="609e8dce-9290-4b2f-8cf7-056315c0f85c" providerId="ADAL" clId="{A0635C8F-5979-488D-AD6B-FB2FF2EC9E4D}" dt="2021-10-05T09:49:40.423" v="1021" actId="113"/>
          <ac:spMkLst>
            <pc:docMk/>
            <pc:sldMk cId="298242632" sldId="875"/>
            <ac:spMk id="10" creationId="{BA9E3DDB-9A54-4B95-B32E-F673B7CD8070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298242632" sldId="875"/>
            <ac:spMk id="32" creationId="{51D98CAC-3EFF-4342-BD5A-6C0E8CAB4C1A}"/>
          </ac:spMkLst>
        </pc:spChg>
      </pc:sldChg>
      <pc:sldChg chg="addSp delSp modSp del delDesignElem">
        <pc:chgData name="Margareta Nikolovska" userId="609e8dce-9290-4b2f-8cf7-056315c0f85c" providerId="ADAL" clId="{A0635C8F-5979-488D-AD6B-FB2FF2EC9E4D}" dt="2021-10-05T10:12:44.616" v="1284" actId="47"/>
        <pc:sldMkLst>
          <pc:docMk/>
          <pc:sldMk cId="490731981" sldId="876"/>
        </pc:sldMkLst>
        <pc:spChg chg="mod">
          <ac:chgData name="Margareta Nikolovska" userId="609e8dce-9290-4b2f-8cf7-056315c0f85c" providerId="ADAL" clId="{A0635C8F-5979-488D-AD6B-FB2FF2EC9E4D}" dt="2021-10-05T09:07:54.805" v="240"/>
          <ac:spMkLst>
            <pc:docMk/>
            <pc:sldMk cId="490731981" sldId="876"/>
            <ac:spMk id="2" creationId="{C06ECEB4-9441-4F27-B845-BB5803F04290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490731981" sldId="876"/>
            <ac:spMk id="63" creationId="{9AFC454B-A080-4D23-B177-6D5356C6E6EF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490731981" sldId="876"/>
            <ac:spMk id="65" creationId="{D0522C2C-7B5C-48A7-A969-03941E5D2E76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490731981" sldId="876"/>
            <ac:spMk id="67" creationId="{9C682A1A-5B2D-4111-BBD6-620165633E5B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490731981" sldId="876"/>
            <ac:spMk id="69" creationId="{D6EE29F2-D77F-4BD0-A20B-334D316A1C9D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490731981" sldId="876"/>
            <ac:spMk id="71" creationId="{22D09ED2-868F-42C6-866E-F92E0CEF314F}"/>
          </ac:spMkLst>
        </pc:spChg>
      </pc:sldChg>
      <pc:sldChg chg="addSp delSp del delDesignElem">
        <pc:chgData name="Margareta Nikolovska" userId="609e8dce-9290-4b2f-8cf7-056315c0f85c" providerId="ADAL" clId="{A0635C8F-5979-488D-AD6B-FB2FF2EC9E4D}" dt="2021-10-05T09:59:06.205" v="1073" actId="47"/>
        <pc:sldMkLst>
          <pc:docMk/>
          <pc:sldMk cId="580685616" sldId="877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580685616" sldId="877"/>
            <ac:spMk id="11" creationId="{C2554CA6-288E-4202-BC52-2E5A8F0C0AED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580685616" sldId="877"/>
            <ac:spMk id="13" creationId="{B10BB131-AC8E-4A8E-A5D1-36260F720C3B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580685616" sldId="877"/>
            <ac:spMk id="15" creationId="{5B7778FC-632E-4DCA-A7CB-0D7731CCF970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580685616" sldId="877"/>
            <ac:spMk id="17" creationId="{FA23A907-97FB-4A8F-880A-DD77401C4296}"/>
          </ac:spMkLst>
        </pc:spChg>
      </pc:sldChg>
      <pc:sldChg chg="modSp del">
        <pc:chgData name="Margareta Nikolovska" userId="609e8dce-9290-4b2f-8cf7-056315c0f85c" providerId="ADAL" clId="{A0635C8F-5979-488D-AD6B-FB2FF2EC9E4D}" dt="2021-10-05T09:58:56.877" v="1070" actId="47"/>
        <pc:sldMkLst>
          <pc:docMk/>
          <pc:sldMk cId="781849470" sldId="878"/>
        </pc:sldMkLst>
        <pc:spChg chg="mod">
          <ac:chgData name="Margareta Nikolovska" userId="609e8dce-9290-4b2f-8cf7-056315c0f85c" providerId="ADAL" clId="{A0635C8F-5979-488D-AD6B-FB2FF2EC9E4D}" dt="2021-10-05T09:07:54.805" v="240"/>
          <ac:spMkLst>
            <pc:docMk/>
            <pc:sldMk cId="781849470" sldId="878"/>
            <ac:spMk id="7" creationId="{D3E2F239-9C49-4B1E-9B4A-C4741BFBDF93}"/>
          </ac:spMkLst>
        </pc:spChg>
      </pc:sldChg>
      <pc:sldChg chg="addSp delSp del delDesignElem">
        <pc:chgData name="Margareta Nikolovska" userId="609e8dce-9290-4b2f-8cf7-056315c0f85c" providerId="ADAL" clId="{A0635C8F-5979-488D-AD6B-FB2FF2EC9E4D}" dt="2021-10-05T09:58:53.567" v="1069" actId="47"/>
        <pc:sldMkLst>
          <pc:docMk/>
          <pc:sldMk cId="3786792981" sldId="879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786792981" sldId="879"/>
            <ac:spMk id="12" creationId="{2B566528-1B12-4246-9431-5C2D7D081168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786792981" sldId="879"/>
            <ac:spMk id="14" creationId="{2E80C965-DB6D-4F81-9E9E-B027384D0BD6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786792981" sldId="879"/>
            <ac:spMk id="16" creationId="{A580F890-B085-4E95-96AA-55AEBEC5CE6E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786792981" sldId="879"/>
            <ac:spMk id="18" creationId="{D3F51FEB-38FB-4F6C-9F7B-2F2AFAB65463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786792981" sldId="879"/>
            <ac:spMk id="20" creationId="{1E547BA6-BAE0-43BB-A7CA-60F69CE252F0}"/>
          </ac:spMkLst>
        </pc:spChg>
      </pc:sldChg>
      <pc:sldChg chg="delSp del delDesignElem">
        <pc:chgData name="Margareta Nikolovska" userId="609e8dce-9290-4b2f-8cf7-056315c0f85c" providerId="ADAL" clId="{A0635C8F-5979-488D-AD6B-FB2FF2EC9E4D}" dt="2021-10-05T10:16:09.372" v="1296" actId="47"/>
        <pc:sldMkLst>
          <pc:docMk/>
          <pc:sldMk cId="1610772535" sldId="880"/>
        </pc:sldMkLst>
        <pc:spChg chg="del">
          <ac:chgData name="Margareta Nikolovska" userId="609e8dce-9290-4b2f-8cf7-056315c0f85c" providerId="ADAL" clId="{A0635C8F-5979-488D-AD6B-FB2FF2EC9E4D}" dt="2021-10-05T08:46:15.713" v="4"/>
          <ac:spMkLst>
            <pc:docMk/>
            <pc:sldMk cId="1610772535" sldId="880"/>
            <ac:spMk id="43" creationId="{9B7AD9F6-8CE7-4299-8FC6-328F4DCD3FF9}"/>
          </ac:spMkLst>
        </pc:spChg>
        <pc:spChg chg="del">
          <ac:chgData name="Margareta Nikolovska" userId="609e8dce-9290-4b2f-8cf7-056315c0f85c" providerId="ADAL" clId="{A0635C8F-5979-488D-AD6B-FB2FF2EC9E4D}" dt="2021-10-05T08:46:15.713" v="4"/>
          <ac:spMkLst>
            <pc:docMk/>
            <pc:sldMk cId="1610772535" sldId="880"/>
            <ac:spMk id="44" creationId="{F49775AF-8896-43EE-92C6-83497D6DC56F}"/>
          </ac:spMkLst>
        </pc:spChg>
      </pc:sldChg>
      <pc:sldChg chg="del">
        <pc:chgData name="Margareta Nikolovska" userId="609e8dce-9290-4b2f-8cf7-056315c0f85c" providerId="ADAL" clId="{A0635C8F-5979-488D-AD6B-FB2FF2EC9E4D}" dt="2021-10-05T10:14:27.487" v="1292" actId="47"/>
        <pc:sldMkLst>
          <pc:docMk/>
          <pc:sldMk cId="576075864" sldId="883"/>
        </pc:sldMkLst>
      </pc:sldChg>
      <pc:sldChg chg="addSp delSp del delDesignElem">
        <pc:chgData name="Margareta Nikolovska" userId="609e8dce-9290-4b2f-8cf7-056315c0f85c" providerId="ADAL" clId="{A0635C8F-5979-488D-AD6B-FB2FF2EC9E4D}" dt="2021-10-05T10:11:25.400" v="1228" actId="47"/>
        <pc:sldMkLst>
          <pc:docMk/>
          <pc:sldMk cId="3065290375" sldId="884"/>
        </pc:sldMkLst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065290375" sldId="884"/>
            <ac:spMk id="11" creationId="{100EDD19-6802-4EC3-95CE-CFFAB042CFD6}"/>
          </ac:spMkLst>
        </pc:spChg>
        <pc:spChg chg="add del">
          <ac:chgData name="Margareta Nikolovska" userId="609e8dce-9290-4b2f-8cf7-056315c0f85c" providerId="ADAL" clId="{A0635C8F-5979-488D-AD6B-FB2FF2EC9E4D}" dt="2021-10-05T09:07:54.805" v="240"/>
          <ac:spMkLst>
            <pc:docMk/>
            <pc:sldMk cId="3065290375" sldId="884"/>
            <ac:spMk id="13" creationId="{DB17E863-922E-4C26-BD64-E8FD41D28661}"/>
          </ac:spMkLst>
        </pc:spChg>
      </pc:sldChg>
      <pc:sldChg chg="del">
        <pc:chgData name="Margareta Nikolovska" userId="609e8dce-9290-4b2f-8cf7-056315c0f85c" providerId="ADAL" clId="{A0635C8F-5979-488D-AD6B-FB2FF2EC9E4D}" dt="2021-10-05T10:11:27.631" v="1229" actId="47"/>
        <pc:sldMkLst>
          <pc:docMk/>
          <pc:sldMk cId="2000459097" sldId="885"/>
        </pc:sldMkLst>
      </pc:sldChg>
      <pc:sldChg chg="modSp add mod">
        <pc:chgData name="Margareta Nikolovska" userId="609e8dce-9290-4b2f-8cf7-056315c0f85c" providerId="ADAL" clId="{A0635C8F-5979-488D-AD6B-FB2FF2EC9E4D}" dt="2021-10-05T10:27:38.132" v="1489" actId="20577"/>
        <pc:sldMkLst>
          <pc:docMk/>
          <pc:sldMk cId="1105613347" sldId="886"/>
        </pc:sldMkLst>
        <pc:spChg chg="mod">
          <ac:chgData name="Margareta Nikolovska" userId="609e8dce-9290-4b2f-8cf7-056315c0f85c" providerId="ADAL" clId="{A0635C8F-5979-488D-AD6B-FB2FF2EC9E4D}" dt="2021-10-05T09:21:20.743" v="718" actId="207"/>
          <ac:spMkLst>
            <pc:docMk/>
            <pc:sldMk cId="1105613347" sldId="886"/>
            <ac:spMk id="4" creationId="{07C62771-9CEE-48EF-9F0C-15CCF33C6764}"/>
          </ac:spMkLst>
        </pc:spChg>
        <pc:spChg chg="mod">
          <ac:chgData name="Margareta Nikolovska" userId="609e8dce-9290-4b2f-8cf7-056315c0f85c" providerId="ADAL" clId="{A0635C8F-5979-488D-AD6B-FB2FF2EC9E4D}" dt="2021-10-05T10:27:38.132" v="1489" actId="20577"/>
          <ac:spMkLst>
            <pc:docMk/>
            <pc:sldMk cId="1105613347" sldId="886"/>
            <ac:spMk id="6" creationId="{D8F111A3-B39C-4A41-A03E-2406BC3A872B}"/>
          </ac:spMkLst>
        </pc:spChg>
      </pc:sldChg>
      <pc:sldChg chg="add del setBg">
        <pc:chgData name="Margareta Nikolovska" userId="609e8dce-9290-4b2f-8cf7-056315c0f85c" providerId="ADAL" clId="{A0635C8F-5979-488D-AD6B-FB2FF2EC9E4D}" dt="2021-10-05T09:13:32.286" v="344"/>
        <pc:sldMkLst>
          <pc:docMk/>
          <pc:sldMk cId="1379452533" sldId="886"/>
        </pc:sldMkLst>
      </pc:sldChg>
      <pc:sldChg chg="modSp add mod">
        <pc:chgData name="Margareta Nikolovska" userId="609e8dce-9290-4b2f-8cf7-056315c0f85c" providerId="ADAL" clId="{A0635C8F-5979-488D-AD6B-FB2FF2EC9E4D}" dt="2021-10-05T09:58:14.778" v="1063" actId="27636"/>
        <pc:sldMkLst>
          <pc:docMk/>
          <pc:sldMk cId="583742561" sldId="887"/>
        </pc:sldMkLst>
        <pc:spChg chg="mod">
          <ac:chgData name="Margareta Nikolovska" userId="609e8dce-9290-4b2f-8cf7-056315c0f85c" providerId="ADAL" clId="{A0635C8F-5979-488D-AD6B-FB2FF2EC9E4D}" dt="2021-10-05T09:58:14.778" v="1063" actId="27636"/>
          <ac:spMkLst>
            <pc:docMk/>
            <pc:sldMk cId="583742561" sldId="887"/>
            <ac:spMk id="3" creationId="{882C8AC8-B80C-4956-9FE8-F6CDAFD17B64}"/>
          </ac:spMkLst>
        </pc:spChg>
      </pc:sldChg>
      <pc:sldChg chg="addSp delSp modSp add mod setBg delDesignElem">
        <pc:chgData name="Margareta Nikolovska" userId="609e8dce-9290-4b2f-8cf7-056315c0f85c" providerId="ADAL" clId="{A0635C8F-5979-488D-AD6B-FB2FF2EC9E4D}" dt="2021-10-05T10:04:41.617" v="1159" actId="207"/>
        <pc:sldMkLst>
          <pc:docMk/>
          <pc:sldMk cId="3172439252" sldId="888"/>
        </pc:sldMkLst>
        <pc:spChg chg="mod">
          <ac:chgData name="Margareta Nikolovska" userId="609e8dce-9290-4b2f-8cf7-056315c0f85c" providerId="ADAL" clId="{A0635C8F-5979-488D-AD6B-FB2FF2EC9E4D}" dt="2021-10-05T10:04:41.617" v="1159" actId="207"/>
          <ac:spMkLst>
            <pc:docMk/>
            <pc:sldMk cId="3172439252" sldId="888"/>
            <ac:spMk id="2" creationId="{C06ECEB4-9441-4F27-B845-BB5803F04290}"/>
          </ac:spMkLst>
        </pc:spChg>
        <pc:spChg chg="add mod">
          <ac:chgData name="Margareta Nikolovska" userId="609e8dce-9290-4b2f-8cf7-056315c0f85c" providerId="ADAL" clId="{A0635C8F-5979-488D-AD6B-FB2FF2EC9E4D}" dt="2021-10-05T10:03:11.875" v="1137" actId="14826"/>
          <ac:spMkLst>
            <pc:docMk/>
            <pc:sldMk cId="3172439252" sldId="888"/>
            <ac:spMk id="3" creationId="{3B6A4253-F829-4E69-AA0B-DD7FCED16CAC}"/>
          </ac:spMkLst>
        </pc:spChg>
        <pc:spChg chg="del">
          <ac:chgData name="Margareta Nikolovska" userId="609e8dce-9290-4b2f-8cf7-056315c0f85c" providerId="ADAL" clId="{A0635C8F-5979-488D-AD6B-FB2FF2EC9E4D}" dt="2021-10-05T10:02:12.177" v="1114"/>
          <ac:spMkLst>
            <pc:docMk/>
            <pc:sldMk cId="3172439252" sldId="888"/>
            <ac:spMk id="84" creationId="{ECC07320-C2CA-4E29-8481-9D9E143C7788}"/>
          </ac:spMkLst>
        </pc:spChg>
        <pc:spChg chg="del">
          <ac:chgData name="Margareta Nikolovska" userId="609e8dce-9290-4b2f-8cf7-056315c0f85c" providerId="ADAL" clId="{A0635C8F-5979-488D-AD6B-FB2FF2EC9E4D}" dt="2021-10-05T10:02:12.177" v="1114"/>
          <ac:spMkLst>
            <pc:docMk/>
            <pc:sldMk cId="3172439252" sldId="888"/>
            <ac:spMk id="86" creationId="{178FB36B-5BFE-42CA-BC60-1115E0D95EEC}"/>
          </ac:spMkLst>
        </pc:spChg>
        <pc:picChg chg="mod">
          <ac:chgData name="Margareta Nikolovska" userId="609e8dce-9290-4b2f-8cf7-056315c0f85c" providerId="ADAL" clId="{A0635C8F-5979-488D-AD6B-FB2FF2EC9E4D}" dt="2021-10-05T10:03:11.875" v="1137" actId="14826"/>
          <ac:picMkLst>
            <pc:docMk/>
            <pc:sldMk cId="3172439252" sldId="888"/>
            <ac:picMk id="73" creationId="{F75094CC-82D2-41F8-BECF-94E216EF3C54}"/>
          </ac:picMkLst>
        </pc:picChg>
      </pc:sldChg>
      <pc:sldChg chg="delSp modSp add mod ord">
        <pc:chgData name="Margareta Nikolovska" userId="609e8dce-9290-4b2f-8cf7-056315c0f85c" providerId="ADAL" clId="{A0635C8F-5979-488D-AD6B-FB2FF2EC9E4D}" dt="2021-10-05T10:10:55.672" v="1225" actId="478"/>
        <pc:sldMkLst>
          <pc:docMk/>
          <pc:sldMk cId="525250102" sldId="889"/>
        </pc:sldMkLst>
        <pc:spChg chg="mod">
          <ac:chgData name="Margareta Nikolovska" userId="609e8dce-9290-4b2f-8cf7-056315c0f85c" providerId="ADAL" clId="{A0635C8F-5979-488D-AD6B-FB2FF2EC9E4D}" dt="2021-10-05T10:09:36.765" v="1210" actId="207"/>
          <ac:spMkLst>
            <pc:docMk/>
            <pc:sldMk cId="525250102" sldId="889"/>
            <ac:spMk id="2" creationId="{9AE3BF9B-B971-4707-9681-E470291DBD5D}"/>
          </ac:spMkLst>
        </pc:spChg>
        <pc:spChg chg="del">
          <ac:chgData name="Margareta Nikolovska" userId="609e8dce-9290-4b2f-8cf7-056315c0f85c" providerId="ADAL" clId="{A0635C8F-5979-488D-AD6B-FB2FF2EC9E4D}" dt="2021-10-05T10:10:55.672" v="1225" actId="478"/>
          <ac:spMkLst>
            <pc:docMk/>
            <pc:sldMk cId="525250102" sldId="889"/>
            <ac:spMk id="8" creationId="{97A98796-E215-4CB2-BBD5-F07A357BC888}"/>
          </ac:spMkLst>
        </pc:spChg>
        <pc:spChg chg="mod">
          <ac:chgData name="Margareta Nikolovska" userId="609e8dce-9290-4b2f-8cf7-056315c0f85c" providerId="ADAL" clId="{A0635C8F-5979-488D-AD6B-FB2FF2EC9E4D}" dt="2021-10-05T10:10:48.021" v="1224" actId="122"/>
          <ac:spMkLst>
            <pc:docMk/>
            <pc:sldMk cId="525250102" sldId="889"/>
            <ac:spMk id="9" creationId="{A6CBA3E5-984C-4DF3-97D4-FC646AC0BB7B}"/>
          </ac:spMkLst>
        </pc:spChg>
        <pc:spChg chg="del">
          <ac:chgData name="Margareta Nikolovska" userId="609e8dce-9290-4b2f-8cf7-056315c0f85c" providerId="ADAL" clId="{A0635C8F-5979-488D-AD6B-FB2FF2EC9E4D}" dt="2021-10-05T10:09:47.825" v="1211" actId="478"/>
          <ac:spMkLst>
            <pc:docMk/>
            <pc:sldMk cId="525250102" sldId="889"/>
            <ac:spMk id="10" creationId="{BA9E3DDB-9A54-4B95-B32E-F673B7CD8070}"/>
          </ac:spMkLst>
        </pc:spChg>
      </pc:sldChg>
      <pc:sldChg chg="modSp add mod setBg">
        <pc:chgData name="Margareta Nikolovska" userId="609e8dce-9290-4b2f-8cf7-056315c0f85c" providerId="ADAL" clId="{A0635C8F-5979-488D-AD6B-FB2FF2EC9E4D}" dt="2021-10-05T10:13:49.999" v="1290"/>
        <pc:sldMkLst>
          <pc:docMk/>
          <pc:sldMk cId="1711933982" sldId="890"/>
        </pc:sldMkLst>
        <pc:spChg chg="mod">
          <ac:chgData name="Margareta Nikolovska" userId="609e8dce-9290-4b2f-8cf7-056315c0f85c" providerId="ADAL" clId="{A0635C8F-5979-488D-AD6B-FB2FF2EC9E4D}" dt="2021-10-05T10:12:36.802" v="1283" actId="27636"/>
          <ac:spMkLst>
            <pc:docMk/>
            <pc:sldMk cId="1711933982" sldId="890"/>
            <ac:spMk id="2" creationId="{9AE3BF9B-B971-4707-9681-E470291DBD5D}"/>
          </ac:spMkLst>
        </pc:spChg>
      </pc:sldChg>
      <pc:sldChg chg="add ord">
        <pc:chgData name="Margareta Nikolovska" userId="609e8dce-9290-4b2f-8cf7-056315c0f85c" providerId="ADAL" clId="{A0635C8F-5979-488D-AD6B-FB2FF2EC9E4D}" dt="2021-10-05T10:13:16.746" v="1289"/>
        <pc:sldMkLst>
          <pc:docMk/>
          <pc:sldMk cId="3069446963" sldId="891"/>
        </pc:sldMkLst>
      </pc:sldChg>
      <pc:sldMasterChg chg="delSldLayout">
        <pc:chgData name="Margareta Nikolovska" userId="609e8dce-9290-4b2f-8cf7-056315c0f85c" providerId="ADAL" clId="{A0635C8F-5979-488D-AD6B-FB2FF2EC9E4D}" dt="2021-10-05T10:17:47.710" v="1353" actId="47"/>
        <pc:sldMasterMkLst>
          <pc:docMk/>
          <pc:sldMasterMk cId="2464859927" sldId="2147483889"/>
        </pc:sldMasterMkLst>
        <pc:sldLayoutChg chg="del">
          <pc:chgData name="Margareta Nikolovska" userId="609e8dce-9290-4b2f-8cf7-056315c0f85c" providerId="ADAL" clId="{A0635C8F-5979-488D-AD6B-FB2FF2EC9E4D}" dt="2021-10-05T10:17:47.710" v="1353" actId="47"/>
          <pc:sldLayoutMkLst>
            <pc:docMk/>
            <pc:sldMasterMk cId="2464859927" sldId="2147483889"/>
            <pc:sldLayoutMk cId="1679164888" sldId="2147483909"/>
          </pc:sldLayoutMkLst>
        </pc:sldLayoutChg>
      </pc:sldMasterChg>
      <pc:sldMasterChg chg="delSldLayout modSldLayout">
        <pc:chgData name="Margareta Nikolovska" userId="609e8dce-9290-4b2f-8cf7-056315c0f85c" providerId="ADAL" clId="{A0635C8F-5979-488D-AD6B-FB2FF2EC9E4D}" dt="2021-10-05T10:17:43.465" v="1352" actId="47"/>
        <pc:sldMasterMkLst>
          <pc:docMk/>
          <pc:sldMasterMk cId="3349834636" sldId="2147483932"/>
        </pc:sldMasterMkLst>
        <pc:sldLayoutChg chg="del">
          <pc:chgData name="Margareta Nikolovska" userId="609e8dce-9290-4b2f-8cf7-056315c0f85c" providerId="ADAL" clId="{A0635C8F-5979-488D-AD6B-FB2FF2EC9E4D}" dt="2021-10-05T10:17:40.718" v="1351" actId="47"/>
          <pc:sldLayoutMkLst>
            <pc:docMk/>
            <pc:sldMasterMk cId="3349834636" sldId="2147483932"/>
            <pc:sldLayoutMk cId="3298803462" sldId="2147483957"/>
          </pc:sldLayoutMkLst>
        </pc:sldLayoutChg>
        <pc:sldLayoutChg chg="modTransition">
          <pc:chgData name="Margareta Nikolovska" userId="609e8dce-9290-4b2f-8cf7-056315c0f85c" providerId="ADAL" clId="{A0635C8F-5979-488D-AD6B-FB2FF2EC9E4D}" dt="2021-10-05T08:51:17.906" v="39"/>
          <pc:sldLayoutMkLst>
            <pc:docMk/>
            <pc:sldMasterMk cId="3349834636" sldId="2147483932"/>
            <pc:sldLayoutMk cId="1606644418" sldId="2147483972"/>
          </pc:sldLayoutMkLst>
        </pc:sldLayoutChg>
        <pc:sldLayoutChg chg="del">
          <pc:chgData name="Margareta Nikolovska" userId="609e8dce-9290-4b2f-8cf7-056315c0f85c" providerId="ADAL" clId="{A0635C8F-5979-488D-AD6B-FB2FF2EC9E4D}" dt="2021-10-05T10:17:43.465" v="1352" actId="47"/>
          <pc:sldLayoutMkLst>
            <pc:docMk/>
            <pc:sldMasterMk cId="3349834636" sldId="2147483932"/>
            <pc:sldLayoutMk cId="859605049" sldId="2147484014"/>
          </pc:sldLayoutMkLst>
        </pc:sldLayoutChg>
      </pc:sldMasterChg>
      <pc:sldMasterChg chg="addSp modTransition">
        <pc:chgData name="Margareta Nikolovska" userId="609e8dce-9290-4b2f-8cf7-056315c0f85c" providerId="ADAL" clId="{A0635C8F-5979-488D-AD6B-FB2FF2EC9E4D}" dt="2021-10-05T08:46:15.713" v="4"/>
        <pc:sldMasterMkLst>
          <pc:docMk/>
          <pc:sldMasterMk cId="2927526626" sldId="2147483975"/>
        </pc:sldMasterMkLst>
        <pc:picChg chg="add">
          <ac:chgData name="Margareta Nikolovska" userId="609e8dce-9290-4b2f-8cf7-056315c0f85c" providerId="ADAL" clId="{A0635C8F-5979-488D-AD6B-FB2FF2EC9E4D}" dt="2021-10-05T08:46:15.713" v="4"/>
          <ac:picMkLst>
            <pc:docMk/>
            <pc:sldMasterMk cId="2927526626" sldId="2147483975"/>
            <ac:picMk id="7" creationId="{7C1D01EA-F6F1-4D7C-BC35-3DC6C7796E14}"/>
          </ac:picMkLst>
        </pc:picChg>
      </pc:sldMasterChg>
      <pc:sldMasterChg chg="addSp modTransition">
        <pc:chgData name="Margareta Nikolovska" userId="609e8dce-9290-4b2f-8cf7-056315c0f85c" providerId="ADAL" clId="{A0635C8F-5979-488D-AD6B-FB2FF2EC9E4D}" dt="2021-10-05T08:46:17.605" v="6"/>
        <pc:sldMasterMkLst>
          <pc:docMk/>
          <pc:sldMasterMk cId="1181819314" sldId="2147483990"/>
        </pc:sldMasterMkLst>
        <pc:picChg chg="add">
          <ac:chgData name="Margareta Nikolovska" userId="609e8dce-9290-4b2f-8cf7-056315c0f85c" providerId="ADAL" clId="{A0635C8F-5979-488D-AD6B-FB2FF2EC9E4D}" dt="2021-10-05T08:46:17.605" v="6"/>
          <ac:picMkLst>
            <pc:docMk/>
            <pc:sldMasterMk cId="1181819314" sldId="2147483990"/>
            <ac:picMk id="18" creationId="{9CE3A359-CC0B-44F0-A917-72DE051346D0}"/>
          </ac:picMkLst>
        </pc:picChg>
      </pc:sldMasterChg>
      <pc:sldMasterChg chg="addSp modTransition">
        <pc:chgData name="Margareta Nikolovska" userId="609e8dce-9290-4b2f-8cf7-056315c0f85c" providerId="ADAL" clId="{A0635C8F-5979-488D-AD6B-FB2FF2EC9E4D}" dt="2021-10-05T08:51:10.687" v="34"/>
        <pc:sldMasterMkLst>
          <pc:docMk/>
          <pc:sldMasterMk cId="3999064317" sldId="2147484010"/>
        </pc:sldMasterMkLst>
        <pc:picChg chg="add">
          <ac:chgData name="Margareta Nikolovska" userId="609e8dce-9290-4b2f-8cf7-056315c0f85c" providerId="ADAL" clId="{A0635C8F-5979-488D-AD6B-FB2FF2EC9E4D}" dt="2021-10-05T08:46:53.599" v="15"/>
          <ac:picMkLst>
            <pc:docMk/>
            <pc:sldMasterMk cId="3999064317" sldId="2147484010"/>
            <ac:picMk id="18" creationId="{033D91C2-2B7E-44A8-8107-547E4FA09ACF}"/>
          </ac:picMkLst>
        </pc:picChg>
      </pc:sldMasterChg>
      <pc:sldMasterChg chg="addSp modTransition modSldLayout">
        <pc:chgData name="Margareta Nikolovska" userId="609e8dce-9290-4b2f-8cf7-056315c0f85c" providerId="ADAL" clId="{A0635C8F-5979-488D-AD6B-FB2FF2EC9E4D}" dt="2021-10-05T09:07:54.805" v="240"/>
        <pc:sldMasterMkLst>
          <pc:docMk/>
          <pc:sldMasterMk cId="2091868974" sldId="2147484015"/>
        </pc:sldMasterMkLst>
        <pc:picChg chg="add">
          <ac:chgData name="Margareta Nikolovska" userId="609e8dce-9290-4b2f-8cf7-056315c0f85c" providerId="ADAL" clId="{A0635C8F-5979-488D-AD6B-FB2FF2EC9E4D}" dt="2021-10-05T09:07:51.860" v="237"/>
          <ac:picMkLst>
            <pc:docMk/>
            <pc:sldMasterMk cId="2091868974" sldId="2147484015"/>
            <ac:picMk id="18" creationId="{95F30479-90DD-47C5-A0B4-D9BFA8B0D64F}"/>
          </ac:picMkLst>
        </pc:picChg>
        <pc:sldLayoutChg chg="addSp">
          <pc:chgData name="Margareta Nikolovska" userId="609e8dce-9290-4b2f-8cf7-056315c0f85c" providerId="ADAL" clId="{A0635C8F-5979-488D-AD6B-FB2FF2EC9E4D}" dt="2021-10-05T09:07:51.860" v="237"/>
          <pc:sldLayoutMkLst>
            <pc:docMk/>
            <pc:sldMasterMk cId="2091868974" sldId="2147484015"/>
            <pc:sldLayoutMk cId="213784769" sldId="2147484017"/>
          </pc:sldLayoutMkLst>
          <pc:cxnChg chg="add">
            <ac:chgData name="Margareta Nikolovska" userId="609e8dce-9290-4b2f-8cf7-056315c0f85c" providerId="ADAL" clId="{A0635C8F-5979-488D-AD6B-FB2FF2EC9E4D}" dt="2021-10-05T09:07:51.860" v="237"/>
            <ac:cxnSpMkLst>
              <pc:docMk/>
              <pc:sldMasterMk cId="2091868974" sldId="2147484015"/>
              <pc:sldLayoutMk cId="213784769" sldId="2147484017"/>
              <ac:cxnSpMk id="7" creationId="{1BFA5F39-9C22-460C-93E0-15F2278968F6}"/>
            </ac:cxnSpMkLst>
          </pc:cxnChg>
        </pc:sldLayoutChg>
        <pc:sldLayoutChg chg="addSp">
          <pc:chgData name="Margareta Nikolovska" userId="609e8dce-9290-4b2f-8cf7-056315c0f85c" providerId="ADAL" clId="{A0635C8F-5979-488D-AD6B-FB2FF2EC9E4D}" dt="2021-10-05T09:07:51.860" v="237"/>
          <pc:sldLayoutMkLst>
            <pc:docMk/>
            <pc:sldMasterMk cId="2091868974" sldId="2147484015"/>
            <pc:sldLayoutMk cId="2560154924" sldId="2147484020"/>
          </pc:sldLayoutMkLst>
          <pc:cxnChg chg="add">
            <ac:chgData name="Margareta Nikolovska" userId="609e8dce-9290-4b2f-8cf7-056315c0f85c" providerId="ADAL" clId="{A0635C8F-5979-488D-AD6B-FB2FF2EC9E4D}" dt="2021-10-05T09:07:51.860" v="237"/>
            <ac:cxnSpMkLst>
              <pc:docMk/>
              <pc:sldMasterMk cId="2091868974" sldId="2147484015"/>
              <pc:sldLayoutMk cId="2560154924" sldId="2147484020"/>
              <ac:cxnSpMk id="10" creationId="{3FEEA07A-CF4F-409F-8674-DD738E6208F0}"/>
            </ac:cxnSpMkLst>
          </pc:cxnChg>
        </pc:sldLayoutChg>
        <pc:sldLayoutChg chg="addSp">
          <pc:chgData name="Margareta Nikolovska" userId="609e8dce-9290-4b2f-8cf7-056315c0f85c" providerId="ADAL" clId="{A0635C8F-5979-488D-AD6B-FB2FF2EC9E4D}" dt="2021-10-05T09:07:51.860" v="237"/>
          <pc:sldLayoutMkLst>
            <pc:docMk/>
            <pc:sldMasterMk cId="2091868974" sldId="2147484015"/>
            <pc:sldLayoutMk cId="722289852" sldId="2147484021"/>
          </pc:sldLayoutMkLst>
          <pc:cxnChg chg="add">
            <ac:chgData name="Margareta Nikolovska" userId="609e8dce-9290-4b2f-8cf7-056315c0f85c" providerId="ADAL" clId="{A0635C8F-5979-488D-AD6B-FB2FF2EC9E4D}" dt="2021-10-05T09:07:51.860" v="237"/>
            <ac:cxnSpMkLst>
              <pc:docMk/>
              <pc:sldMasterMk cId="2091868974" sldId="2147484015"/>
              <pc:sldLayoutMk cId="722289852" sldId="2147484021"/>
              <ac:cxnSpMk id="6" creationId="{98BA77A9-1E4F-4722-8249-0CB2879768F5}"/>
            </ac:cxnSpMkLst>
          </pc:cxnChg>
        </pc:sldLayoutChg>
        <pc:sldLayoutChg chg="addSp modTransition">
          <pc:chgData name="Margareta Nikolovska" userId="609e8dce-9290-4b2f-8cf7-056315c0f85c" providerId="ADAL" clId="{A0635C8F-5979-488D-AD6B-FB2FF2EC9E4D}" dt="2021-10-05T09:07:54.805" v="240"/>
          <pc:sldLayoutMkLst>
            <pc:docMk/>
            <pc:sldMasterMk cId="2091868974" sldId="2147484015"/>
            <pc:sldLayoutMk cId="3363162678" sldId="2147484022"/>
          </pc:sldLayoutMkLst>
          <pc:picChg chg="add">
            <ac:chgData name="Margareta Nikolovska" userId="609e8dce-9290-4b2f-8cf7-056315c0f85c" providerId="ADAL" clId="{A0635C8F-5979-488D-AD6B-FB2FF2EC9E4D}" dt="2021-10-05T09:07:51.860" v="237"/>
            <ac:picMkLst>
              <pc:docMk/>
              <pc:sldMasterMk cId="2091868974" sldId="2147484015"/>
              <pc:sldLayoutMk cId="3363162678" sldId="2147484022"/>
              <ac:picMk id="5" creationId="{C0DE1C8A-838C-4B4E-B8A6-AE5B00034DDC}"/>
            </ac:picMkLst>
          </pc:picChg>
          <pc:cxnChg chg="add">
            <ac:chgData name="Margareta Nikolovska" userId="609e8dce-9290-4b2f-8cf7-056315c0f85c" providerId="ADAL" clId="{A0635C8F-5979-488D-AD6B-FB2FF2EC9E4D}" dt="2021-10-05T09:07:51.860" v="237"/>
            <ac:cxnSpMkLst>
              <pc:docMk/>
              <pc:sldMasterMk cId="2091868974" sldId="2147484015"/>
              <pc:sldLayoutMk cId="3363162678" sldId="2147484022"/>
              <ac:cxnSpMk id="6" creationId="{DD54B9D1-BD00-4CE2-A8F9-AF6CF9C9B4E2}"/>
            </ac:cxnSpMkLst>
          </pc:cxn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00E77-322E-45A3-A03C-7192984F5DA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E4692C-69F7-4EF6-AF47-9ADBA9BA989E}">
      <dgm:prSet/>
      <dgm:spPr/>
      <dgm:t>
        <a:bodyPr/>
        <a:lstStyle/>
        <a:p>
          <a:r>
            <a:rPr lang="en-GB" i="1" dirty="0"/>
            <a:t>Ministry of Labour and Social Protection of Population</a:t>
          </a:r>
          <a:endParaRPr lang="en-US" dirty="0"/>
        </a:p>
      </dgm:t>
    </dgm:pt>
    <dgm:pt modelId="{A980920B-5E1D-4C66-9D58-D778DDB41D62}" type="parTrans" cxnId="{ED90A0C2-0D4E-4D17-96A2-80C66B09FC9F}">
      <dgm:prSet/>
      <dgm:spPr/>
      <dgm:t>
        <a:bodyPr/>
        <a:lstStyle/>
        <a:p>
          <a:endParaRPr lang="en-US"/>
        </a:p>
      </dgm:t>
    </dgm:pt>
    <dgm:pt modelId="{09C95E62-C298-42D0-BD63-701CA42AD3C1}" type="sibTrans" cxnId="{ED90A0C2-0D4E-4D17-96A2-80C66B09FC9F}">
      <dgm:prSet/>
      <dgm:spPr/>
      <dgm:t>
        <a:bodyPr/>
        <a:lstStyle/>
        <a:p>
          <a:endParaRPr lang="en-US"/>
        </a:p>
      </dgm:t>
    </dgm:pt>
    <dgm:pt modelId="{A5345DB3-1F41-42B6-9F39-38D3DE139181}">
      <dgm:prSet/>
      <dgm:spPr/>
      <dgm:t>
        <a:bodyPr/>
        <a:lstStyle/>
        <a:p>
          <a:r>
            <a:rPr lang="en-GB" i="1" dirty="0"/>
            <a:t>State Employment Agency under the Ministry of Labour and Social Protection of Population</a:t>
          </a:r>
          <a:endParaRPr lang="en-US" dirty="0"/>
        </a:p>
      </dgm:t>
    </dgm:pt>
    <dgm:pt modelId="{221174EF-9CA9-4D65-A9C0-A5D67ACF229E}" type="parTrans" cxnId="{33664E47-8D7B-4114-8BD9-18572A5C5441}">
      <dgm:prSet/>
      <dgm:spPr/>
      <dgm:t>
        <a:bodyPr/>
        <a:lstStyle/>
        <a:p>
          <a:endParaRPr lang="en-US"/>
        </a:p>
      </dgm:t>
    </dgm:pt>
    <dgm:pt modelId="{11960305-3E3D-4ECB-A1C1-566ED703256C}" type="sibTrans" cxnId="{33664E47-8D7B-4114-8BD9-18572A5C5441}">
      <dgm:prSet/>
      <dgm:spPr/>
      <dgm:t>
        <a:bodyPr/>
        <a:lstStyle/>
        <a:p>
          <a:endParaRPr lang="en-US"/>
        </a:p>
      </dgm:t>
    </dgm:pt>
    <dgm:pt modelId="{94375188-AD20-405B-9296-DFDDABB83F5E}">
      <dgm:prSet/>
      <dgm:spPr/>
      <dgm:t>
        <a:bodyPr/>
        <a:lstStyle/>
        <a:p>
          <a:r>
            <a:rPr lang="en-GB" i="1" dirty="0"/>
            <a:t>ETF: </a:t>
          </a:r>
          <a:r>
            <a:rPr lang="en-GB" i="1" dirty="0" err="1"/>
            <a:t>Iwona</a:t>
          </a:r>
          <a:r>
            <a:rPr lang="en-GB" i="1" dirty="0"/>
            <a:t> </a:t>
          </a:r>
          <a:r>
            <a:rPr lang="en-GB" i="1" dirty="0" err="1"/>
            <a:t>Ganko</a:t>
          </a:r>
          <a:r>
            <a:rPr lang="en-GB" i="1" dirty="0"/>
            <a:t>, Eva </a:t>
          </a:r>
          <a:r>
            <a:rPr lang="en-GB" i="1" dirty="0" err="1"/>
            <a:t>Jansova</a:t>
          </a:r>
          <a:r>
            <a:rPr lang="en-GB" i="1" dirty="0"/>
            <a:t>, Margareta Nikolovska</a:t>
          </a:r>
          <a:endParaRPr lang="en-US" dirty="0"/>
        </a:p>
      </dgm:t>
    </dgm:pt>
    <dgm:pt modelId="{E1D36EE8-D746-48A3-9451-01995358DB16}" type="parTrans" cxnId="{0D915D50-CC5C-4BE3-BF3F-C8F45F239C1C}">
      <dgm:prSet/>
      <dgm:spPr/>
      <dgm:t>
        <a:bodyPr/>
        <a:lstStyle/>
        <a:p>
          <a:endParaRPr lang="en-US"/>
        </a:p>
      </dgm:t>
    </dgm:pt>
    <dgm:pt modelId="{1275885F-09AD-4A81-B2F2-56D27F4732CB}" type="sibTrans" cxnId="{0D915D50-CC5C-4BE3-BF3F-C8F45F239C1C}">
      <dgm:prSet/>
      <dgm:spPr/>
      <dgm:t>
        <a:bodyPr/>
        <a:lstStyle/>
        <a:p>
          <a:endParaRPr lang="en-US"/>
        </a:p>
      </dgm:t>
    </dgm:pt>
    <dgm:pt modelId="{6006F243-C7FC-405B-955C-0C358CE26C45}">
      <dgm:prSet/>
      <dgm:spPr/>
      <dgm:t>
        <a:bodyPr/>
        <a:lstStyle/>
        <a:p>
          <a:r>
            <a:rPr lang="en-GB" i="1" dirty="0"/>
            <a:t>National Observatory on Labour Market and Social Protection Affairs</a:t>
          </a:r>
          <a:endParaRPr lang="en-US" dirty="0"/>
        </a:p>
      </dgm:t>
    </dgm:pt>
    <dgm:pt modelId="{9063AF49-B4A3-4E48-B6AE-69BE84D1EC38}" type="parTrans" cxnId="{A2C0C099-0B09-4337-9BE7-B99D60996604}">
      <dgm:prSet/>
      <dgm:spPr/>
      <dgm:t>
        <a:bodyPr/>
        <a:lstStyle/>
        <a:p>
          <a:endParaRPr lang="ru-RU"/>
        </a:p>
      </dgm:t>
    </dgm:pt>
    <dgm:pt modelId="{EC196AE9-BC25-4665-9F99-A29023C997DD}" type="sibTrans" cxnId="{A2C0C099-0B09-4337-9BE7-B99D60996604}">
      <dgm:prSet/>
      <dgm:spPr/>
      <dgm:t>
        <a:bodyPr/>
        <a:lstStyle/>
        <a:p>
          <a:endParaRPr lang="ru-RU"/>
        </a:p>
      </dgm:t>
    </dgm:pt>
    <dgm:pt modelId="{3FB1E4AA-F1FF-4F24-A616-A2CA806BB486}" type="pres">
      <dgm:prSet presAssocID="{1BB00E77-322E-45A3-A03C-7192984F5D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C018A-EFEE-4831-AD78-C0F739CF0855}" type="pres">
      <dgm:prSet presAssocID="{7DE4692C-69F7-4EF6-AF47-9ADBA9BA989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C58A3-2762-4FBB-8C18-4500D2FBC031}" type="pres">
      <dgm:prSet presAssocID="{09C95E62-C298-42D0-BD63-701CA42AD3C1}" presName="spacer" presStyleCnt="0"/>
      <dgm:spPr/>
    </dgm:pt>
    <dgm:pt modelId="{6DD78775-7F0F-423A-B59E-2E41F74B93B7}" type="pres">
      <dgm:prSet presAssocID="{A5345DB3-1F41-42B6-9F39-38D3DE13918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4BDA9-5395-4621-AB86-C7EAE50AB3BD}" type="pres">
      <dgm:prSet presAssocID="{11960305-3E3D-4ECB-A1C1-566ED703256C}" presName="spacer" presStyleCnt="0"/>
      <dgm:spPr/>
    </dgm:pt>
    <dgm:pt modelId="{1CAB9C4D-BA4A-471E-BCA0-8EB37D99B6F5}" type="pres">
      <dgm:prSet presAssocID="{6006F243-C7FC-405B-955C-0C358CE26C4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4ED4F-402F-456D-B833-5D259C66E0A1}" type="pres">
      <dgm:prSet presAssocID="{EC196AE9-BC25-4665-9F99-A29023C997DD}" presName="spacer" presStyleCnt="0"/>
      <dgm:spPr/>
    </dgm:pt>
    <dgm:pt modelId="{13A5FCE5-2A34-4AC9-9206-9B1D11E994A9}" type="pres">
      <dgm:prSet presAssocID="{94375188-AD20-405B-9296-DFDDABB83F5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FD9488-3606-4CA3-97E9-A6BE334FCB62}" type="presOf" srcId="{7DE4692C-69F7-4EF6-AF47-9ADBA9BA989E}" destId="{785C018A-EFEE-4831-AD78-C0F739CF0855}" srcOrd="0" destOrd="0" presId="urn:microsoft.com/office/officeart/2005/8/layout/vList2"/>
    <dgm:cxn modelId="{33664E47-8D7B-4114-8BD9-18572A5C5441}" srcId="{1BB00E77-322E-45A3-A03C-7192984F5DA6}" destId="{A5345DB3-1F41-42B6-9F39-38D3DE139181}" srcOrd="1" destOrd="0" parTransId="{221174EF-9CA9-4D65-A9C0-A5D67ACF229E}" sibTransId="{11960305-3E3D-4ECB-A1C1-566ED703256C}"/>
    <dgm:cxn modelId="{B9E9BC5B-C7ED-4A89-8878-7C52C8F26751}" type="presOf" srcId="{A5345DB3-1F41-42B6-9F39-38D3DE139181}" destId="{6DD78775-7F0F-423A-B59E-2E41F74B93B7}" srcOrd="0" destOrd="0" presId="urn:microsoft.com/office/officeart/2005/8/layout/vList2"/>
    <dgm:cxn modelId="{344D470B-A83F-45CE-9CE7-79C8380C04B5}" type="presOf" srcId="{94375188-AD20-405B-9296-DFDDABB83F5E}" destId="{13A5FCE5-2A34-4AC9-9206-9B1D11E994A9}" srcOrd="0" destOrd="0" presId="urn:microsoft.com/office/officeart/2005/8/layout/vList2"/>
    <dgm:cxn modelId="{A2C0C099-0B09-4337-9BE7-B99D60996604}" srcId="{1BB00E77-322E-45A3-A03C-7192984F5DA6}" destId="{6006F243-C7FC-405B-955C-0C358CE26C45}" srcOrd="2" destOrd="0" parTransId="{9063AF49-B4A3-4E48-B6AE-69BE84D1EC38}" sibTransId="{EC196AE9-BC25-4665-9F99-A29023C997DD}"/>
    <dgm:cxn modelId="{6769DCAE-33E3-4857-A697-8B7A5F59E630}" type="presOf" srcId="{1BB00E77-322E-45A3-A03C-7192984F5DA6}" destId="{3FB1E4AA-F1FF-4F24-A616-A2CA806BB486}" srcOrd="0" destOrd="0" presId="urn:microsoft.com/office/officeart/2005/8/layout/vList2"/>
    <dgm:cxn modelId="{ED90A0C2-0D4E-4D17-96A2-80C66B09FC9F}" srcId="{1BB00E77-322E-45A3-A03C-7192984F5DA6}" destId="{7DE4692C-69F7-4EF6-AF47-9ADBA9BA989E}" srcOrd="0" destOrd="0" parTransId="{A980920B-5E1D-4C66-9D58-D778DDB41D62}" sibTransId="{09C95E62-C298-42D0-BD63-701CA42AD3C1}"/>
    <dgm:cxn modelId="{0D915D50-CC5C-4BE3-BF3F-C8F45F239C1C}" srcId="{1BB00E77-322E-45A3-A03C-7192984F5DA6}" destId="{94375188-AD20-405B-9296-DFDDABB83F5E}" srcOrd="3" destOrd="0" parTransId="{E1D36EE8-D746-48A3-9451-01995358DB16}" sibTransId="{1275885F-09AD-4A81-B2F2-56D27F4732CB}"/>
    <dgm:cxn modelId="{3BCDA2F1-0F8C-457D-A97A-938067B37418}" type="presOf" srcId="{6006F243-C7FC-405B-955C-0C358CE26C45}" destId="{1CAB9C4D-BA4A-471E-BCA0-8EB37D99B6F5}" srcOrd="0" destOrd="0" presId="urn:microsoft.com/office/officeart/2005/8/layout/vList2"/>
    <dgm:cxn modelId="{D6E60747-A4CD-4388-899F-E1529B216D2B}" type="presParOf" srcId="{3FB1E4AA-F1FF-4F24-A616-A2CA806BB486}" destId="{785C018A-EFEE-4831-AD78-C0F739CF0855}" srcOrd="0" destOrd="0" presId="urn:microsoft.com/office/officeart/2005/8/layout/vList2"/>
    <dgm:cxn modelId="{97B259E3-AD2B-4513-A148-02D7B84AA1F3}" type="presParOf" srcId="{3FB1E4AA-F1FF-4F24-A616-A2CA806BB486}" destId="{65AC58A3-2762-4FBB-8C18-4500D2FBC031}" srcOrd="1" destOrd="0" presId="urn:microsoft.com/office/officeart/2005/8/layout/vList2"/>
    <dgm:cxn modelId="{06B574DC-B0A0-470D-95C5-52654A9C70B8}" type="presParOf" srcId="{3FB1E4AA-F1FF-4F24-A616-A2CA806BB486}" destId="{6DD78775-7F0F-423A-B59E-2E41F74B93B7}" srcOrd="2" destOrd="0" presId="urn:microsoft.com/office/officeart/2005/8/layout/vList2"/>
    <dgm:cxn modelId="{6BDD4E42-E233-4EBE-A0C1-C0A33432E366}" type="presParOf" srcId="{3FB1E4AA-F1FF-4F24-A616-A2CA806BB486}" destId="{3A14BDA9-5395-4621-AB86-C7EAE50AB3BD}" srcOrd="3" destOrd="0" presId="urn:microsoft.com/office/officeart/2005/8/layout/vList2"/>
    <dgm:cxn modelId="{663BAC92-3D04-48F7-BCEB-A49D587B2883}" type="presParOf" srcId="{3FB1E4AA-F1FF-4F24-A616-A2CA806BB486}" destId="{1CAB9C4D-BA4A-471E-BCA0-8EB37D99B6F5}" srcOrd="4" destOrd="0" presId="urn:microsoft.com/office/officeart/2005/8/layout/vList2"/>
    <dgm:cxn modelId="{0DF69F7C-A58E-4C48-B4DA-8B82674565CD}" type="presParOf" srcId="{3FB1E4AA-F1FF-4F24-A616-A2CA806BB486}" destId="{A784ED4F-402F-456D-B833-5D259C66E0A1}" srcOrd="5" destOrd="0" presId="urn:microsoft.com/office/officeart/2005/8/layout/vList2"/>
    <dgm:cxn modelId="{B43B1E37-E519-437D-B1C0-640862DE1E12}" type="presParOf" srcId="{3FB1E4AA-F1FF-4F24-A616-A2CA806BB486}" destId="{13A5FCE5-2A34-4AC9-9206-9B1D11E994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07/10/2021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07/10/2021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7" tIns="45513" rIns="91027" bIns="455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lIns="91027" tIns="45513" rIns="91027" bIns="455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882304"/>
          </a:lstStyle>
          <a:p>
            <a:endParaRPr lang="en-US" dirty="0">
              <a:cs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41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03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108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85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484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26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263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10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6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03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157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160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33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218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41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7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44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5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60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2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458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60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Relationship Id="rId4" Type="http://schemas.openxmlformats.org/officeDocument/2006/relationships/image" Target="../media/image11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Relationship Id="rId4" Type="http://schemas.openxmlformats.org/officeDocument/2006/relationships/image" Target="../media/image11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Relationship Id="rId4" Type="http://schemas.openxmlformats.org/officeDocument/2006/relationships/image" Target="../media/image11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Relationship Id="rId4" Type="http://schemas.openxmlformats.org/officeDocument/2006/relationships/image" Target="../media/image11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Relationship Id="rId9" Type="http://schemas.openxmlformats.org/officeDocument/2006/relationships/image" Target="../media/image19.svg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microsoft.com/office/2007/relationships/hdphoto" Target="../media/hdphoto2.wdp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microsoft.com/office/2007/relationships/hdphoto" Target="../media/hdphoto2.wdp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microsoft.com/office/2007/relationships/hdphoto" Target="../media/hdphoto2.wdp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microsoft.com/office/2007/relationships/hdphoto" Target="../media/hdphoto2.wdp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microsoft.com/office/2007/relationships/hdphoto" Target="../media/hdphoto2.wdp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microsoft.com/office/2007/relationships/hdphoto" Target="../media/hdphoto2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microsoft.com/office/2007/relationships/hdphoto" Target="../media/hdphoto2.wdp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microsoft.com/office/2007/relationships/hdphoto" Target="../media/hdphoto2.wdp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microsoft.com/office/2007/relationships/hdphoto" Target="../media/hdphoto2.wdp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microsoft.com/office/2007/relationships/hdphoto" Target="../media/hdphoto2.wdp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4" Type="http://schemas.openxmlformats.org/officeDocument/2006/relationships/image" Target="../media/image11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4" Type="http://schemas.openxmlformats.org/officeDocument/2006/relationships/image" Target="../media/image11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4" Type="http://schemas.openxmlformats.org/officeDocument/2006/relationships/image" Target="../media/image11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9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26685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xmlns="" id="{62B37597-8F3E-45F0-AE40-44F344D16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EE946C65-60AA-44D0-A250-01455E648453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9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06DAFEF-026C-418E-A726-720BEA62E2AE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7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097357AC-D8D5-49DE-83DC-32051A6B8755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0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F583285B-7D90-4808-80CF-2E4A4095AA3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3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15A5DF3-4C8C-438E-A85C-7F7A356B3877}"/>
              </a:ext>
            </a:extLst>
          </p:cNvPr>
          <p:cNvSpPr/>
          <p:nvPr/>
        </p:nvSpPr>
        <p:spPr>
          <a:xfrm>
            <a:off x="1327234" y="3692620"/>
            <a:ext cx="1250925" cy="1450880"/>
          </a:xfrm>
          <a:custGeom>
            <a:avLst/>
            <a:gdLst>
              <a:gd name="connsiteX0" fmla="*/ 1160227 w 1250925"/>
              <a:gd name="connsiteY0" fmla="*/ 0 h 1450880"/>
              <a:gd name="connsiteX1" fmla="*/ 1250925 w 1250925"/>
              <a:gd name="connsiteY1" fmla="*/ 91877 h 1450880"/>
              <a:gd name="connsiteX2" fmla="*/ 1160227 w 1250925"/>
              <a:gd name="connsiteY2" fmla="*/ 181396 h 1450880"/>
              <a:gd name="connsiteX3" fmla="*/ 1160227 w 1250925"/>
              <a:gd name="connsiteY3" fmla="*/ 150771 h 1450880"/>
              <a:gd name="connsiteX4" fmla="*/ 1091910 w 1250925"/>
              <a:gd name="connsiteY4" fmla="*/ 150771 h 1450880"/>
              <a:gd name="connsiteX5" fmla="*/ 886956 w 1250925"/>
              <a:gd name="connsiteY5" fmla="*/ 150771 h 1450880"/>
              <a:gd name="connsiteX6" fmla="*/ 691425 w 1250925"/>
              <a:gd name="connsiteY6" fmla="*/ 346301 h 1450880"/>
              <a:gd name="connsiteX7" fmla="*/ 691425 w 1250925"/>
              <a:gd name="connsiteY7" fmla="*/ 659622 h 1450880"/>
              <a:gd name="connsiteX8" fmla="*/ 374570 w 1250925"/>
              <a:gd name="connsiteY8" fmla="*/ 976476 h 1450880"/>
              <a:gd name="connsiteX9" fmla="*/ 349835 w 1250925"/>
              <a:gd name="connsiteY9" fmla="*/ 976476 h 1450880"/>
              <a:gd name="connsiteX10" fmla="*/ 312142 w 1250925"/>
              <a:gd name="connsiteY10" fmla="*/ 976476 h 1450880"/>
              <a:gd name="connsiteX11" fmla="*/ 121323 w 1250925"/>
              <a:gd name="connsiteY11" fmla="*/ 1172007 h 1450880"/>
              <a:gd name="connsiteX12" fmla="*/ 121323 w 1250925"/>
              <a:gd name="connsiteY12" fmla="*/ 1450880 h 1450880"/>
              <a:gd name="connsiteX13" fmla="*/ 0 w 1250925"/>
              <a:gd name="connsiteY13" fmla="*/ 1450880 h 1450880"/>
              <a:gd name="connsiteX14" fmla="*/ 0 w 1250925"/>
              <a:gd name="connsiteY14" fmla="*/ 1173185 h 1450880"/>
              <a:gd name="connsiteX15" fmla="*/ 312142 w 1250925"/>
              <a:gd name="connsiteY15" fmla="*/ 856330 h 1450880"/>
              <a:gd name="connsiteX16" fmla="*/ 336878 w 1250925"/>
              <a:gd name="connsiteY16" fmla="*/ 856330 h 1450880"/>
              <a:gd name="connsiteX17" fmla="*/ 374570 w 1250925"/>
              <a:gd name="connsiteY17" fmla="*/ 856330 h 1450880"/>
              <a:gd name="connsiteX18" fmla="*/ 570102 w 1250925"/>
              <a:gd name="connsiteY18" fmla="*/ 660800 h 1450880"/>
              <a:gd name="connsiteX19" fmla="*/ 570102 w 1250925"/>
              <a:gd name="connsiteY19" fmla="*/ 347479 h 1450880"/>
              <a:gd name="connsiteX20" fmla="*/ 886956 w 1250925"/>
              <a:gd name="connsiteY20" fmla="*/ 30625 h 1450880"/>
              <a:gd name="connsiteX21" fmla="*/ 1038904 w 1250925"/>
              <a:gd name="connsiteY21" fmla="*/ 30625 h 1450880"/>
              <a:gd name="connsiteX22" fmla="*/ 1160227 w 1250925"/>
              <a:gd name="connsiteY22" fmla="*/ 30625 h 14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50925" h="1450880">
                <a:moveTo>
                  <a:pt x="1160227" y="0"/>
                </a:moveTo>
                <a:lnTo>
                  <a:pt x="1250925" y="91877"/>
                </a:lnTo>
                <a:lnTo>
                  <a:pt x="1160227" y="181396"/>
                </a:lnTo>
                <a:lnTo>
                  <a:pt x="1160227" y="150771"/>
                </a:lnTo>
                <a:lnTo>
                  <a:pt x="1091910" y="150771"/>
                </a:lnTo>
                <a:lnTo>
                  <a:pt x="886956" y="150771"/>
                </a:lnTo>
                <a:cubicBezTo>
                  <a:pt x="779767" y="150771"/>
                  <a:pt x="691425" y="237935"/>
                  <a:pt x="691425" y="346301"/>
                </a:cubicBezTo>
                <a:lnTo>
                  <a:pt x="691425" y="659622"/>
                </a:lnTo>
                <a:cubicBezTo>
                  <a:pt x="691425" y="833950"/>
                  <a:pt x="550077" y="976476"/>
                  <a:pt x="374570" y="976476"/>
                </a:cubicBezTo>
                <a:lnTo>
                  <a:pt x="349835" y="976476"/>
                </a:lnTo>
                <a:lnTo>
                  <a:pt x="312142" y="976476"/>
                </a:lnTo>
                <a:cubicBezTo>
                  <a:pt x="204954" y="976476"/>
                  <a:pt x="121323" y="1063641"/>
                  <a:pt x="121323" y="1172007"/>
                </a:cubicBezTo>
                <a:lnTo>
                  <a:pt x="121323" y="1450880"/>
                </a:lnTo>
                <a:lnTo>
                  <a:pt x="0" y="1450880"/>
                </a:lnTo>
                <a:lnTo>
                  <a:pt x="0" y="1173185"/>
                </a:lnTo>
                <a:cubicBezTo>
                  <a:pt x="0" y="998857"/>
                  <a:pt x="136636" y="856330"/>
                  <a:pt x="312142" y="856330"/>
                </a:cubicBezTo>
                <a:lnTo>
                  <a:pt x="336878" y="856330"/>
                </a:lnTo>
                <a:lnTo>
                  <a:pt x="374570" y="856330"/>
                </a:lnTo>
                <a:cubicBezTo>
                  <a:pt x="481760" y="856330"/>
                  <a:pt x="570102" y="769166"/>
                  <a:pt x="570102" y="660800"/>
                </a:cubicBezTo>
                <a:lnTo>
                  <a:pt x="570102" y="347479"/>
                </a:lnTo>
                <a:cubicBezTo>
                  <a:pt x="570102" y="173151"/>
                  <a:pt x="711449" y="30625"/>
                  <a:pt x="886956" y="30625"/>
                </a:cubicBezTo>
                <a:lnTo>
                  <a:pt x="1038904" y="30625"/>
                </a:lnTo>
                <a:lnTo>
                  <a:pt x="1160227" y="30625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504665B-2275-47D4-891E-A63CD8AB6221}"/>
              </a:ext>
            </a:extLst>
          </p:cNvPr>
          <p:cNvSpPr/>
          <p:nvPr/>
        </p:nvSpPr>
        <p:spPr>
          <a:xfrm>
            <a:off x="275835" y="4084797"/>
            <a:ext cx="4296166" cy="227334"/>
          </a:xfrm>
          <a:custGeom>
            <a:avLst/>
            <a:gdLst>
              <a:gd name="connsiteX0" fmla="*/ 122314 w 4647067"/>
              <a:gd name="connsiteY0" fmla="*/ 0 h 245902"/>
              <a:gd name="connsiteX1" fmla="*/ 122314 w 4647067"/>
              <a:gd name="connsiteY1" fmla="*/ 40771 h 245902"/>
              <a:gd name="connsiteX2" fmla="*/ 205131 w 4647067"/>
              <a:gd name="connsiteY2" fmla="*/ 40771 h 245902"/>
              <a:gd name="connsiteX3" fmla="*/ 4647067 w 4647067"/>
              <a:gd name="connsiteY3" fmla="*/ 40771 h 245902"/>
              <a:gd name="connsiteX4" fmla="*/ 4647067 w 4647067"/>
              <a:gd name="connsiteY4" fmla="*/ 205131 h 245902"/>
              <a:gd name="connsiteX5" fmla="*/ 286673 w 4647067"/>
              <a:gd name="connsiteY5" fmla="*/ 205131 h 245902"/>
              <a:gd name="connsiteX6" fmla="*/ 122314 w 4647067"/>
              <a:gd name="connsiteY6" fmla="*/ 205131 h 245902"/>
              <a:gd name="connsiteX7" fmla="*/ 122314 w 4647067"/>
              <a:gd name="connsiteY7" fmla="*/ 245902 h 245902"/>
              <a:gd name="connsiteX8" fmla="*/ 0 w 4647067"/>
              <a:gd name="connsiteY8" fmla="*/ 122313 h 2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7067" h="245902">
                <a:moveTo>
                  <a:pt x="122314" y="0"/>
                </a:moveTo>
                <a:lnTo>
                  <a:pt x="122314" y="40771"/>
                </a:lnTo>
                <a:lnTo>
                  <a:pt x="205131" y="40771"/>
                </a:lnTo>
                <a:lnTo>
                  <a:pt x="4647067" y="40771"/>
                </a:lnTo>
                <a:lnTo>
                  <a:pt x="4647067" y="205131"/>
                </a:lnTo>
                <a:lnTo>
                  <a:pt x="286673" y="205131"/>
                </a:lnTo>
                <a:lnTo>
                  <a:pt x="122314" y="205131"/>
                </a:lnTo>
                <a:lnTo>
                  <a:pt x="122314" y="245902"/>
                </a:lnTo>
                <a:lnTo>
                  <a:pt x="0" y="122313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B062920-0159-4DE5-A9C3-348BC8A6608F}"/>
              </a:ext>
            </a:extLst>
          </p:cNvPr>
          <p:cNvSpPr/>
          <p:nvPr/>
        </p:nvSpPr>
        <p:spPr>
          <a:xfrm>
            <a:off x="4179381" y="1091565"/>
            <a:ext cx="392620" cy="742534"/>
          </a:xfrm>
          <a:custGeom>
            <a:avLst/>
            <a:gdLst>
              <a:gd name="connsiteX0" fmla="*/ 127410 w 424688"/>
              <a:gd name="connsiteY0" fmla="*/ 0 h 803183"/>
              <a:gd name="connsiteX1" fmla="*/ 254820 w 424688"/>
              <a:gd name="connsiteY1" fmla="*/ 126135 h 803183"/>
              <a:gd name="connsiteX2" fmla="*/ 212775 w 424688"/>
              <a:gd name="connsiteY2" fmla="*/ 126135 h 803183"/>
              <a:gd name="connsiteX3" fmla="*/ 212775 w 424688"/>
              <a:gd name="connsiteY3" fmla="*/ 221693 h 803183"/>
              <a:gd name="connsiteX4" fmla="*/ 212775 w 424688"/>
              <a:gd name="connsiteY4" fmla="*/ 368216 h 803183"/>
              <a:gd name="connsiteX5" fmla="*/ 378866 w 424688"/>
              <a:gd name="connsiteY5" fmla="*/ 618159 h 803183"/>
              <a:gd name="connsiteX6" fmla="*/ 424688 w 424688"/>
              <a:gd name="connsiteY6" fmla="*/ 627489 h 803183"/>
              <a:gd name="connsiteX7" fmla="*/ 424688 w 424688"/>
              <a:gd name="connsiteY7" fmla="*/ 803183 h 803183"/>
              <a:gd name="connsiteX8" fmla="*/ 394074 w 424688"/>
              <a:gd name="connsiteY8" fmla="*/ 800094 h 803183"/>
              <a:gd name="connsiteX9" fmla="*/ 42045 w 424688"/>
              <a:gd name="connsiteY9" fmla="*/ 368216 h 803183"/>
              <a:gd name="connsiteX10" fmla="*/ 42045 w 424688"/>
              <a:gd name="connsiteY10" fmla="*/ 150343 h 803183"/>
              <a:gd name="connsiteX11" fmla="*/ 42045 w 424688"/>
              <a:gd name="connsiteY11" fmla="*/ 126135 h 803183"/>
              <a:gd name="connsiteX12" fmla="*/ 0 w 424688"/>
              <a:gd name="connsiteY12" fmla="*/ 126135 h 80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688" h="803183">
                <a:moveTo>
                  <a:pt x="127410" y="0"/>
                </a:moveTo>
                <a:lnTo>
                  <a:pt x="254820" y="126135"/>
                </a:lnTo>
                <a:lnTo>
                  <a:pt x="212775" y="126135"/>
                </a:lnTo>
                <a:lnTo>
                  <a:pt x="212775" y="221693"/>
                </a:lnTo>
                <a:lnTo>
                  <a:pt x="212775" y="368216"/>
                </a:lnTo>
                <a:cubicBezTo>
                  <a:pt x="212775" y="480018"/>
                  <a:pt x="281577" y="576770"/>
                  <a:pt x="378866" y="618159"/>
                </a:cubicBezTo>
                <a:lnTo>
                  <a:pt x="424688" y="627489"/>
                </a:lnTo>
                <a:lnTo>
                  <a:pt x="424688" y="803183"/>
                </a:lnTo>
                <a:lnTo>
                  <a:pt x="394074" y="800094"/>
                </a:lnTo>
                <a:cubicBezTo>
                  <a:pt x="193245" y="758967"/>
                  <a:pt x="42045" y="581150"/>
                  <a:pt x="42045" y="368216"/>
                </a:cubicBezTo>
                <a:lnTo>
                  <a:pt x="42045" y="150343"/>
                </a:lnTo>
                <a:lnTo>
                  <a:pt x="42045" y="126135"/>
                </a:lnTo>
                <a:lnTo>
                  <a:pt x="0" y="126135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CDC7609B-93E9-4F18-A1AB-3B880EB4E6FC}"/>
              </a:ext>
            </a:extLst>
          </p:cNvPr>
          <p:cNvSpPr/>
          <p:nvPr/>
        </p:nvSpPr>
        <p:spPr>
          <a:xfrm flipH="1">
            <a:off x="0" y="98637"/>
            <a:ext cx="1600200" cy="1780355"/>
          </a:xfrm>
          <a:custGeom>
            <a:avLst/>
            <a:gdLst>
              <a:gd name="connsiteX0" fmla="*/ 1743089 w 1884319"/>
              <a:gd name="connsiteY0" fmla="*/ 1690678 h 2096461"/>
              <a:gd name="connsiteX1" fmla="*/ 1743089 w 1884319"/>
              <a:gd name="connsiteY1" fmla="*/ 1600829 h 2096461"/>
              <a:gd name="connsiteX2" fmla="*/ 1743089 w 1884319"/>
              <a:gd name="connsiteY2" fmla="*/ 1600829 h 2096461"/>
              <a:gd name="connsiteX3" fmla="*/ 1743089 w 1884319"/>
              <a:gd name="connsiteY3" fmla="*/ 470238 h 2096461"/>
              <a:gd name="connsiteX4" fmla="*/ 1325045 w 1884319"/>
              <a:gd name="connsiteY4" fmla="*/ 52193 h 2096461"/>
              <a:gd name="connsiteX5" fmla="*/ 291789 w 1884319"/>
              <a:gd name="connsiteY5" fmla="*/ 52193 h 2096461"/>
              <a:gd name="connsiteX6" fmla="*/ 291789 w 1884319"/>
              <a:gd name="connsiteY6" fmla="*/ 52193 h 2096461"/>
              <a:gd name="connsiteX7" fmla="*/ 132058 w 1884319"/>
              <a:gd name="connsiteY7" fmla="*/ 52193 h 2096461"/>
              <a:gd name="connsiteX8" fmla="*/ 132058 w 1884319"/>
              <a:gd name="connsiteY8" fmla="*/ 12261 h 2096461"/>
              <a:gd name="connsiteX9" fmla="*/ 12261 w 1884319"/>
              <a:gd name="connsiteY9" fmla="*/ 132059 h 2096461"/>
              <a:gd name="connsiteX10" fmla="*/ 132058 w 1884319"/>
              <a:gd name="connsiteY10" fmla="*/ 251856 h 2096461"/>
              <a:gd name="connsiteX11" fmla="*/ 132058 w 1884319"/>
              <a:gd name="connsiteY11" fmla="*/ 211924 h 2096461"/>
              <a:gd name="connsiteX12" fmla="*/ 206932 w 1884319"/>
              <a:gd name="connsiteY12" fmla="*/ 211924 h 2096461"/>
              <a:gd name="connsiteX13" fmla="*/ 206932 w 1884319"/>
              <a:gd name="connsiteY13" fmla="*/ 211924 h 2096461"/>
              <a:gd name="connsiteX14" fmla="*/ 1325045 w 1884319"/>
              <a:gd name="connsiteY14" fmla="*/ 211924 h 2096461"/>
              <a:gd name="connsiteX15" fmla="*/ 1582111 w 1884319"/>
              <a:gd name="connsiteY15" fmla="*/ 468990 h 2096461"/>
              <a:gd name="connsiteX16" fmla="*/ 1582111 w 1884319"/>
              <a:gd name="connsiteY16" fmla="*/ 1689430 h 2096461"/>
              <a:gd name="connsiteX17" fmla="*/ 1881605 w 1884319"/>
              <a:gd name="connsiteY17" fmla="*/ 2090003 h 2096461"/>
              <a:gd name="connsiteX18" fmla="*/ 1881605 w 1884319"/>
              <a:gd name="connsiteY18" fmla="*/ 1917794 h 2096461"/>
              <a:gd name="connsiteX19" fmla="*/ 1743089 w 1884319"/>
              <a:gd name="connsiteY19" fmla="*/ 1690678 h 209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84319" h="2096461">
                <a:moveTo>
                  <a:pt x="1743089" y="1690678"/>
                </a:moveTo>
                <a:lnTo>
                  <a:pt x="1743089" y="1600829"/>
                </a:lnTo>
                <a:lnTo>
                  <a:pt x="1743089" y="1600829"/>
                </a:lnTo>
                <a:lnTo>
                  <a:pt x="1743089" y="470238"/>
                </a:lnTo>
                <a:cubicBezTo>
                  <a:pt x="1743089" y="239377"/>
                  <a:pt x="1555905" y="52193"/>
                  <a:pt x="1325045" y="52193"/>
                </a:cubicBezTo>
                <a:lnTo>
                  <a:pt x="291789" y="52193"/>
                </a:lnTo>
                <a:lnTo>
                  <a:pt x="291789" y="52193"/>
                </a:lnTo>
                <a:lnTo>
                  <a:pt x="132058" y="52193"/>
                </a:lnTo>
                <a:lnTo>
                  <a:pt x="132058" y="12261"/>
                </a:lnTo>
                <a:lnTo>
                  <a:pt x="12261" y="132059"/>
                </a:lnTo>
                <a:lnTo>
                  <a:pt x="132058" y="251856"/>
                </a:lnTo>
                <a:lnTo>
                  <a:pt x="132058" y="211924"/>
                </a:lnTo>
                <a:lnTo>
                  <a:pt x="206932" y="211924"/>
                </a:lnTo>
                <a:lnTo>
                  <a:pt x="206932" y="211924"/>
                </a:lnTo>
                <a:lnTo>
                  <a:pt x="1325045" y="211924"/>
                </a:lnTo>
                <a:cubicBezTo>
                  <a:pt x="1467305" y="211924"/>
                  <a:pt x="1582111" y="327978"/>
                  <a:pt x="1582111" y="468990"/>
                </a:cubicBezTo>
                <a:lnTo>
                  <a:pt x="1582111" y="1689430"/>
                </a:lnTo>
                <a:cubicBezTo>
                  <a:pt x="1582111" y="1879110"/>
                  <a:pt x="1708148" y="2038840"/>
                  <a:pt x="1881605" y="2090003"/>
                </a:cubicBezTo>
                <a:lnTo>
                  <a:pt x="1881605" y="1917794"/>
                </a:lnTo>
                <a:cubicBezTo>
                  <a:pt x="1800492" y="1875366"/>
                  <a:pt x="1743089" y="1789261"/>
                  <a:pt x="1743089" y="1690678"/>
                </a:cubicBez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="" id="{9AE3B326-012B-490C-9AF2-1CE43DE77F68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0E2B8E-A6C6-434E-BC49-84B1E380E620}"/>
              </a:ext>
            </a:extLst>
          </p:cNvPr>
          <p:cNvSpPr txBox="1"/>
          <p:nvPr userDrawn="1"/>
        </p:nvSpPr>
        <p:spPr>
          <a:xfrm>
            <a:off x="264497" y="121475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4B247BE0-80D1-4C8D-A21F-1D72428C4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161925"/>
            <a:ext cx="3814256" cy="825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2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5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31329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:a16="http://schemas.microsoft.com/office/drawing/2014/main" xmlns="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3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6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="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:a16="http://schemas.microsoft.com/office/drawing/2014/main" xmlns="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:a16="http://schemas.microsoft.com/office/drawing/2014/main" xmlns="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:a16="http://schemas.microsoft.com/office/drawing/2014/main" xmlns="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:a16="http://schemas.microsoft.com/office/drawing/2014/main" xmlns="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38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TOC Design Slide – do </a:t>
            </a:r>
            <a:r>
              <a:rPr lang="en-GB" sz="1600">
                <a:solidFill>
                  <a:srgbClr val="FF0000"/>
                </a:solidFill>
              </a:rPr>
              <a:t>NOT</a:t>
            </a:r>
            <a:r>
              <a:rPr lang="en-GB" sz="1600"/>
              <a:t> use this layout.</a:t>
            </a:r>
          </a:p>
          <a:p>
            <a:r>
              <a:rPr lang="en-GB" sz="1100"/>
              <a:t>The</a:t>
            </a:r>
            <a:r>
              <a:rPr lang="en-GB" sz="1100" baseline="0"/>
              <a:t> TOC “Object(s)” shown below will be repeated on as many TOC Slides as needed</a:t>
            </a:r>
          </a:p>
          <a:p>
            <a:r>
              <a:rPr lang="en-GB" sz="1100"/>
              <a:t>The initial position of any</a:t>
            </a:r>
            <a:r>
              <a:rPr lang="en-GB" sz="1100" baseline="0"/>
              <a:t> “</a:t>
            </a:r>
            <a:r>
              <a:rPr lang="en-GB" sz="1100" baseline="0" err="1"/>
              <a:t>xxx</a:t>
            </a:r>
            <a:r>
              <a:rPr lang="en-GB" sz="1100" err="1"/>
              <a:t>TOC</a:t>
            </a:r>
            <a:r>
              <a:rPr lang="en-GB" sz="1100"/>
              <a:t>” named Object(s) will be repeated on the actual slide</a:t>
            </a:r>
          </a:p>
          <a:p>
            <a:r>
              <a:rPr lang="en-GB" sz="1100"/>
              <a:t>The “tags” govern how</a:t>
            </a:r>
            <a:r>
              <a:rPr lang="en-GB" sz="1100" baseline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68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&lt;tags&gt;</a:t>
            </a:r>
          </a:p>
          <a:p>
            <a:r>
              <a:rPr lang="en-GB" sz="1050"/>
              <a:t>Title=Contents</a:t>
            </a:r>
          </a:p>
          <a:p>
            <a:r>
              <a:rPr lang="en-GB" sz="1050"/>
              <a:t>Layout=TOC Slide</a:t>
            </a:r>
          </a:p>
          <a:p>
            <a:r>
              <a:rPr lang="en-GB" sz="1050" err="1"/>
              <a:t>SlideNumber</a:t>
            </a:r>
            <a:r>
              <a:rPr lang="en-GB" sz="1050"/>
              <a:t>=2</a:t>
            </a:r>
          </a:p>
          <a:p>
            <a:r>
              <a:rPr lang="en-GB" sz="1050"/>
              <a:t>Type=Table</a:t>
            </a:r>
          </a:p>
          <a:p>
            <a:r>
              <a:rPr lang="en-GB" sz="1050"/>
              <a:t>Table=</a:t>
            </a:r>
            <a:r>
              <a:rPr lang="en-GB" sz="1050" err="1"/>
              <a:t>tblTOC</a:t>
            </a:r>
            <a:endParaRPr lang="en-GB" sz="1050"/>
          </a:p>
          <a:p>
            <a:r>
              <a:rPr lang="en-GB" sz="1050"/>
              <a:t>Limit=6</a:t>
            </a:r>
          </a:p>
          <a:p>
            <a:r>
              <a:rPr lang="en-GB" sz="1050"/>
              <a:t>Entry1=&lt;title&gt; | </a:t>
            </a:r>
            <a:r>
              <a:rPr lang="en-GB" sz="1050" err="1"/>
              <a:t>plcSectionTitle</a:t>
            </a:r>
            <a:endParaRPr lang="en-GB" sz="1050"/>
          </a:p>
          <a:p>
            <a:r>
              <a:rPr lang="en-GB" sz="1050"/>
              <a:t>Entry2=&lt;no&gt; | {</a:t>
            </a:r>
            <a:r>
              <a:rPr lang="en-GB" sz="1050" err="1"/>
              <a:t>slidenumber</a:t>
            </a:r>
            <a:r>
              <a:rPr lang="en-GB" sz="1050"/>
              <a:t>}</a:t>
            </a:r>
          </a:p>
          <a:p>
            <a:r>
              <a:rPr lang="en-GB" sz="1050"/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:a16="http://schemas.microsoft.com/office/drawing/2014/main" xmlns="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8069589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:a16="http://schemas.microsoft.com/office/drawing/2014/main" xmlns="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:a16="http://schemas.microsoft.com/office/drawing/2014/main" xmlns="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/>
                        <a:t>&lt;no&gt;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6"/>
            <a:ext cx="33843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The [x] numbers on the Divider Slide section title textbox names are the IDs for the Theme Colours …</a:t>
            </a:r>
          </a:p>
          <a:p>
            <a:endParaRPr lang="en-GB" sz="1050"/>
          </a:p>
          <a:p>
            <a:r>
              <a:rPr lang="en-GB" sz="1050"/>
              <a:t>16 = Background 2 (column 3)</a:t>
            </a:r>
          </a:p>
          <a:p>
            <a:r>
              <a:rPr lang="en-GB" sz="1050"/>
              <a:t>15 = Text 2 (column</a:t>
            </a:r>
            <a:r>
              <a:rPr lang="en-GB" sz="1050" baseline="0"/>
              <a:t> 4)</a:t>
            </a:r>
          </a:p>
          <a:p>
            <a:r>
              <a:rPr lang="en-GB" sz="1050" baseline="0"/>
              <a:t>5 = Accent 1 (column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6 = Accent 2 (column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7 = Accent 3 (column 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8 = Accent 4 (column 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9 = Accent 5 (column 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5737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926088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3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3354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:a16="http://schemas.microsoft.com/office/drawing/2014/main" xmlns="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9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13900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9692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290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5339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5226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4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8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4918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6711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="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0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:a16="http://schemas.microsoft.com/office/drawing/2014/main" xmlns="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:a16="http://schemas.microsoft.com/office/drawing/2014/main" xmlns="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:a16="http://schemas.microsoft.com/office/drawing/2014/main" xmlns="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:a16="http://schemas.microsoft.com/office/drawing/2014/main" xmlns="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8510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22247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38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TOC Design Slide – do </a:t>
            </a:r>
            <a:r>
              <a:rPr lang="en-GB" sz="1600">
                <a:solidFill>
                  <a:srgbClr val="FF0000"/>
                </a:solidFill>
              </a:rPr>
              <a:t>NOT</a:t>
            </a:r>
            <a:r>
              <a:rPr lang="en-GB" sz="1600"/>
              <a:t> use this layout.</a:t>
            </a:r>
          </a:p>
          <a:p>
            <a:r>
              <a:rPr lang="en-GB" sz="1100"/>
              <a:t>The</a:t>
            </a:r>
            <a:r>
              <a:rPr lang="en-GB" sz="1100" baseline="0"/>
              <a:t> TOC “Object(s)” shown below will be repeated on as many TOC Slides as needed</a:t>
            </a:r>
          </a:p>
          <a:p>
            <a:r>
              <a:rPr lang="en-GB" sz="1100"/>
              <a:t>The initial position of any</a:t>
            </a:r>
            <a:r>
              <a:rPr lang="en-GB" sz="1100" baseline="0"/>
              <a:t> “</a:t>
            </a:r>
            <a:r>
              <a:rPr lang="en-GB" sz="1100" baseline="0" err="1"/>
              <a:t>xxx</a:t>
            </a:r>
            <a:r>
              <a:rPr lang="en-GB" sz="1100" err="1"/>
              <a:t>TOC</a:t>
            </a:r>
            <a:r>
              <a:rPr lang="en-GB" sz="1100"/>
              <a:t>” named Object(s) will be repeated on the actual slide</a:t>
            </a:r>
          </a:p>
          <a:p>
            <a:r>
              <a:rPr lang="en-GB" sz="1100"/>
              <a:t>The “tags” govern how</a:t>
            </a:r>
            <a:r>
              <a:rPr lang="en-GB" sz="1100" baseline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68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&lt;tags&gt;</a:t>
            </a:r>
          </a:p>
          <a:p>
            <a:r>
              <a:rPr lang="en-GB" sz="1050"/>
              <a:t>Title=Contents</a:t>
            </a:r>
          </a:p>
          <a:p>
            <a:r>
              <a:rPr lang="en-GB" sz="1050"/>
              <a:t>Layout=TOC Slide</a:t>
            </a:r>
          </a:p>
          <a:p>
            <a:r>
              <a:rPr lang="en-GB" sz="1050" err="1"/>
              <a:t>SlideNumber</a:t>
            </a:r>
            <a:r>
              <a:rPr lang="en-GB" sz="1050"/>
              <a:t>=2</a:t>
            </a:r>
          </a:p>
          <a:p>
            <a:r>
              <a:rPr lang="en-GB" sz="1050"/>
              <a:t>Type=Table</a:t>
            </a:r>
          </a:p>
          <a:p>
            <a:r>
              <a:rPr lang="en-GB" sz="1050"/>
              <a:t>Table=</a:t>
            </a:r>
            <a:r>
              <a:rPr lang="en-GB" sz="1050" err="1"/>
              <a:t>tblTOC</a:t>
            </a:r>
            <a:endParaRPr lang="en-GB" sz="1050"/>
          </a:p>
          <a:p>
            <a:r>
              <a:rPr lang="en-GB" sz="1050"/>
              <a:t>Limit=6</a:t>
            </a:r>
          </a:p>
          <a:p>
            <a:r>
              <a:rPr lang="en-GB" sz="1050"/>
              <a:t>Entry1=&lt;title&gt; | </a:t>
            </a:r>
            <a:r>
              <a:rPr lang="en-GB" sz="1050" err="1"/>
              <a:t>plcSectionTitle</a:t>
            </a:r>
            <a:endParaRPr lang="en-GB" sz="1050"/>
          </a:p>
          <a:p>
            <a:r>
              <a:rPr lang="en-GB" sz="1050"/>
              <a:t>Entry2=&lt;no&gt; | {</a:t>
            </a:r>
            <a:r>
              <a:rPr lang="en-GB" sz="1050" err="1"/>
              <a:t>slidenumber</a:t>
            </a:r>
            <a:r>
              <a:rPr lang="en-GB" sz="1050"/>
              <a:t>}</a:t>
            </a:r>
          </a:p>
          <a:p>
            <a:r>
              <a:rPr lang="en-GB" sz="1050"/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:a16="http://schemas.microsoft.com/office/drawing/2014/main" xmlns="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6541143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:a16="http://schemas.microsoft.com/office/drawing/2014/main" xmlns="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:a16="http://schemas.microsoft.com/office/drawing/2014/main" xmlns="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/>
                        <a:t>&lt;no&gt;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6"/>
            <a:ext cx="33843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The [x] numbers on the Divider Slide section title textbox names are the IDs for the Theme Colours …</a:t>
            </a:r>
          </a:p>
          <a:p>
            <a:endParaRPr lang="en-GB" sz="1050"/>
          </a:p>
          <a:p>
            <a:r>
              <a:rPr lang="en-GB" sz="1050"/>
              <a:t>16 = Background 2 (column 3)</a:t>
            </a:r>
          </a:p>
          <a:p>
            <a:r>
              <a:rPr lang="en-GB" sz="1050"/>
              <a:t>15 = Text 2 (column</a:t>
            </a:r>
            <a:r>
              <a:rPr lang="en-GB" sz="1050" baseline="0"/>
              <a:t> 4)</a:t>
            </a:r>
          </a:p>
          <a:p>
            <a:r>
              <a:rPr lang="en-GB" sz="1050" baseline="0"/>
              <a:t>5 = Accent 1 (column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6 = Accent 2 (column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7 = Accent 3 (column 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8 = Accent 4 (column 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9 = Accent 5 (column 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32030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499203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4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6270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:a16="http://schemas.microsoft.com/office/drawing/2014/main" xmlns="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2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rgbClr val="A50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Digital skills and online learning in Azerbaijan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rgbClr val="A50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online learning in Azerbaijan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="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8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="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:a16="http://schemas.microsoft.com/office/drawing/2014/main" xmlns="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:a16="http://schemas.microsoft.com/office/drawing/2014/main" xmlns="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:a16="http://schemas.microsoft.com/office/drawing/2014/main" xmlns="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:a16="http://schemas.microsoft.com/office/drawing/2014/main" xmlns="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921067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189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161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:a16="http://schemas.microsoft.com/office/drawing/2014/main" xmlns="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:a16="http://schemas.microsoft.com/office/drawing/2014/main" xmlns="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:a16="http://schemas.microsoft.com/office/drawing/2014/main" xmlns="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:a16="http://schemas.microsoft.com/office/drawing/2014/main" xmlns="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20574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532081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6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28384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:a16="http://schemas.microsoft.com/office/drawing/2014/main" xmlns="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2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16166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21554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14786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38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TOC Design Slide – do </a:t>
            </a:r>
            <a:r>
              <a:rPr lang="en-GB" sz="1600">
                <a:solidFill>
                  <a:srgbClr val="FF0000"/>
                </a:solidFill>
              </a:rPr>
              <a:t>NOT</a:t>
            </a:r>
            <a:r>
              <a:rPr lang="en-GB" sz="1600"/>
              <a:t> use this layout.</a:t>
            </a:r>
          </a:p>
          <a:p>
            <a:r>
              <a:rPr lang="en-GB" sz="1100"/>
              <a:t>The</a:t>
            </a:r>
            <a:r>
              <a:rPr lang="en-GB" sz="1100" baseline="0"/>
              <a:t> TOC “Object(s)” shown below will be repeated on as many TOC Slides as needed</a:t>
            </a:r>
          </a:p>
          <a:p>
            <a:r>
              <a:rPr lang="en-GB" sz="1100"/>
              <a:t>The initial position of any</a:t>
            </a:r>
            <a:r>
              <a:rPr lang="en-GB" sz="1100" baseline="0"/>
              <a:t> “</a:t>
            </a:r>
            <a:r>
              <a:rPr lang="en-GB" sz="1100" baseline="0" err="1"/>
              <a:t>xxx</a:t>
            </a:r>
            <a:r>
              <a:rPr lang="en-GB" sz="1100" err="1"/>
              <a:t>TOC</a:t>
            </a:r>
            <a:r>
              <a:rPr lang="en-GB" sz="1100"/>
              <a:t>” named Object(s) will be repeated on the actual slide</a:t>
            </a:r>
          </a:p>
          <a:p>
            <a:r>
              <a:rPr lang="en-GB" sz="1100"/>
              <a:t>The “tags” govern how</a:t>
            </a:r>
            <a:r>
              <a:rPr lang="en-GB" sz="1100" baseline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68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&lt;tags&gt;</a:t>
            </a:r>
          </a:p>
          <a:p>
            <a:r>
              <a:rPr lang="en-GB" sz="1050"/>
              <a:t>Title=Contents</a:t>
            </a:r>
          </a:p>
          <a:p>
            <a:r>
              <a:rPr lang="en-GB" sz="1050"/>
              <a:t>Layout=TOC Slide</a:t>
            </a:r>
          </a:p>
          <a:p>
            <a:r>
              <a:rPr lang="en-GB" sz="1050" err="1"/>
              <a:t>SlideNumber</a:t>
            </a:r>
            <a:r>
              <a:rPr lang="en-GB" sz="1050"/>
              <a:t>=2</a:t>
            </a:r>
          </a:p>
          <a:p>
            <a:r>
              <a:rPr lang="en-GB" sz="1050"/>
              <a:t>Type=Table</a:t>
            </a:r>
          </a:p>
          <a:p>
            <a:r>
              <a:rPr lang="en-GB" sz="1050"/>
              <a:t>Table=</a:t>
            </a:r>
            <a:r>
              <a:rPr lang="en-GB" sz="1050" err="1"/>
              <a:t>tblTOC</a:t>
            </a:r>
            <a:endParaRPr lang="en-GB" sz="1050"/>
          </a:p>
          <a:p>
            <a:r>
              <a:rPr lang="en-GB" sz="1050"/>
              <a:t>Limit=6</a:t>
            </a:r>
          </a:p>
          <a:p>
            <a:r>
              <a:rPr lang="en-GB" sz="1050"/>
              <a:t>Entry1=&lt;title&gt; | </a:t>
            </a:r>
            <a:r>
              <a:rPr lang="en-GB" sz="1050" err="1"/>
              <a:t>plcSectionTitle</a:t>
            </a:r>
            <a:endParaRPr lang="en-GB" sz="1050"/>
          </a:p>
          <a:p>
            <a:r>
              <a:rPr lang="en-GB" sz="1050"/>
              <a:t>Entry2=&lt;no&gt; | {</a:t>
            </a:r>
            <a:r>
              <a:rPr lang="en-GB" sz="1050" err="1"/>
              <a:t>slidenumber</a:t>
            </a:r>
            <a:r>
              <a:rPr lang="en-GB" sz="1050"/>
              <a:t>}</a:t>
            </a:r>
          </a:p>
          <a:p>
            <a:r>
              <a:rPr lang="en-GB" sz="1050"/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:a16="http://schemas.microsoft.com/office/drawing/2014/main" xmlns="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0212083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:a16="http://schemas.microsoft.com/office/drawing/2014/main" xmlns="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:a16="http://schemas.microsoft.com/office/drawing/2014/main" xmlns="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/>
                        <a:t>&lt;no&gt;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6"/>
            <a:ext cx="33843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The [x] numbers on the Divider Slide section title textbox names are the IDs for the Theme Colours …</a:t>
            </a:r>
          </a:p>
          <a:p>
            <a:endParaRPr lang="en-GB" sz="1050"/>
          </a:p>
          <a:p>
            <a:r>
              <a:rPr lang="en-GB" sz="1050"/>
              <a:t>16 = Background 2 (column 3)</a:t>
            </a:r>
          </a:p>
          <a:p>
            <a:r>
              <a:rPr lang="en-GB" sz="1050"/>
              <a:t>15 = Text 2 (column</a:t>
            </a:r>
            <a:r>
              <a:rPr lang="en-GB" sz="1050" baseline="0"/>
              <a:t> 4)</a:t>
            </a:r>
          </a:p>
          <a:p>
            <a:r>
              <a:rPr lang="en-GB" sz="1050" baseline="0"/>
              <a:t>5 = Accent 1 (column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6 = Accent 2 (column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7 = Accent 3 (column 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8 = Accent 4 (column 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9 = Accent 5 (column 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7950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12882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38433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11670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="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:a16="http://schemas.microsoft.com/office/drawing/2014/main" xmlns="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:a16="http://schemas.microsoft.com/office/drawing/2014/main" xmlns="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:a16="http://schemas.microsoft.com/office/drawing/2014/main" xmlns="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:a16="http://schemas.microsoft.com/office/drawing/2014/main" xmlns="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25343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38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TOC Design Slide – do </a:t>
            </a:r>
            <a:r>
              <a:rPr lang="en-GB" sz="1600">
                <a:solidFill>
                  <a:srgbClr val="FF0000"/>
                </a:solidFill>
              </a:rPr>
              <a:t>NOT</a:t>
            </a:r>
            <a:r>
              <a:rPr lang="en-GB" sz="1600"/>
              <a:t> use this layout.</a:t>
            </a:r>
          </a:p>
          <a:p>
            <a:r>
              <a:rPr lang="en-GB" sz="1100"/>
              <a:t>The</a:t>
            </a:r>
            <a:r>
              <a:rPr lang="en-GB" sz="1100" baseline="0"/>
              <a:t> TOC “Object(s)” shown below will be repeated on as many TOC Slides as needed</a:t>
            </a:r>
          </a:p>
          <a:p>
            <a:r>
              <a:rPr lang="en-GB" sz="1100"/>
              <a:t>The initial position of any</a:t>
            </a:r>
            <a:r>
              <a:rPr lang="en-GB" sz="1100" baseline="0"/>
              <a:t> “</a:t>
            </a:r>
            <a:r>
              <a:rPr lang="en-GB" sz="1100" baseline="0" err="1"/>
              <a:t>xxx</a:t>
            </a:r>
            <a:r>
              <a:rPr lang="en-GB" sz="1100" err="1"/>
              <a:t>TOC</a:t>
            </a:r>
            <a:r>
              <a:rPr lang="en-GB" sz="1100"/>
              <a:t>” named Object(s) will be repeated on the actual slide</a:t>
            </a:r>
          </a:p>
          <a:p>
            <a:r>
              <a:rPr lang="en-GB" sz="1100"/>
              <a:t>The “tags” govern how</a:t>
            </a:r>
            <a:r>
              <a:rPr lang="en-GB" sz="1100" baseline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68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&lt;tags&gt;</a:t>
            </a:r>
          </a:p>
          <a:p>
            <a:r>
              <a:rPr lang="en-GB" sz="1050"/>
              <a:t>Title=Contents</a:t>
            </a:r>
          </a:p>
          <a:p>
            <a:r>
              <a:rPr lang="en-GB" sz="1050"/>
              <a:t>Layout=TOC Slide</a:t>
            </a:r>
          </a:p>
          <a:p>
            <a:r>
              <a:rPr lang="en-GB" sz="1050" err="1"/>
              <a:t>SlideNumber</a:t>
            </a:r>
            <a:r>
              <a:rPr lang="en-GB" sz="1050"/>
              <a:t>=2</a:t>
            </a:r>
          </a:p>
          <a:p>
            <a:r>
              <a:rPr lang="en-GB" sz="1050"/>
              <a:t>Type=Table</a:t>
            </a:r>
          </a:p>
          <a:p>
            <a:r>
              <a:rPr lang="en-GB" sz="1050"/>
              <a:t>Table=</a:t>
            </a:r>
            <a:r>
              <a:rPr lang="en-GB" sz="1050" err="1"/>
              <a:t>tblTOC</a:t>
            </a:r>
            <a:endParaRPr lang="en-GB" sz="1050"/>
          </a:p>
          <a:p>
            <a:r>
              <a:rPr lang="en-GB" sz="1050"/>
              <a:t>Limit=6</a:t>
            </a:r>
          </a:p>
          <a:p>
            <a:r>
              <a:rPr lang="en-GB" sz="1050"/>
              <a:t>Entry1=&lt;title&gt; | </a:t>
            </a:r>
            <a:r>
              <a:rPr lang="en-GB" sz="1050" err="1"/>
              <a:t>plcSectionTitle</a:t>
            </a:r>
            <a:endParaRPr lang="en-GB" sz="1050"/>
          </a:p>
          <a:p>
            <a:r>
              <a:rPr lang="en-GB" sz="1050"/>
              <a:t>Entry2=&lt;no&gt; | {</a:t>
            </a:r>
            <a:r>
              <a:rPr lang="en-GB" sz="1050" err="1"/>
              <a:t>slidenumber</a:t>
            </a:r>
            <a:r>
              <a:rPr lang="en-GB" sz="1050"/>
              <a:t>}</a:t>
            </a:r>
          </a:p>
          <a:p>
            <a:r>
              <a:rPr lang="en-GB" sz="1050"/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:a16="http://schemas.microsoft.com/office/drawing/2014/main" xmlns="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35107829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:a16="http://schemas.microsoft.com/office/drawing/2014/main" xmlns="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:a16="http://schemas.microsoft.com/office/drawing/2014/main" xmlns="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/>
                        <a:t>&lt;no&gt;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6"/>
            <a:ext cx="33843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The [x] numbers on the Divider Slide section title textbox names are the IDs for the Theme Colours …</a:t>
            </a:r>
          </a:p>
          <a:p>
            <a:endParaRPr lang="en-GB" sz="1050"/>
          </a:p>
          <a:p>
            <a:r>
              <a:rPr lang="en-GB" sz="1050"/>
              <a:t>16 = Background 2 (column 3)</a:t>
            </a:r>
          </a:p>
          <a:p>
            <a:r>
              <a:rPr lang="en-GB" sz="1050"/>
              <a:t>15 = Text 2 (column</a:t>
            </a:r>
            <a:r>
              <a:rPr lang="en-GB" sz="1050" baseline="0"/>
              <a:t> 4)</a:t>
            </a:r>
          </a:p>
          <a:p>
            <a:r>
              <a:rPr lang="en-GB" sz="1050" baseline="0"/>
              <a:t>5 = Accent 1 (column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6 = Accent 2 (column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7 = Accent 3 (column 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8 = Accent 4 (column 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9 = Accent 5 (column 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16197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44157"/>
            <a:ext cx="9144000" cy="4299347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31" tIns="45716" rIns="91431" bIns="45716" anchor="ctr"/>
          <a:lstStyle/>
          <a:p>
            <a:pPr algn="ctr" defTabSz="45714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600" y="223201"/>
            <a:ext cx="1186086" cy="82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319974" y="5020022"/>
            <a:ext cx="504056" cy="16192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45714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3" y="1231200"/>
            <a:ext cx="4536504" cy="1566174"/>
          </a:xfrm>
        </p:spPr>
        <p:txBody>
          <a:bodyPr/>
          <a:lstStyle>
            <a:lvl1pPr indent="0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2949792"/>
            <a:ext cx="3744416" cy="1404156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572" indent="-228572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26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7143" y="4"/>
            <a:ext cx="3132000" cy="4492229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1" tIns="34256" rIns="68511" bIns="34256" rtlCol="0" anchor="ctr"/>
          <a:lstStyle/>
          <a:p>
            <a:pPr defTabSz="685714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sz="1425" b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704852" y="419100"/>
            <a:ext cx="2420007" cy="1495426"/>
          </a:xfrm>
          <a:prstGeom prst="rect">
            <a:avLst/>
          </a:prstGeom>
        </p:spPr>
        <p:txBody>
          <a:bodyPr lIns="68573" tIns="34286" rIns="68573" bIns="34286" anchor="t"/>
          <a:lstStyle>
            <a:lvl1pPr marL="0" indent="0">
              <a:buFont typeface="Arial" charset="0"/>
              <a:buNone/>
              <a:defRPr sz="2700">
                <a:solidFill>
                  <a:schemeClr val="bg1"/>
                </a:solidFill>
                <a:latin typeface="Verdana"/>
                <a:cs typeface="Verdana"/>
              </a:defRPr>
            </a:lvl1pPr>
            <a:lvl3pPr marL="685714" indent="0" algn="l">
              <a:buNone/>
              <a:defRPr sz="27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err="1"/>
              <a:t>Heading</a:t>
            </a:r>
            <a:endParaRPr lang="nl-NL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3187307" y="4"/>
            <a:ext cx="5956697" cy="4492229"/>
          </a:xfrm>
          <a:prstGeom prst="rect">
            <a:avLst/>
          </a:prstGeom>
        </p:spPr>
        <p:txBody>
          <a:bodyPr lIns="68573" tIns="34286" rIns="68573" bIns="34286" anchor="ctr"/>
          <a:lstStyle>
            <a:lvl1pPr marL="0" indent="0" algn="ctr">
              <a:buNone/>
              <a:defRPr sz="1425">
                <a:latin typeface="Verdana"/>
                <a:cs typeface="Verdana"/>
              </a:defRPr>
            </a:lvl1pPr>
          </a:lstStyle>
          <a:p>
            <a:r>
              <a:rPr lang="nl-NL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48993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ld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63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111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6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28767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:a16="http://schemas.microsoft.com/office/drawing/2014/main" xmlns="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rgbClr val="A50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4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rgbClr val="A50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7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7" y="4629818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70" y="4500563"/>
            <a:ext cx="8668543" cy="0"/>
          </a:xfrm>
          <a:prstGeom prst="line">
            <a:avLst/>
          </a:prstGeom>
          <a:ln w="22225">
            <a:solidFill>
              <a:srgbClr val="A5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8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="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:a16="http://schemas.microsoft.com/office/drawing/2014/main" xmlns="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:a16="http://schemas.microsoft.com/office/drawing/2014/main" xmlns="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:a16="http://schemas.microsoft.com/office/drawing/2014/main" xmlns="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:a16="http://schemas.microsoft.com/office/drawing/2014/main" xmlns="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7" y="4629818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70" y="4500563"/>
            <a:ext cx="8668543" cy="0"/>
          </a:xfrm>
          <a:prstGeom prst="line">
            <a:avLst/>
          </a:prstGeom>
          <a:ln w="22225">
            <a:solidFill>
              <a:srgbClr val="A5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921067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3170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45610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1880" y="1108773"/>
            <a:ext cx="1539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1880" y="2340441"/>
            <a:ext cx="1539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1880" y="3572083"/>
            <a:ext cx="1539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7283" y="2340441"/>
            <a:ext cx="1269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5000" y="2340441"/>
            <a:ext cx="1269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1847" y="1324773"/>
            <a:ext cx="1539000" cy="8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CDAEB8-C380-4585-AF5E-9239B85467FF}"/>
              </a:ext>
            </a:extLst>
          </p:cNvPr>
          <p:cNvSpPr/>
          <p:nvPr userDrawn="1"/>
        </p:nvSpPr>
        <p:spPr>
          <a:xfrm>
            <a:off x="0" y="2340441"/>
            <a:ext cx="4860847" cy="1163018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F0EDCD-8042-4D71-BF31-EA988202BFCC}"/>
              </a:ext>
            </a:extLst>
          </p:cNvPr>
          <p:cNvSpPr/>
          <p:nvPr userDrawn="1"/>
        </p:nvSpPr>
        <p:spPr>
          <a:xfrm>
            <a:off x="3321847" y="2184573"/>
            <a:ext cx="1539000" cy="81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F4A05E-6641-4664-BFC0-C9825CBA2DD2}"/>
              </a:ext>
            </a:extLst>
          </p:cNvPr>
          <p:cNvSpPr/>
          <p:nvPr userDrawn="1"/>
        </p:nvSpPr>
        <p:spPr>
          <a:xfrm>
            <a:off x="4931880" y="2184573"/>
            <a:ext cx="1539000" cy="81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DE6A5E-4942-4403-9E96-15A90E9769CC}"/>
              </a:ext>
            </a:extLst>
          </p:cNvPr>
          <p:cNvSpPr/>
          <p:nvPr userDrawn="1"/>
        </p:nvSpPr>
        <p:spPr>
          <a:xfrm>
            <a:off x="4931880" y="3422459"/>
            <a:ext cx="1539000" cy="81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1AA1FC-A026-419C-BCC1-A178BDFD1AED}"/>
              </a:ext>
            </a:extLst>
          </p:cNvPr>
          <p:cNvSpPr/>
          <p:nvPr userDrawn="1"/>
        </p:nvSpPr>
        <p:spPr>
          <a:xfrm>
            <a:off x="4931880" y="4652083"/>
            <a:ext cx="1539000" cy="81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A4A0FF-3048-41CF-8C3B-89DDC877F673}"/>
              </a:ext>
            </a:extLst>
          </p:cNvPr>
          <p:cNvSpPr/>
          <p:nvPr userDrawn="1"/>
        </p:nvSpPr>
        <p:spPr>
          <a:xfrm>
            <a:off x="6538440" y="3422459"/>
            <a:ext cx="1269000" cy="81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A162D9-B8DB-43D5-9501-BB93810F4E35}"/>
              </a:ext>
            </a:extLst>
          </p:cNvPr>
          <p:cNvSpPr/>
          <p:nvPr userDrawn="1"/>
        </p:nvSpPr>
        <p:spPr>
          <a:xfrm>
            <a:off x="7875000" y="3422459"/>
            <a:ext cx="1269000" cy="81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8734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19580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/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xmlns="" id="{6EE96CE8-D71A-4C1A-BF0F-B735F7620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  <p15:guide id="1" orient="horz" pos="1620">
          <p15:clr>
            <a:srgbClr val="FBAE40"/>
          </p15:clr>
        </p15:guide>
        <p15:guide id="2" orient="horz" pos="3034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5091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6078" y="0"/>
            <a:ext cx="4897923" cy="51435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01417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4670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777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160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078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297518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8042" y="1369219"/>
            <a:ext cx="2422150" cy="3127772"/>
          </a:xfrm>
          <a:prstGeom prst="rect">
            <a:avLst/>
          </a:prstGeom>
        </p:spPr>
        <p:txBody>
          <a:bodyPr>
            <a:noAutofit/>
          </a:bodyPr>
          <a:lstStyle>
            <a:lvl1pPr marL="0" indent="-257175">
              <a:buClr>
                <a:schemeClr val="accent5"/>
              </a:buClr>
              <a:buFont typeface="Arial"/>
              <a:buNone/>
              <a:defRPr baseline="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357002" y="1369219"/>
            <a:ext cx="2429997" cy="31277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993072" y="1369219"/>
            <a:ext cx="2429999" cy="31277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1" y="0"/>
            <a:ext cx="1" cy="102393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28042" y="431415"/>
            <a:ext cx="769792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2850"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66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9D643DC6-AEF8-4942-9814-79DA09FA226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2D585CC-9EC9-4C91-9B29-91B922D5412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1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560BBEA-C99D-4270-ACDF-0B688598F013}"/>
              </a:ext>
            </a:extLst>
          </p:cNvPr>
          <p:cNvGrpSpPr/>
          <p:nvPr userDrawn="1"/>
        </p:nvGrpSpPr>
        <p:grpSpPr>
          <a:xfrm>
            <a:off x="214286" y="1393815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4" y="2897541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4" y="4166964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4" y="3602039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659923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846FA30-1325-4C98-946E-11F497CFBE4A}"/>
              </a:ext>
            </a:extLst>
          </p:cNvPr>
          <p:cNvSpPr/>
          <p:nvPr userDrawn="1"/>
        </p:nvSpPr>
        <p:spPr>
          <a:xfrm>
            <a:off x="3347568" y="-1784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1364985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Insert title here </a:t>
            </a:r>
          </a:p>
          <a:p>
            <a:pPr lvl="0"/>
            <a:r>
              <a:rPr lang="en-US" dirty="0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63693617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:a16="http://schemas.microsoft.com/office/drawing/2014/main" xmlns="" id="{252222A9-9904-4377-8973-4B050E96CAD7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95937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2B974E0-6AF5-4ADC-B03C-6ECB10395BE6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039489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305A8AB-B78D-4A4F-BBA0-02349F10B57F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206401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516AA345-A8AD-4DD2-92A7-FB7D44573431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963644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6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085167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811191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8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266270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435118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894DB34-CDDF-4C75-9236-3075A7B7246E}"/>
              </a:ext>
            </a:extLst>
          </p:cNvPr>
          <p:cNvSpPr/>
          <p:nvPr userDrawn="1"/>
        </p:nvSpPr>
        <p:spPr>
          <a:xfrm flipH="1">
            <a:off x="4990314" y="2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5" y="1131590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90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7" y="1203959"/>
            <a:ext cx="3990850" cy="30235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45311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xmlns="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77E984-B9D8-47C4-885E-5A03AD8D6E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1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1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435118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7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202026"/>
      </p:ext>
    </p:extLst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435118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7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562992"/>
      </p:ext>
    </p:extLst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75824"/>
      </p:ext>
    </p:extLst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457617"/>
      </p:ext>
    </p:extLst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FA57A72-39E4-4062-A3BB-65944D75D03F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435118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="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0E2B8E-A6C6-434E-BC49-84B1E380E620}"/>
              </a:ext>
            </a:extLst>
          </p:cNvPr>
          <p:cNvSpPr txBox="1"/>
          <p:nvPr userDrawn="1"/>
        </p:nvSpPr>
        <p:spPr>
          <a:xfrm>
            <a:off x="264498" y="1043305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34060"/>
      </p:ext>
    </p:extLst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:a16="http://schemas.microsoft.com/office/drawing/2014/main" xmlns="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 dirty="0"/>
          </a:p>
        </p:txBody>
      </p:sp>
      <p:sp>
        <p:nvSpPr>
          <p:cNvPr id="2" name="txtTitle">
            <a:extLst>
              <a:ext uri="{FF2B5EF4-FFF2-40B4-BE49-F238E27FC236}">
                <a16:creationId xmlns:a16="http://schemas.microsoft.com/office/drawing/2014/main" xmlns="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:a16="http://schemas.microsoft.com/office/drawing/2014/main" xmlns="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cFooter">
            <a:extLst>
              <a:ext uri="{FF2B5EF4-FFF2-40B4-BE49-F238E27FC236}">
                <a16:creationId xmlns:a16="http://schemas.microsoft.com/office/drawing/2014/main" xmlns="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98630"/>
      </p:ext>
    </p:extLst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38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TOC Design Slide – do </a:t>
            </a:r>
            <a:r>
              <a:rPr lang="en-GB" sz="1600" dirty="0">
                <a:solidFill>
                  <a:srgbClr val="FF0000"/>
                </a:solidFill>
              </a:rPr>
              <a:t>NOT</a:t>
            </a:r>
            <a:r>
              <a:rPr lang="en-GB" sz="1600" dirty="0"/>
              <a:t> use this layout.</a:t>
            </a:r>
          </a:p>
          <a:p>
            <a:r>
              <a:rPr lang="en-GB" sz="1100" dirty="0"/>
              <a:t>The</a:t>
            </a:r>
            <a:r>
              <a:rPr lang="en-GB" sz="1100" baseline="0" dirty="0"/>
              <a:t> TOC “Object(s)” shown below will be repeated on as many TOC Slides as needed</a:t>
            </a:r>
          </a:p>
          <a:p>
            <a:r>
              <a:rPr lang="en-GB" sz="1100" dirty="0"/>
              <a:t>The initial position of any</a:t>
            </a:r>
            <a:r>
              <a:rPr lang="en-GB" sz="1100" baseline="0" dirty="0"/>
              <a:t> “</a:t>
            </a:r>
            <a:r>
              <a:rPr lang="en-GB" sz="1100" baseline="0" dirty="0" err="1"/>
              <a:t>xxx</a:t>
            </a:r>
            <a:r>
              <a:rPr lang="en-GB" sz="1100" dirty="0" err="1"/>
              <a:t>TOC</a:t>
            </a:r>
            <a:r>
              <a:rPr lang="en-GB" sz="1100" dirty="0"/>
              <a:t>” named Object(s) will be repeated on the actual slide</a:t>
            </a:r>
          </a:p>
          <a:p>
            <a:r>
              <a:rPr lang="en-GB" sz="1100" dirty="0"/>
              <a:t>The “tags” govern how</a:t>
            </a:r>
            <a:r>
              <a:rPr lang="en-GB" sz="1100" baseline="0" dirty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68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&lt;tags&gt;</a:t>
            </a:r>
          </a:p>
          <a:p>
            <a:r>
              <a:rPr lang="en-GB" sz="1050" dirty="0"/>
              <a:t>Title=Contents</a:t>
            </a:r>
          </a:p>
          <a:p>
            <a:r>
              <a:rPr lang="en-GB" sz="1050" dirty="0"/>
              <a:t>Layout=TOC Slide</a:t>
            </a:r>
          </a:p>
          <a:p>
            <a:r>
              <a:rPr lang="en-GB" sz="1050" dirty="0" err="1"/>
              <a:t>SlideNumber</a:t>
            </a:r>
            <a:r>
              <a:rPr lang="en-GB" sz="1050" dirty="0"/>
              <a:t>=2</a:t>
            </a:r>
          </a:p>
          <a:p>
            <a:r>
              <a:rPr lang="en-GB" sz="1050" dirty="0"/>
              <a:t>Type=Table</a:t>
            </a:r>
          </a:p>
          <a:p>
            <a:r>
              <a:rPr lang="en-GB" sz="1050" dirty="0"/>
              <a:t>Table=</a:t>
            </a:r>
            <a:r>
              <a:rPr lang="en-GB" sz="1050" dirty="0" err="1"/>
              <a:t>tblTOC</a:t>
            </a:r>
            <a:endParaRPr lang="en-GB" sz="1050" dirty="0"/>
          </a:p>
          <a:p>
            <a:r>
              <a:rPr lang="en-GB" sz="1050" dirty="0"/>
              <a:t>Limit=6</a:t>
            </a:r>
          </a:p>
          <a:p>
            <a:r>
              <a:rPr lang="en-GB" sz="1050" dirty="0"/>
              <a:t>Entry1=&lt;title&gt; | </a:t>
            </a:r>
            <a:r>
              <a:rPr lang="en-GB" sz="1050" dirty="0" err="1"/>
              <a:t>plcSectionTitle</a:t>
            </a:r>
            <a:endParaRPr lang="en-GB" sz="1050" dirty="0"/>
          </a:p>
          <a:p>
            <a:r>
              <a:rPr lang="en-GB" sz="1050" dirty="0"/>
              <a:t>Entry2=&lt;no&gt; | {</a:t>
            </a:r>
            <a:r>
              <a:rPr lang="en-GB" sz="1050" dirty="0" err="1"/>
              <a:t>slidenumber</a:t>
            </a:r>
            <a:r>
              <a:rPr lang="en-GB" sz="1050" dirty="0"/>
              <a:t>}</a:t>
            </a:r>
          </a:p>
          <a:p>
            <a:r>
              <a:rPr lang="en-GB" sz="1050" dirty="0"/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:a16="http://schemas.microsoft.com/office/drawing/2014/main" xmlns="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6789239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:a16="http://schemas.microsoft.com/office/drawing/2014/main" xmlns="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:a16="http://schemas.microsoft.com/office/drawing/2014/main" xmlns="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&lt;no&gt;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7"/>
            <a:ext cx="33843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The [x] numbers on the Divider Slide section title textbox names are the IDs for the Theme Colours …</a:t>
            </a:r>
          </a:p>
          <a:p>
            <a:endParaRPr lang="en-GB" sz="1050" dirty="0"/>
          </a:p>
          <a:p>
            <a:r>
              <a:rPr lang="en-GB" sz="1050" dirty="0"/>
              <a:t>16 = Background 2 (column 3)</a:t>
            </a:r>
          </a:p>
          <a:p>
            <a:r>
              <a:rPr lang="en-GB" sz="1050" dirty="0"/>
              <a:t>15 = Text 2 (column</a:t>
            </a:r>
            <a:r>
              <a:rPr lang="en-GB" sz="1050" baseline="0" dirty="0"/>
              <a:t> 4)</a:t>
            </a:r>
          </a:p>
          <a:p>
            <a:r>
              <a:rPr lang="en-GB" sz="1050" baseline="0" dirty="0"/>
              <a:t>5 = Accent 1 (column 5)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6 = Accent 2 (column 6)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7 = Accent 3 (column 7)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8 = Accent 4 (column 8)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9 = Accent 5 (column 9)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1038230513"/>
      </p:ext>
    </p:extLst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5"/>
            <a:ext cx="8494503" cy="3073399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3" y="70127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8515774" y="3625388"/>
            <a:ext cx="391592" cy="875176"/>
          </a:xfrm>
          <a:custGeom>
            <a:avLst/>
            <a:gdLst>
              <a:gd name="T0" fmla="*/ 260 w 460"/>
              <a:gd name="T1" fmla="*/ 67 h 1032"/>
              <a:gd name="T2" fmla="*/ 263 w 460"/>
              <a:gd name="T3" fmla="*/ 61 h 1032"/>
              <a:gd name="T4" fmla="*/ 263 w 460"/>
              <a:gd name="T5" fmla="*/ 58 h 1032"/>
              <a:gd name="T6" fmla="*/ 265 w 460"/>
              <a:gd name="T7" fmla="*/ 57 h 1032"/>
              <a:gd name="T8" fmla="*/ 266 w 460"/>
              <a:gd name="T9" fmla="*/ 52 h 1032"/>
              <a:gd name="T10" fmla="*/ 266 w 460"/>
              <a:gd name="T11" fmla="*/ 51 h 1032"/>
              <a:gd name="T12" fmla="*/ 267 w 460"/>
              <a:gd name="T13" fmla="*/ 53 h 1032"/>
              <a:gd name="T14" fmla="*/ 266 w 460"/>
              <a:gd name="T15" fmla="*/ 50 h 1032"/>
              <a:gd name="T16" fmla="*/ 266 w 460"/>
              <a:gd name="T17" fmla="*/ 50 h 1032"/>
              <a:gd name="T18" fmla="*/ 263 w 460"/>
              <a:gd name="T19" fmla="*/ 47 h 1032"/>
              <a:gd name="T20" fmla="*/ 263 w 460"/>
              <a:gd name="T21" fmla="*/ 46 h 1032"/>
              <a:gd name="T22" fmla="*/ 262 w 460"/>
              <a:gd name="T23" fmla="*/ 46 h 1032"/>
              <a:gd name="T24" fmla="*/ 262 w 460"/>
              <a:gd name="T25" fmla="*/ 62 h 1032"/>
              <a:gd name="T26" fmla="*/ 262 w 460"/>
              <a:gd name="T27" fmla="*/ 50 h 1032"/>
              <a:gd name="T28" fmla="*/ 262 w 460"/>
              <a:gd name="T29" fmla="*/ 53 h 1032"/>
              <a:gd name="T30" fmla="*/ 263 w 460"/>
              <a:gd name="T31" fmla="*/ 56 h 1032"/>
              <a:gd name="T32" fmla="*/ 263 w 460"/>
              <a:gd name="T33" fmla="*/ 50 h 1032"/>
              <a:gd name="T34" fmla="*/ 263 w 460"/>
              <a:gd name="T35" fmla="*/ 47 h 1032"/>
              <a:gd name="T36" fmla="*/ 261 w 460"/>
              <a:gd name="T37" fmla="*/ 46 h 1032"/>
              <a:gd name="T38" fmla="*/ 263 w 460"/>
              <a:gd name="T39" fmla="*/ 48 h 1032"/>
              <a:gd name="T40" fmla="*/ 264 w 460"/>
              <a:gd name="T41" fmla="*/ 49 h 1032"/>
              <a:gd name="T42" fmla="*/ 263 w 460"/>
              <a:gd name="T43" fmla="*/ 52 h 1032"/>
              <a:gd name="T44" fmla="*/ 260 w 460"/>
              <a:gd name="T45" fmla="*/ 44 h 1032"/>
              <a:gd name="T46" fmla="*/ 260 w 460"/>
              <a:gd name="T47" fmla="*/ 46 h 1032"/>
              <a:gd name="T48" fmla="*/ 260 w 460"/>
              <a:gd name="T49" fmla="*/ 44 h 1032"/>
              <a:gd name="T50" fmla="*/ 259 w 460"/>
              <a:gd name="T51" fmla="*/ 39 h 1032"/>
              <a:gd name="T52" fmla="*/ 259 w 460"/>
              <a:gd name="T53" fmla="*/ 44 h 1032"/>
              <a:gd name="T54" fmla="*/ 257 w 460"/>
              <a:gd name="T55" fmla="*/ 37 h 1032"/>
              <a:gd name="T56" fmla="*/ 256 w 460"/>
              <a:gd name="T57" fmla="*/ 38 h 1032"/>
              <a:gd name="T58" fmla="*/ 249 w 460"/>
              <a:gd name="T59" fmla="*/ 26 h 1032"/>
              <a:gd name="T60" fmla="*/ 236 w 460"/>
              <a:gd name="T61" fmla="*/ 11 h 1032"/>
              <a:gd name="T62" fmla="*/ 212 w 460"/>
              <a:gd name="T63" fmla="*/ 2 h 1032"/>
              <a:gd name="T64" fmla="*/ 201 w 460"/>
              <a:gd name="T65" fmla="*/ 1 h 1032"/>
              <a:gd name="T66" fmla="*/ 193 w 460"/>
              <a:gd name="T67" fmla="*/ 2 h 1032"/>
              <a:gd name="T68" fmla="*/ 180 w 460"/>
              <a:gd name="T69" fmla="*/ 10 h 1032"/>
              <a:gd name="T70" fmla="*/ 161 w 460"/>
              <a:gd name="T71" fmla="*/ 37 h 1032"/>
              <a:gd name="T72" fmla="*/ 156 w 460"/>
              <a:gd name="T73" fmla="*/ 60 h 1032"/>
              <a:gd name="T74" fmla="*/ 258 w 460"/>
              <a:gd name="T75" fmla="*/ 42 h 1032"/>
              <a:gd name="T76" fmla="*/ 259 w 460"/>
              <a:gd name="T77" fmla="*/ 44 h 1032"/>
              <a:gd name="T78" fmla="*/ 151 w 460"/>
              <a:gd name="T79" fmla="*/ 112 h 1032"/>
              <a:gd name="T80" fmla="*/ 157 w 460"/>
              <a:gd name="T81" fmla="*/ 50 h 1032"/>
              <a:gd name="T82" fmla="*/ 161 w 460"/>
              <a:gd name="T83" fmla="*/ 37 h 1032"/>
              <a:gd name="T84" fmla="*/ 167 w 460"/>
              <a:gd name="T85" fmla="*/ 25 h 1032"/>
              <a:gd name="T86" fmla="*/ 177 w 460"/>
              <a:gd name="T87" fmla="*/ 13 h 1032"/>
              <a:gd name="T88" fmla="*/ 186 w 460"/>
              <a:gd name="T89" fmla="*/ 5 h 1032"/>
              <a:gd name="T90" fmla="*/ 210 w 460"/>
              <a:gd name="T91" fmla="*/ 1 h 1032"/>
              <a:gd name="T92" fmla="*/ 224 w 460"/>
              <a:gd name="T93" fmla="*/ 4 h 1032"/>
              <a:gd name="T94" fmla="*/ 245 w 460"/>
              <a:gd name="T95" fmla="*/ 19 h 1032"/>
              <a:gd name="T96" fmla="*/ 255 w 460"/>
              <a:gd name="T97" fmla="*/ 34 h 1032"/>
              <a:gd name="T98" fmla="*/ 258 w 460"/>
              <a:gd name="T99" fmla="*/ 35 h 1032"/>
              <a:gd name="T100" fmla="*/ 261 w 460"/>
              <a:gd name="T101" fmla="*/ 44 h 1032"/>
              <a:gd name="T102" fmla="*/ 264 w 460"/>
              <a:gd name="T103" fmla="*/ 45 h 1032"/>
              <a:gd name="T104" fmla="*/ 267 w 460"/>
              <a:gd name="T105" fmla="*/ 53 h 1032"/>
              <a:gd name="T106" fmla="*/ 266 w 460"/>
              <a:gd name="T107" fmla="*/ 58 h 1032"/>
              <a:gd name="T108" fmla="*/ 288 w 460"/>
              <a:gd name="T109" fmla="*/ 167 h 1032"/>
              <a:gd name="T110" fmla="*/ 458 w 460"/>
              <a:gd name="T111" fmla="*/ 389 h 1032"/>
              <a:gd name="T112" fmla="*/ 309 w 460"/>
              <a:gd name="T113" fmla="*/ 449 h 1032"/>
              <a:gd name="T114" fmla="*/ 305 w 460"/>
              <a:gd name="T115" fmla="*/ 1014 h 1032"/>
              <a:gd name="T116" fmla="*/ 174 w 460"/>
              <a:gd name="T117" fmla="*/ 704 h 1032"/>
              <a:gd name="T118" fmla="*/ 87 w 460"/>
              <a:gd name="T119" fmla="*/ 997 h 1032"/>
              <a:gd name="T120" fmla="*/ 70 w 460"/>
              <a:gd name="T121" fmla="*/ 413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0" h="1032">
                <a:moveTo>
                  <a:pt x="281" y="386"/>
                </a:moveTo>
                <a:cubicBezTo>
                  <a:pt x="279" y="382"/>
                  <a:pt x="277" y="378"/>
                  <a:pt x="274" y="375"/>
                </a:cubicBezTo>
                <a:cubicBezTo>
                  <a:pt x="270" y="372"/>
                  <a:pt x="268" y="368"/>
                  <a:pt x="267" y="364"/>
                </a:cubicBezTo>
                <a:cubicBezTo>
                  <a:pt x="266" y="363"/>
                  <a:pt x="264" y="361"/>
                  <a:pt x="263" y="359"/>
                </a:cubicBezTo>
                <a:cubicBezTo>
                  <a:pt x="264" y="363"/>
                  <a:pt x="264" y="367"/>
                  <a:pt x="266" y="371"/>
                </a:cubicBezTo>
                <a:cubicBezTo>
                  <a:pt x="267" y="374"/>
                  <a:pt x="267" y="378"/>
                  <a:pt x="267" y="382"/>
                </a:cubicBezTo>
                <a:cubicBezTo>
                  <a:pt x="268" y="383"/>
                  <a:pt x="268" y="384"/>
                  <a:pt x="268" y="385"/>
                </a:cubicBezTo>
                <a:cubicBezTo>
                  <a:pt x="269" y="386"/>
                  <a:pt x="270" y="388"/>
                  <a:pt x="270" y="391"/>
                </a:cubicBezTo>
                <a:cubicBezTo>
                  <a:pt x="270" y="393"/>
                  <a:pt x="271" y="397"/>
                  <a:pt x="272" y="403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285" y="392"/>
                  <a:pt x="283" y="389"/>
                  <a:pt x="281" y="386"/>
                </a:cubicBezTo>
                <a:moveTo>
                  <a:pt x="258" y="69"/>
                </a:moveTo>
                <a:cubicBezTo>
                  <a:pt x="258" y="69"/>
                  <a:pt x="258" y="69"/>
                  <a:pt x="258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8" y="69"/>
                  <a:pt x="258" y="69"/>
                  <a:pt x="258" y="69"/>
                </a:cubicBezTo>
                <a:moveTo>
                  <a:pt x="260" y="67"/>
                </a:moveTo>
                <a:cubicBezTo>
                  <a:pt x="260" y="67"/>
                  <a:pt x="260" y="66"/>
                  <a:pt x="259" y="65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259" y="65"/>
                  <a:pt x="259" y="66"/>
                  <a:pt x="259" y="66"/>
                </a:cubicBezTo>
                <a:cubicBezTo>
                  <a:pt x="259" y="66"/>
                  <a:pt x="259" y="67"/>
                  <a:pt x="259" y="68"/>
                </a:cubicBezTo>
                <a:cubicBezTo>
                  <a:pt x="259" y="68"/>
                  <a:pt x="259" y="68"/>
                  <a:pt x="259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9" y="69"/>
                  <a:pt x="259" y="68"/>
                  <a:pt x="260" y="67"/>
                </a:cubicBezTo>
                <a:moveTo>
                  <a:pt x="260" y="64"/>
                </a:move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59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moveTo>
                  <a:pt x="262" y="63"/>
                </a:moveTo>
                <a:cubicBezTo>
                  <a:pt x="262" y="63"/>
                  <a:pt x="262" y="63"/>
                  <a:pt x="262" y="63"/>
                </a:cubicBezTo>
                <a:cubicBezTo>
                  <a:pt x="262" y="63"/>
                  <a:pt x="262" y="63"/>
                  <a:pt x="261" y="63"/>
                </a:cubicBezTo>
                <a:cubicBezTo>
                  <a:pt x="261" y="63"/>
                  <a:pt x="261" y="64"/>
                  <a:pt x="261" y="64"/>
                </a:cubicBezTo>
                <a:cubicBezTo>
                  <a:pt x="261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1" y="64"/>
                  <a:pt x="261" y="64"/>
                  <a:pt x="262" y="63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2"/>
                  <a:pt x="262" y="62"/>
                  <a:pt x="262" y="63"/>
                </a:cubicBezTo>
                <a:cubicBezTo>
                  <a:pt x="262" y="63"/>
                  <a:pt x="262" y="62"/>
                  <a:pt x="262" y="62"/>
                </a:cubicBezTo>
                <a:cubicBezTo>
                  <a:pt x="262" y="62"/>
                  <a:pt x="263" y="62"/>
                  <a:pt x="263" y="61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1"/>
                  <a:pt x="262" y="61"/>
                  <a:pt x="262" y="61"/>
                </a:cubicBezTo>
                <a:cubicBezTo>
                  <a:pt x="262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moveTo>
                  <a:pt x="262" y="58"/>
                </a:moveTo>
                <a:cubicBezTo>
                  <a:pt x="262" y="58"/>
                  <a:pt x="262" y="58"/>
                  <a:pt x="262" y="58"/>
                </a:cubicBezTo>
                <a:cubicBezTo>
                  <a:pt x="262" y="58"/>
                  <a:pt x="263" y="59"/>
                  <a:pt x="262" y="59"/>
                </a:cubicBezTo>
                <a:cubicBezTo>
                  <a:pt x="263" y="60"/>
                  <a:pt x="262" y="61"/>
                  <a:pt x="262" y="61"/>
                </a:cubicBezTo>
                <a:cubicBezTo>
                  <a:pt x="263" y="61"/>
                  <a:pt x="263" y="61"/>
                  <a:pt x="263" y="60"/>
                </a:cubicBezTo>
                <a:cubicBezTo>
                  <a:pt x="263" y="59"/>
                  <a:pt x="263" y="59"/>
                  <a:pt x="262" y="58"/>
                </a:cubicBezTo>
                <a:moveTo>
                  <a:pt x="263" y="61"/>
                </a:move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3" y="61"/>
                  <a:pt x="263" y="61"/>
                  <a:pt x="263" y="61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58"/>
                </a:moveTo>
                <a:cubicBezTo>
                  <a:pt x="263" y="58"/>
                  <a:pt x="264" y="58"/>
                  <a:pt x="264" y="58"/>
                </a:cubicBezTo>
                <a:cubicBezTo>
                  <a:pt x="264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moveTo>
                  <a:pt x="264" y="59"/>
                </a:move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3" y="58"/>
                </a:cubicBezTo>
                <a:cubicBezTo>
                  <a:pt x="264" y="58"/>
                  <a:pt x="264" y="58"/>
                  <a:pt x="264" y="59"/>
                </a:cubicBezTo>
                <a:moveTo>
                  <a:pt x="264" y="60"/>
                </a:moveTo>
                <a:cubicBezTo>
                  <a:pt x="264" y="60"/>
                  <a:pt x="264" y="60"/>
                  <a:pt x="264" y="59"/>
                </a:cubicBezTo>
                <a:cubicBezTo>
                  <a:pt x="264" y="59"/>
                  <a:pt x="264" y="60"/>
                  <a:pt x="264" y="60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59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60"/>
                  <a:pt x="264" y="60"/>
                  <a:pt x="264" y="60"/>
                </a:cubicBezTo>
                <a:cubicBezTo>
                  <a:pt x="264" y="60"/>
                  <a:pt x="264" y="60"/>
                  <a:pt x="264" y="60"/>
                </a:cubicBezTo>
                <a:moveTo>
                  <a:pt x="265" y="57"/>
                </a:moveTo>
                <a:cubicBezTo>
                  <a:pt x="265" y="57"/>
                  <a:pt x="265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5" y="57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moveTo>
                  <a:pt x="265" y="57"/>
                </a:moveTo>
                <a:cubicBezTo>
                  <a:pt x="265" y="57"/>
                  <a:pt x="265" y="57"/>
                  <a:pt x="265" y="57"/>
                </a:cubicBezTo>
                <a:cubicBezTo>
                  <a:pt x="265" y="57"/>
                  <a:pt x="265" y="56"/>
                  <a:pt x="265" y="56"/>
                </a:cubicBezTo>
                <a:cubicBezTo>
                  <a:pt x="265" y="56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7"/>
                  <a:pt x="265" y="57"/>
                </a:cubicBezTo>
                <a:cubicBezTo>
                  <a:pt x="265" y="57"/>
                  <a:pt x="265" y="57"/>
                  <a:pt x="265" y="58"/>
                </a:cubicBezTo>
                <a:close/>
                <a:moveTo>
                  <a:pt x="264" y="58"/>
                </a:moveTo>
                <a:cubicBezTo>
                  <a:pt x="264" y="58"/>
                  <a:pt x="264" y="59"/>
                  <a:pt x="264" y="59"/>
                </a:cubicBezTo>
                <a:cubicBezTo>
                  <a:pt x="264" y="59"/>
                  <a:pt x="264" y="59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moveTo>
                  <a:pt x="264" y="54"/>
                </a:move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5"/>
                  <a:pt x="264" y="55"/>
                </a:cubicBezTo>
                <a:cubicBezTo>
                  <a:pt x="264" y="55"/>
                  <a:pt x="264" y="55"/>
                  <a:pt x="264" y="55"/>
                </a:cubicBezTo>
                <a:cubicBezTo>
                  <a:pt x="264" y="55"/>
                  <a:pt x="264" y="54"/>
                  <a:pt x="264" y="54"/>
                </a:cubicBezTo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moveTo>
                  <a:pt x="266" y="53"/>
                </a:moveTo>
                <a:cubicBezTo>
                  <a:pt x="266" y="53"/>
                  <a:pt x="266" y="53"/>
                  <a:pt x="266" y="52"/>
                </a:cubicBezTo>
                <a:cubicBezTo>
                  <a:pt x="266" y="52"/>
                  <a:pt x="266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3"/>
                  <a:pt x="265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5" y="53"/>
                  <a:pt x="265" y="53"/>
                  <a:pt x="266" y="53"/>
                </a:cubicBezTo>
                <a:moveTo>
                  <a:pt x="265" y="53"/>
                </a:move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moveTo>
                  <a:pt x="267" y="53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7" y="53"/>
                </a:cubicBezTo>
                <a:moveTo>
                  <a:pt x="266" y="52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2"/>
                </a:cubicBezTo>
                <a:moveTo>
                  <a:pt x="267" y="53"/>
                </a:moveTo>
                <a:cubicBezTo>
                  <a:pt x="267" y="53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6" y="52"/>
                  <a:pt x="266" y="51"/>
                  <a:pt x="266" y="51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2"/>
                  <a:pt x="266" y="52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6" y="52"/>
                  <a:pt x="266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moveTo>
                  <a:pt x="267" y="52"/>
                </a:move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8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7" y="51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moveTo>
                  <a:pt x="267" y="53"/>
                </a:moveTo>
                <a:cubicBezTo>
                  <a:pt x="267" y="53"/>
                  <a:pt x="267" y="53"/>
                  <a:pt x="267" y="53"/>
                </a:cubicBezTo>
                <a:cubicBezTo>
                  <a:pt x="267" y="52"/>
                  <a:pt x="267" y="52"/>
                  <a:pt x="267" y="52"/>
                </a:cubicBezTo>
                <a:lnTo>
                  <a:pt x="267" y="53"/>
                </a:lnTo>
                <a:close/>
                <a:moveTo>
                  <a:pt x="268" y="52"/>
                </a:move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8" y="52"/>
                </a:move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6" y="50"/>
                </a:move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8"/>
                  <a:pt x="265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8"/>
                  <a:pt x="265" y="48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1"/>
                  <a:pt x="267" y="51"/>
                </a:cubicBezTo>
                <a:cubicBezTo>
                  <a:pt x="267" y="50"/>
                  <a:pt x="266" y="50"/>
                  <a:pt x="266" y="50"/>
                </a:cubicBezTo>
                <a:moveTo>
                  <a:pt x="264" y="49"/>
                </a:moveTo>
                <a:cubicBezTo>
                  <a:pt x="264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6" y="51"/>
                </a:move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1"/>
                  <a:pt x="266" y="51"/>
                </a:cubicBezTo>
                <a:moveTo>
                  <a:pt x="266" y="51"/>
                </a:move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5" y="51"/>
                </a:cubicBezTo>
                <a:cubicBezTo>
                  <a:pt x="266" y="51"/>
                  <a:pt x="266" y="51"/>
                  <a:pt x="266" y="51"/>
                </a:cubicBezTo>
                <a:close/>
                <a:moveTo>
                  <a:pt x="266" y="50"/>
                </a:move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50"/>
                  <a:pt x="265" y="50"/>
                </a:cubicBezTo>
                <a:cubicBezTo>
                  <a:pt x="265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moveTo>
                  <a:pt x="266" y="51"/>
                </a:moveTo>
                <a:cubicBezTo>
                  <a:pt x="266" y="51"/>
                  <a:pt x="266" y="51"/>
                  <a:pt x="267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6" y="51"/>
                  <a:pt x="266" y="51"/>
                  <a:pt x="266" y="51"/>
                </a:cubicBezTo>
                <a:moveTo>
                  <a:pt x="267" y="51"/>
                </a:moveTo>
                <a:cubicBezTo>
                  <a:pt x="267" y="51"/>
                  <a:pt x="266" y="51"/>
                  <a:pt x="266" y="51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7" y="51"/>
                </a:cubicBezTo>
                <a:moveTo>
                  <a:pt x="264" y="49"/>
                </a:move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4" y="47"/>
                  <a:pt x="264" y="47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7"/>
                  <a:pt x="264" y="47"/>
                  <a:pt x="263" y="47"/>
                </a:cubicBezTo>
                <a:moveTo>
                  <a:pt x="264" y="45"/>
                </a:moveTo>
                <a:cubicBezTo>
                  <a:pt x="264" y="46"/>
                  <a:pt x="264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4" y="46"/>
                  <a:pt x="264" y="46"/>
                  <a:pt x="264" y="45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7"/>
                  <a:pt x="263" y="47"/>
                  <a:pt x="263" y="47"/>
                </a:cubicBezTo>
                <a:close/>
                <a:moveTo>
                  <a:pt x="263" y="46"/>
                </a:move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7"/>
                  <a:pt x="263" y="47"/>
                </a:cubicBezTo>
                <a:cubicBezTo>
                  <a:pt x="263" y="46"/>
                  <a:pt x="263" y="46"/>
                  <a:pt x="263" y="46"/>
                </a:cubicBezTo>
                <a:moveTo>
                  <a:pt x="263" y="47"/>
                </a:moveTo>
                <a:cubicBezTo>
                  <a:pt x="263" y="47"/>
                  <a:pt x="263" y="47"/>
                  <a:pt x="262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2" y="46"/>
                  <a:pt x="262" y="46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moveTo>
                  <a:pt x="262" y="45"/>
                </a:move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cubicBezTo>
                  <a:pt x="262" y="46"/>
                  <a:pt x="261" y="46"/>
                  <a:pt x="261" y="46"/>
                </a:cubicBezTo>
                <a:moveTo>
                  <a:pt x="261" y="47"/>
                </a:move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63"/>
                </a:moveTo>
                <a:cubicBezTo>
                  <a:pt x="261" y="63"/>
                  <a:pt x="261" y="63"/>
                  <a:pt x="261" y="63"/>
                </a:cubicBezTo>
                <a:cubicBezTo>
                  <a:pt x="261" y="63"/>
                  <a:pt x="262" y="62"/>
                  <a:pt x="262" y="62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2" y="62"/>
                  <a:pt x="262" y="62"/>
                  <a:pt x="261" y="63"/>
                </a:cubicBezTo>
                <a:moveTo>
                  <a:pt x="262" y="50"/>
                </a:move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50"/>
                  <a:pt x="262" y="50"/>
                </a:cubicBezTo>
                <a:moveTo>
                  <a:pt x="262" y="52"/>
                </a:moveTo>
                <a:cubicBezTo>
                  <a:pt x="262" y="52"/>
                  <a:pt x="262" y="52"/>
                  <a:pt x="262" y="51"/>
                </a:cubicBezTo>
                <a:cubicBezTo>
                  <a:pt x="262" y="51"/>
                  <a:pt x="262" y="51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lose/>
                <a:moveTo>
                  <a:pt x="262" y="53"/>
                </a:move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lose/>
                <a:moveTo>
                  <a:pt x="262" y="50"/>
                </a:move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0"/>
                </a:cubicBezTo>
                <a:moveTo>
                  <a:pt x="262" y="50"/>
                </a:move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2" y="49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2"/>
                  <a:pt x="262" y="52"/>
                  <a:pt x="263" y="52"/>
                </a:cubicBezTo>
                <a:moveTo>
                  <a:pt x="263" y="54"/>
                </a:moveTo>
                <a:cubicBezTo>
                  <a:pt x="263" y="54"/>
                  <a:pt x="263" y="54"/>
                  <a:pt x="263" y="54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3" y="54"/>
                  <a:pt x="263" y="54"/>
                  <a:pt x="263" y="54"/>
                </a:cubicBezTo>
                <a:moveTo>
                  <a:pt x="263" y="59"/>
                </a:moveTo>
                <a:cubicBezTo>
                  <a:pt x="263" y="59"/>
                  <a:pt x="263" y="59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9"/>
                  <a:pt x="263" y="59"/>
                </a:cubicBezTo>
                <a:cubicBezTo>
                  <a:pt x="263" y="59"/>
                  <a:pt x="263" y="59"/>
                  <a:pt x="263" y="59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59"/>
                  <a:pt x="263" y="59"/>
                  <a:pt x="263" y="59"/>
                </a:cubicBezTo>
                <a:cubicBezTo>
                  <a:pt x="263" y="59"/>
                  <a:pt x="263" y="60"/>
                  <a:pt x="263" y="60"/>
                </a:cubicBezTo>
                <a:moveTo>
                  <a:pt x="263" y="57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moveTo>
                  <a:pt x="263" y="56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moveTo>
                  <a:pt x="263" y="52"/>
                </a:move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4" y="53"/>
                </a:cubicBezTo>
                <a:cubicBezTo>
                  <a:pt x="263" y="53"/>
                  <a:pt x="263" y="53"/>
                  <a:pt x="263" y="52"/>
                </a:cubicBezTo>
                <a:moveTo>
                  <a:pt x="263" y="51"/>
                </a:moveTo>
                <a:cubicBezTo>
                  <a:pt x="263" y="51"/>
                  <a:pt x="264" y="51"/>
                  <a:pt x="264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4" y="51"/>
                  <a:pt x="264" y="51"/>
                  <a:pt x="263" y="51"/>
                </a:cubicBezTo>
                <a:moveTo>
                  <a:pt x="264" y="50"/>
                </a:moveTo>
                <a:cubicBezTo>
                  <a:pt x="264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lnTo>
                  <a:pt x="264" y="50"/>
                </a:lnTo>
                <a:close/>
                <a:moveTo>
                  <a:pt x="265" y="50"/>
                </a:moveTo>
                <a:cubicBezTo>
                  <a:pt x="264" y="50"/>
                  <a:pt x="264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0"/>
                  <a:pt x="264" y="50"/>
                  <a:pt x="265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4" y="52"/>
                </a:cubicBezTo>
                <a:cubicBezTo>
                  <a:pt x="264" y="52"/>
                  <a:pt x="264" y="52"/>
                  <a:pt x="264" y="51"/>
                </a:cubicBezTo>
                <a:cubicBezTo>
                  <a:pt x="264" y="51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8"/>
                  <a:pt x="263" y="48"/>
                  <a:pt x="263" y="48"/>
                </a:cubicBezTo>
                <a:close/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lose/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moveTo>
                  <a:pt x="261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1" y="47"/>
                  <a:pt x="261" y="47"/>
                  <a:pt x="261" y="47"/>
                </a:cubicBezTo>
                <a:close/>
                <a:moveTo>
                  <a:pt x="262" y="48"/>
                </a:moveTo>
                <a:cubicBezTo>
                  <a:pt x="261" y="48"/>
                  <a:pt x="261" y="48"/>
                  <a:pt x="261" y="48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8"/>
                </a:cubicBezTo>
                <a:close/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moveTo>
                  <a:pt x="263" y="49"/>
                </a:move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3" y="49"/>
                  <a:pt x="263" y="49"/>
                </a:cubicBezTo>
                <a:moveTo>
                  <a:pt x="264" y="48"/>
                </a:move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lose/>
                <a:moveTo>
                  <a:pt x="264" y="49"/>
                </a:moveTo>
                <a:cubicBezTo>
                  <a:pt x="264" y="50"/>
                  <a:pt x="263" y="50"/>
                  <a:pt x="263" y="50"/>
                </a:cubicBezTo>
                <a:cubicBezTo>
                  <a:pt x="263" y="50"/>
                  <a:pt x="264" y="50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4" y="50"/>
                  <a:pt x="264" y="50"/>
                  <a:pt x="264" y="50"/>
                </a:cubicBezTo>
                <a:cubicBezTo>
                  <a:pt x="264" y="50"/>
                  <a:pt x="264" y="50"/>
                  <a:pt x="264" y="49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1"/>
                  <a:pt x="264" y="51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5" y="52"/>
                  <a:pt x="265" y="52"/>
                </a:cubicBezTo>
                <a:moveTo>
                  <a:pt x="264" y="57"/>
                </a:move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moveTo>
                  <a:pt x="264" y="55"/>
                </a:moveTo>
                <a:cubicBezTo>
                  <a:pt x="264" y="54"/>
                  <a:pt x="263" y="54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5"/>
                  <a:pt x="264" y="55"/>
                  <a:pt x="264" y="55"/>
                </a:cubicBezTo>
                <a:moveTo>
                  <a:pt x="262" y="44"/>
                </a:moveTo>
                <a:cubicBezTo>
                  <a:pt x="262" y="44"/>
                  <a:pt x="261" y="44"/>
                  <a:pt x="261" y="44"/>
                </a:cubicBezTo>
                <a:cubicBezTo>
                  <a:pt x="261" y="44"/>
                  <a:pt x="260" y="44"/>
                  <a:pt x="26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44"/>
                  <a:pt x="261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1" y="44"/>
                  <a:pt x="261" y="44"/>
                  <a:pt x="261" y="45"/>
                </a:cubicBezTo>
                <a:cubicBezTo>
                  <a:pt x="262" y="44"/>
                  <a:pt x="262" y="44"/>
                  <a:pt x="262" y="44"/>
                </a:cubicBezTo>
                <a:moveTo>
                  <a:pt x="261" y="45"/>
                </a:moveTo>
                <a:cubicBezTo>
                  <a:pt x="261" y="45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1" y="45"/>
                  <a:pt x="261" y="45"/>
                </a:cubicBezTo>
                <a:moveTo>
                  <a:pt x="260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61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0" y="46"/>
                  <a:pt x="260" y="46"/>
                </a:cubicBezTo>
                <a:cubicBezTo>
                  <a:pt x="260" y="46"/>
                  <a:pt x="260" y="46"/>
                  <a:pt x="261" y="46"/>
                </a:cubicBezTo>
                <a:moveTo>
                  <a:pt x="261" y="47"/>
                </a:moveTo>
                <a:cubicBezTo>
                  <a:pt x="261" y="46"/>
                  <a:pt x="261" y="46"/>
                  <a:pt x="260" y="46"/>
                </a:cubicBezTo>
                <a:cubicBezTo>
                  <a:pt x="260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7"/>
                </a:cubicBezTo>
                <a:moveTo>
                  <a:pt x="261" y="47"/>
                </a:moveTo>
                <a:cubicBezTo>
                  <a:pt x="260" y="47"/>
                  <a:pt x="260" y="47"/>
                  <a:pt x="260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42"/>
                </a:moveTo>
                <a:cubicBezTo>
                  <a:pt x="261" y="42"/>
                  <a:pt x="261" y="42"/>
                  <a:pt x="261" y="42"/>
                </a:cubicBezTo>
                <a:cubicBezTo>
                  <a:pt x="260" y="42"/>
                  <a:pt x="260" y="42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1" y="43"/>
                  <a:pt x="261" y="42"/>
                </a:cubicBezTo>
                <a:moveTo>
                  <a:pt x="260" y="43"/>
                </a:moveTo>
                <a:cubicBezTo>
                  <a:pt x="260" y="43"/>
                  <a:pt x="260" y="43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3"/>
                  <a:pt x="260" y="43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59" y="43"/>
                  <a:pt x="259" y="43"/>
                </a:cubicBezTo>
                <a:moveTo>
                  <a:pt x="260" y="38"/>
                </a:moveTo>
                <a:cubicBezTo>
                  <a:pt x="260" y="39"/>
                  <a:pt x="260" y="39"/>
                  <a:pt x="259" y="40"/>
                </a:cubicBezTo>
                <a:cubicBezTo>
                  <a:pt x="259" y="40"/>
                  <a:pt x="259" y="40"/>
                  <a:pt x="260" y="40"/>
                </a:cubicBezTo>
                <a:cubicBezTo>
                  <a:pt x="260" y="40"/>
                  <a:pt x="260" y="39"/>
                  <a:pt x="260" y="38"/>
                </a:cubicBezTo>
                <a:moveTo>
                  <a:pt x="259" y="40"/>
                </a:moveTo>
                <a:cubicBezTo>
                  <a:pt x="259" y="40"/>
                  <a:pt x="259" y="40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0"/>
                  <a:pt x="259" y="40"/>
                  <a:pt x="259" y="40"/>
                </a:cubicBezTo>
                <a:moveTo>
                  <a:pt x="259" y="39"/>
                </a:move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8"/>
                </a:cubicBezTo>
                <a:cubicBezTo>
                  <a:pt x="259" y="39"/>
                  <a:pt x="259" y="39"/>
                  <a:pt x="259" y="39"/>
                </a:cubicBezTo>
                <a:moveTo>
                  <a:pt x="258" y="40"/>
                </a:moveTo>
                <a:cubicBezTo>
                  <a:pt x="258" y="40"/>
                  <a:pt x="258" y="41"/>
                  <a:pt x="258" y="41"/>
                </a:cubicBezTo>
                <a:cubicBezTo>
                  <a:pt x="258" y="41"/>
                  <a:pt x="258" y="41"/>
                  <a:pt x="258" y="41"/>
                </a:cubicBezTo>
                <a:cubicBezTo>
                  <a:pt x="258" y="41"/>
                  <a:pt x="259" y="41"/>
                  <a:pt x="259" y="40"/>
                </a:cubicBezTo>
                <a:cubicBezTo>
                  <a:pt x="259" y="40"/>
                  <a:pt x="259" y="40"/>
                  <a:pt x="259" y="40"/>
                </a:cubicBezTo>
                <a:cubicBezTo>
                  <a:pt x="259" y="40"/>
                  <a:pt x="259" y="40"/>
                  <a:pt x="258" y="40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moveTo>
                  <a:pt x="260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moveTo>
                  <a:pt x="260" y="45"/>
                </a:moveTo>
                <a:cubicBezTo>
                  <a:pt x="259" y="45"/>
                  <a:pt x="259" y="45"/>
                  <a:pt x="259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59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258" y="42"/>
                </a:move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3"/>
                  <a:pt x="258" y="43"/>
                  <a:pt x="259" y="43"/>
                </a:cubicBezTo>
                <a:cubicBezTo>
                  <a:pt x="259" y="43"/>
                  <a:pt x="259" y="43"/>
                  <a:pt x="259" y="42"/>
                </a:cubicBezTo>
                <a:cubicBezTo>
                  <a:pt x="259" y="42"/>
                  <a:pt x="259" y="42"/>
                  <a:pt x="259" y="42"/>
                </a:cubicBezTo>
                <a:cubicBezTo>
                  <a:pt x="259" y="42"/>
                  <a:pt x="258" y="42"/>
                  <a:pt x="258" y="42"/>
                </a:cubicBezTo>
                <a:moveTo>
                  <a:pt x="257" y="41"/>
                </a:moveTo>
                <a:cubicBezTo>
                  <a:pt x="257" y="41"/>
                  <a:pt x="257" y="41"/>
                  <a:pt x="257" y="42"/>
                </a:cubicBezTo>
                <a:cubicBezTo>
                  <a:pt x="257" y="42"/>
                  <a:pt x="257" y="41"/>
                  <a:pt x="258" y="41"/>
                </a:cubicBezTo>
                <a:cubicBezTo>
                  <a:pt x="258" y="41"/>
                  <a:pt x="258" y="41"/>
                  <a:pt x="258" y="40"/>
                </a:cubicBezTo>
                <a:cubicBezTo>
                  <a:pt x="258" y="41"/>
                  <a:pt x="257" y="41"/>
                  <a:pt x="257" y="41"/>
                </a:cubicBezTo>
                <a:moveTo>
                  <a:pt x="257" y="40"/>
                </a:move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moveTo>
                  <a:pt x="257" y="38"/>
                </a:moveTo>
                <a:cubicBezTo>
                  <a:pt x="257" y="38"/>
                  <a:pt x="257" y="37"/>
                  <a:pt x="257" y="37"/>
                </a:cubicBezTo>
                <a:cubicBezTo>
                  <a:pt x="257" y="36"/>
                  <a:pt x="257" y="36"/>
                  <a:pt x="257" y="36"/>
                </a:cubicBezTo>
                <a:cubicBezTo>
                  <a:pt x="257" y="36"/>
                  <a:pt x="257" y="37"/>
                  <a:pt x="257" y="37"/>
                </a:cubicBezTo>
                <a:cubicBezTo>
                  <a:pt x="257" y="37"/>
                  <a:pt x="257" y="37"/>
                  <a:pt x="256" y="37"/>
                </a:cubicBezTo>
                <a:cubicBezTo>
                  <a:pt x="256" y="38"/>
                  <a:pt x="256" y="38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7" y="39"/>
                </a:cubicBezTo>
                <a:cubicBezTo>
                  <a:pt x="257" y="38"/>
                  <a:pt x="257" y="38"/>
                  <a:pt x="257" y="38"/>
                </a:cubicBezTo>
                <a:moveTo>
                  <a:pt x="256" y="39"/>
                </a:move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moveTo>
                  <a:pt x="256" y="38"/>
                </a:move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moveTo>
                  <a:pt x="255" y="38"/>
                </a:moveTo>
                <a:cubicBezTo>
                  <a:pt x="255" y="38"/>
                  <a:pt x="256" y="38"/>
                  <a:pt x="256" y="39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5" y="38"/>
                  <a:pt x="255" y="38"/>
                </a:cubicBezTo>
                <a:moveTo>
                  <a:pt x="255" y="36"/>
                </a:moveTo>
                <a:cubicBezTo>
                  <a:pt x="255" y="36"/>
                  <a:pt x="255" y="36"/>
                  <a:pt x="255" y="36"/>
                </a:cubicBezTo>
                <a:cubicBezTo>
                  <a:pt x="255" y="36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6"/>
                </a:cubicBezTo>
                <a:moveTo>
                  <a:pt x="254" y="36"/>
                </a:move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moveTo>
                  <a:pt x="253" y="33"/>
                </a:moveTo>
                <a:cubicBezTo>
                  <a:pt x="253" y="34"/>
                  <a:pt x="253" y="34"/>
                  <a:pt x="254" y="35"/>
                </a:cubicBezTo>
                <a:cubicBezTo>
                  <a:pt x="254" y="35"/>
                  <a:pt x="254" y="35"/>
                  <a:pt x="254" y="35"/>
                </a:cubicBezTo>
                <a:cubicBezTo>
                  <a:pt x="254" y="34"/>
                  <a:pt x="253" y="34"/>
                  <a:pt x="253" y="33"/>
                </a:cubicBezTo>
                <a:moveTo>
                  <a:pt x="251" y="29"/>
                </a:moveTo>
                <a:cubicBezTo>
                  <a:pt x="250" y="28"/>
                  <a:pt x="250" y="28"/>
                  <a:pt x="250" y="27"/>
                </a:cubicBezTo>
                <a:cubicBezTo>
                  <a:pt x="250" y="28"/>
                  <a:pt x="250" y="28"/>
                  <a:pt x="251" y="29"/>
                </a:cubicBezTo>
                <a:cubicBezTo>
                  <a:pt x="251" y="29"/>
                  <a:pt x="251" y="30"/>
                  <a:pt x="252" y="30"/>
                </a:cubicBezTo>
                <a:cubicBezTo>
                  <a:pt x="251" y="30"/>
                  <a:pt x="251" y="29"/>
                  <a:pt x="251" y="29"/>
                </a:cubicBezTo>
                <a:moveTo>
                  <a:pt x="249" y="25"/>
                </a:moveTo>
                <a:cubicBezTo>
                  <a:pt x="249" y="25"/>
                  <a:pt x="249" y="25"/>
                  <a:pt x="248" y="25"/>
                </a:cubicBezTo>
                <a:cubicBezTo>
                  <a:pt x="249" y="25"/>
                  <a:pt x="249" y="25"/>
                  <a:pt x="249" y="26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49" y="26"/>
                  <a:pt x="249" y="25"/>
                  <a:pt x="249" y="25"/>
                </a:cubicBezTo>
                <a:moveTo>
                  <a:pt x="247" y="22"/>
                </a:moveTo>
                <a:cubicBezTo>
                  <a:pt x="247" y="23"/>
                  <a:pt x="247" y="23"/>
                  <a:pt x="247" y="23"/>
                </a:cubicBezTo>
                <a:cubicBezTo>
                  <a:pt x="248" y="23"/>
                  <a:pt x="248" y="24"/>
                  <a:pt x="248" y="25"/>
                </a:cubicBezTo>
                <a:cubicBezTo>
                  <a:pt x="248" y="25"/>
                  <a:pt x="248" y="25"/>
                  <a:pt x="248" y="25"/>
                </a:cubicBezTo>
                <a:cubicBezTo>
                  <a:pt x="248" y="24"/>
                  <a:pt x="248" y="23"/>
                  <a:pt x="247" y="22"/>
                </a:cubicBezTo>
                <a:moveTo>
                  <a:pt x="247" y="22"/>
                </a:moveTo>
                <a:cubicBezTo>
                  <a:pt x="246" y="22"/>
                  <a:pt x="246" y="22"/>
                  <a:pt x="246" y="22"/>
                </a:cubicBezTo>
                <a:cubicBezTo>
                  <a:pt x="246" y="22"/>
                  <a:pt x="247" y="22"/>
                  <a:pt x="247" y="22"/>
                </a:cubicBezTo>
                <a:cubicBezTo>
                  <a:pt x="247" y="22"/>
                  <a:pt x="247" y="22"/>
                  <a:pt x="247" y="22"/>
                </a:cubicBezTo>
                <a:moveTo>
                  <a:pt x="245" y="20"/>
                </a:moveTo>
                <a:cubicBezTo>
                  <a:pt x="245" y="20"/>
                  <a:pt x="245" y="20"/>
                  <a:pt x="244" y="20"/>
                </a:cubicBezTo>
                <a:cubicBezTo>
                  <a:pt x="245" y="20"/>
                  <a:pt x="245" y="20"/>
                  <a:pt x="245" y="20"/>
                </a:cubicBezTo>
                <a:cubicBezTo>
                  <a:pt x="245" y="20"/>
                  <a:pt x="245" y="20"/>
                  <a:pt x="246" y="21"/>
                </a:cubicBezTo>
                <a:cubicBezTo>
                  <a:pt x="245" y="20"/>
                  <a:pt x="245" y="20"/>
                  <a:pt x="245" y="20"/>
                </a:cubicBezTo>
                <a:moveTo>
                  <a:pt x="242" y="17"/>
                </a:moveTo>
                <a:cubicBezTo>
                  <a:pt x="243" y="17"/>
                  <a:pt x="243" y="18"/>
                  <a:pt x="244" y="19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3" y="18"/>
                  <a:pt x="243" y="17"/>
                  <a:pt x="242" y="17"/>
                </a:cubicBezTo>
                <a:moveTo>
                  <a:pt x="234" y="10"/>
                </a:moveTo>
                <a:cubicBezTo>
                  <a:pt x="235" y="10"/>
                  <a:pt x="235" y="10"/>
                  <a:pt x="236" y="11"/>
                </a:cubicBezTo>
                <a:cubicBezTo>
                  <a:pt x="236" y="11"/>
                  <a:pt x="236" y="11"/>
                  <a:pt x="236" y="11"/>
                </a:cubicBezTo>
                <a:cubicBezTo>
                  <a:pt x="236" y="10"/>
                  <a:pt x="235" y="10"/>
                  <a:pt x="234" y="10"/>
                </a:cubicBezTo>
                <a:moveTo>
                  <a:pt x="229" y="6"/>
                </a:moveTo>
                <a:cubicBezTo>
                  <a:pt x="229" y="6"/>
                  <a:pt x="228" y="6"/>
                  <a:pt x="228" y="6"/>
                </a:cubicBezTo>
                <a:cubicBezTo>
                  <a:pt x="229" y="6"/>
                  <a:pt x="229" y="6"/>
                  <a:pt x="229" y="6"/>
                </a:cubicBezTo>
                <a:cubicBezTo>
                  <a:pt x="229" y="6"/>
                  <a:pt x="229" y="6"/>
                  <a:pt x="229" y="6"/>
                </a:cubicBezTo>
                <a:moveTo>
                  <a:pt x="225" y="4"/>
                </a:move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moveTo>
                  <a:pt x="224" y="4"/>
                </a:moveTo>
                <a:cubicBezTo>
                  <a:pt x="224" y="4"/>
                  <a:pt x="224" y="4"/>
                  <a:pt x="223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moveTo>
                  <a:pt x="220" y="3"/>
                </a:moveTo>
                <a:cubicBezTo>
                  <a:pt x="222" y="3"/>
                  <a:pt x="223" y="3"/>
                  <a:pt x="224" y="4"/>
                </a:cubicBezTo>
                <a:cubicBezTo>
                  <a:pt x="223" y="3"/>
                  <a:pt x="222" y="3"/>
                  <a:pt x="220" y="3"/>
                </a:cubicBezTo>
                <a:moveTo>
                  <a:pt x="211" y="2"/>
                </a:moveTo>
                <a:cubicBezTo>
                  <a:pt x="211" y="2"/>
                  <a:pt x="211" y="2"/>
                  <a:pt x="211" y="1"/>
                </a:cubicBezTo>
                <a:cubicBezTo>
                  <a:pt x="210" y="1"/>
                  <a:pt x="209" y="2"/>
                  <a:pt x="209" y="2"/>
                </a:cubicBezTo>
                <a:cubicBezTo>
                  <a:pt x="209" y="2"/>
                  <a:pt x="210" y="2"/>
                  <a:pt x="211" y="2"/>
                </a:cubicBezTo>
                <a:moveTo>
                  <a:pt x="211" y="1"/>
                </a:moveTo>
                <a:cubicBezTo>
                  <a:pt x="211" y="2"/>
                  <a:pt x="211" y="2"/>
                  <a:pt x="211" y="2"/>
                </a:cubicBezTo>
                <a:cubicBezTo>
                  <a:pt x="211" y="2"/>
                  <a:pt x="212" y="2"/>
                  <a:pt x="212" y="2"/>
                </a:cubicBezTo>
                <a:cubicBezTo>
                  <a:pt x="212" y="2"/>
                  <a:pt x="211" y="1"/>
                  <a:pt x="211" y="1"/>
                </a:cubicBezTo>
                <a:moveTo>
                  <a:pt x="207" y="2"/>
                </a:moveTo>
                <a:cubicBezTo>
                  <a:pt x="208" y="1"/>
                  <a:pt x="209" y="1"/>
                  <a:pt x="210" y="1"/>
                </a:cubicBezTo>
                <a:cubicBezTo>
                  <a:pt x="209" y="1"/>
                  <a:pt x="208" y="1"/>
                  <a:pt x="207" y="2"/>
                </a:cubicBezTo>
                <a:moveTo>
                  <a:pt x="208" y="0"/>
                </a:moveTo>
                <a:cubicBezTo>
                  <a:pt x="207" y="0"/>
                  <a:pt x="206" y="0"/>
                  <a:pt x="206" y="1"/>
                </a:cubicBezTo>
                <a:cubicBezTo>
                  <a:pt x="206" y="1"/>
                  <a:pt x="206" y="1"/>
                  <a:pt x="206" y="1"/>
                </a:cubicBezTo>
                <a:cubicBezTo>
                  <a:pt x="207" y="1"/>
                  <a:pt x="207" y="0"/>
                  <a:pt x="208" y="0"/>
                </a:cubicBezTo>
                <a:moveTo>
                  <a:pt x="205" y="1"/>
                </a:move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6" y="1"/>
                </a:cubicBezTo>
                <a:cubicBezTo>
                  <a:pt x="205" y="1"/>
                  <a:pt x="205" y="1"/>
                  <a:pt x="205" y="1"/>
                </a:cubicBezTo>
                <a:moveTo>
                  <a:pt x="204" y="0"/>
                </a:moveTo>
                <a:cubicBezTo>
                  <a:pt x="204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4" y="1"/>
                  <a:pt x="204" y="0"/>
                </a:cubicBezTo>
                <a:moveTo>
                  <a:pt x="203" y="0"/>
                </a:move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4" y="1"/>
                  <a:pt x="204" y="1"/>
                </a:cubicBezTo>
                <a:cubicBezTo>
                  <a:pt x="204" y="1"/>
                  <a:pt x="203" y="1"/>
                  <a:pt x="203" y="0"/>
                </a:cubicBezTo>
                <a:moveTo>
                  <a:pt x="201" y="1"/>
                </a:moveTo>
                <a:cubicBezTo>
                  <a:pt x="201" y="1"/>
                  <a:pt x="201" y="1"/>
                  <a:pt x="201" y="1"/>
                </a:cubicBezTo>
                <a:cubicBezTo>
                  <a:pt x="201" y="1"/>
                  <a:pt x="201" y="1"/>
                  <a:pt x="201" y="1"/>
                </a:cubicBezTo>
                <a:cubicBezTo>
                  <a:pt x="200" y="1"/>
                  <a:pt x="199" y="1"/>
                  <a:pt x="198" y="1"/>
                </a:cubicBezTo>
                <a:cubicBezTo>
                  <a:pt x="199" y="1"/>
                  <a:pt x="200" y="1"/>
                  <a:pt x="201" y="1"/>
                </a:cubicBezTo>
                <a:cubicBezTo>
                  <a:pt x="202" y="1"/>
                  <a:pt x="203" y="1"/>
                  <a:pt x="204" y="2"/>
                </a:cubicBezTo>
                <a:cubicBezTo>
                  <a:pt x="203" y="1"/>
                  <a:pt x="202" y="1"/>
                  <a:pt x="201" y="1"/>
                </a:cubicBezTo>
                <a:moveTo>
                  <a:pt x="196" y="1"/>
                </a:moveTo>
                <a:cubicBezTo>
                  <a:pt x="196" y="1"/>
                  <a:pt x="196" y="1"/>
                  <a:pt x="195" y="2"/>
                </a:cubicBezTo>
                <a:cubicBezTo>
                  <a:pt x="196" y="2"/>
                  <a:pt x="197" y="2"/>
                  <a:pt x="198" y="1"/>
                </a:cubicBezTo>
                <a:cubicBezTo>
                  <a:pt x="198" y="1"/>
                  <a:pt x="197" y="1"/>
                  <a:pt x="196" y="1"/>
                </a:cubicBezTo>
                <a:moveTo>
                  <a:pt x="195" y="2"/>
                </a:moveTo>
                <a:cubicBezTo>
                  <a:pt x="195" y="2"/>
                  <a:pt x="195" y="2"/>
                  <a:pt x="195" y="2"/>
                </a:cubicBezTo>
                <a:cubicBezTo>
                  <a:pt x="195" y="1"/>
                  <a:pt x="196" y="1"/>
                  <a:pt x="196" y="1"/>
                </a:cubicBezTo>
                <a:cubicBezTo>
                  <a:pt x="196" y="1"/>
                  <a:pt x="195" y="1"/>
                  <a:pt x="195" y="2"/>
                </a:cubicBezTo>
                <a:moveTo>
                  <a:pt x="195" y="2"/>
                </a:moveTo>
                <a:cubicBezTo>
                  <a:pt x="194" y="2"/>
                  <a:pt x="194" y="2"/>
                  <a:pt x="194" y="2"/>
                </a:cubicBezTo>
                <a:cubicBezTo>
                  <a:pt x="195" y="2"/>
                  <a:pt x="195" y="2"/>
                  <a:pt x="196" y="2"/>
                </a:cubicBezTo>
                <a:cubicBezTo>
                  <a:pt x="195" y="2"/>
                  <a:pt x="195" y="2"/>
                  <a:pt x="195" y="2"/>
                </a:cubicBezTo>
                <a:moveTo>
                  <a:pt x="193" y="2"/>
                </a:move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3"/>
                  <a:pt x="193" y="3"/>
                  <a:pt x="194" y="2"/>
                </a:cubicBezTo>
                <a:cubicBezTo>
                  <a:pt x="194" y="2"/>
                  <a:pt x="193" y="2"/>
                  <a:pt x="193" y="2"/>
                </a:cubicBezTo>
                <a:moveTo>
                  <a:pt x="189" y="4"/>
                </a:moveTo>
                <a:cubicBezTo>
                  <a:pt x="189" y="4"/>
                  <a:pt x="189" y="4"/>
                  <a:pt x="189" y="4"/>
                </a:cubicBezTo>
                <a:cubicBezTo>
                  <a:pt x="189" y="4"/>
                  <a:pt x="190" y="4"/>
                  <a:pt x="191" y="4"/>
                </a:cubicBezTo>
                <a:cubicBezTo>
                  <a:pt x="190" y="4"/>
                  <a:pt x="189" y="4"/>
                  <a:pt x="189" y="4"/>
                </a:cubicBezTo>
                <a:moveTo>
                  <a:pt x="186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8" y="4"/>
                  <a:pt x="188" y="4"/>
                </a:cubicBezTo>
                <a:cubicBezTo>
                  <a:pt x="189" y="4"/>
                  <a:pt x="189" y="4"/>
                  <a:pt x="189" y="4"/>
                </a:cubicBezTo>
                <a:cubicBezTo>
                  <a:pt x="188" y="4"/>
                  <a:pt x="187" y="4"/>
                  <a:pt x="186" y="5"/>
                </a:cubicBezTo>
                <a:moveTo>
                  <a:pt x="187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lose/>
                <a:moveTo>
                  <a:pt x="186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6"/>
                  <a:pt x="187" y="6"/>
                  <a:pt x="187" y="6"/>
                </a:cubicBezTo>
                <a:cubicBezTo>
                  <a:pt x="187" y="6"/>
                  <a:pt x="186" y="6"/>
                  <a:pt x="186" y="6"/>
                </a:cubicBezTo>
                <a:moveTo>
                  <a:pt x="183" y="8"/>
                </a:moveTo>
                <a:cubicBezTo>
                  <a:pt x="183" y="8"/>
                  <a:pt x="182" y="8"/>
                  <a:pt x="182" y="9"/>
                </a:cubicBezTo>
                <a:cubicBezTo>
                  <a:pt x="183" y="8"/>
                  <a:pt x="184" y="8"/>
                  <a:pt x="184" y="8"/>
                </a:cubicBezTo>
                <a:cubicBezTo>
                  <a:pt x="184" y="8"/>
                  <a:pt x="183" y="8"/>
                  <a:pt x="183" y="8"/>
                </a:cubicBezTo>
                <a:moveTo>
                  <a:pt x="180" y="10"/>
                </a:moveTo>
                <a:cubicBezTo>
                  <a:pt x="181" y="9"/>
                  <a:pt x="182" y="9"/>
                  <a:pt x="183" y="9"/>
                </a:cubicBezTo>
                <a:cubicBezTo>
                  <a:pt x="182" y="9"/>
                  <a:pt x="181" y="9"/>
                  <a:pt x="180" y="10"/>
                </a:cubicBezTo>
                <a:moveTo>
                  <a:pt x="177" y="12"/>
                </a:moveTo>
                <a:cubicBezTo>
                  <a:pt x="178" y="12"/>
                  <a:pt x="178" y="11"/>
                  <a:pt x="179" y="11"/>
                </a:cubicBezTo>
                <a:cubicBezTo>
                  <a:pt x="179" y="11"/>
                  <a:pt x="178" y="11"/>
                  <a:pt x="177" y="12"/>
                </a:cubicBezTo>
                <a:moveTo>
                  <a:pt x="177" y="13"/>
                </a:moveTo>
                <a:cubicBezTo>
                  <a:pt x="177" y="12"/>
                  <a:pt x="178" y="12"/>
                  <a:pt x="178" y="12"/>
                </a:cubicBezTo>
                <a:cubicBezTo>
                  <a:pt x="178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moveTo>
                  <a:pt x="172" y="18"/>
                </a:moveTo>
                <a:cubicBezTo>
                  <a:pt x="173" y="18"/>
                  <a:pt x="173" y="18"/>
                  <a:pt x="173" y="18"/>
                </a:cubicBezTo>
                <a:cubicBezTo>
                  <a:pt x="173" y="18"/>
                  <a:pt x="173" y="18"/>
                  <a:pt x="172" y="18"/>
                </a:cubicBezTo>
                <a:close/>
                <a:moveTo>
                  <a:pt x="169" y="21"/>
                </a:moveTo>
                <a:cubicBezTo>
                  <a:pt x="170" y="21"/>
                  <a:pt x="170" y="20"/>
                  <a:pt x="171" y="20"/>
                </a:cubicBezTo>
                <a:cubicBezTo>
                  <a:pt x="170" y="20"/>
                  <a:pt x="170" y="21"/>
                  <a:pt x="169" y="21"/>
                </a:cubicBezTo>
                <a:moveTo>
                  <a:pt x="163" y="31"/>
                </a:moveTo>
                <a:cubicBezTo>
                  <a:pt x="164" y="31"/>
                  <a:pt x="164" y="30"/>
                  <a:pt x="165" y="29"/>
                </a:cubicBezTo>
                <a:cubicBezTo>
                  <a:pt x="164" y="30"/>
                  <a:pt x="164" y="30"/>
                  <a:pt x="163" y="31"/>
                </a:cubicBezTo>
                <a:moveTo>
                  <a:pt x="162" y="36"/>
                </a:moveTo>
                <a:cubicBezTo>
                  <a:pt x="162" y="37"/>
                  <a:pt x="161" y="37"/>
                  <a:pt x="161" y="37"/>
                </a:cubicBezTo>
                <a:cubicBezTo>
                  <a:pt x="162" y="37"/>
                  <a:pt x="162" y="36"/>
                  <a:pt x="162" y="36"/>
                </a:cubicBezTo>
                <a:cubicBezTo>
                  <a:pt x="162" y="36"/>
                  <a:pt x="162" y="36"/>
                  <a:pt x="162" y="36"/>
                </a:cubicBezTo>
                <a:moveTo>
                  <a:pt x="161" y="37"/>
                </a:move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moveTo>
                  <a:pt x="160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1" y="40"/>
                </a:cubicBezTo>
                <a:cubicBezTo>
                  <a:pt x="160" y="40"/>
                  <a:pt x="160" y="40"/>
                  <a:pt x="160" y="40"/>
                </a:cubicBezTo>
                <a:moveTo>
                  <a:pt x="157" y="50"/>
                </a:moveTo>
                <a:cubicBezTo>
                  <a:pt x="158" y="49"/>
                  <a:pt x="158" y="48"/>
                  <a:pt x="158" y="48"/>
                </a:cubicBezTo>
                <a:cubicBezTo>
                  <a:pt x="158" y="48"/>
                  <a:pt x="158" y="49"/>
                  <a:pt x="157" y="50"/>
                </a:cubicBezTo>
                <a:moveTo>
                  <a:pt x="157" y="56"/>
                </a:moveTo>
                <a:cubicBezTo>
                  <a:pt x="157" y="56"/>
                  <a:pt x="157" y="56"/>
                  <a:pt x="157" y="56"/>
                </a:cubicBezTo>
                <a:cubicBezTo>
                  <a:pt x="157" y="56"/>
                  <a:pt x="157" y="55"/>
                  <a:pt x="157" y="55"/>
                </a:cubicBezTo>
                <a:cubicBezTo>
                  <a:pt x="157" y="55"/>
                  <a:pt x="157" y="55"/>
                  <a:pt x="157" y="56"/>
                </a:cubicBezTo>
                <a:moveTo>
                  <a:pt x="157" y="57"/>
                </a:move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6"/>
                  <a:pt x="157" y="56"/>
                </a:cubicBezTo>
                <a:cubicBezTo>
                  <a:pt x="157" y="56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moveTo>
                  <a:pt x="156" y="60"/>
                </a:move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moveTo>
                  <a:pt x="156" y="64"/>
                </a:moveTo>
                <a:cubicBezTo>
                  <a:pt x="156" y="65"/>
                  <a:pt x="156" y="65"/>
                  <a:pt x="156" y="66"/>
                </a:cubicBezTo>
                <a:cubicBezTo>
                  <a:pt x="156" y="66"/>
                  <a:pt x="156" y="66"/>
                  <a:pt x="156" y="65"/>
                </a:cubicBezTo>
                <a:cubicBezTo>
                  <a:pt x="156" y="65"/>
                  <a:pt x="156" y="65"/>
                  <a:pt x="156" y="64"/>
                </a:cubicBezTo>
                <a:moveTo>
                  <a:pt x="188" y="5"/>
                </a:moveTo>
                <a:cubicBezTo>
                  <a:pt x="188" y="5"/>
                  <a:pt x="188" y="5"/>
                  <a:pt x="187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9" y="5"/>
                  <a:pt x="190" y="5"/>
                </a:cubicBezTo>
                <a:cubicBezTo>
                  <a:pt x="189" y="5"/>
                  <a:pt x="189" y="4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moveTo>
                  <a:pt x="257" y="40"/>
                </a:moveTo>
                <a:cubicBezTo>
                  <a:pt x="257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lnTo>
                  <a:pt x="257" y="40"/>
                </a:lnTo>
                <a:close/>
                <a:moveTo>
                  <a:pt x="257" y="41"/>
                </a:move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7" y="42"/>
                </a:cubicBezTo>
                <a:cubicBezTo>
                  <a:pt x="258" y="42"/>
                  <a:pt x="258" y="42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lose/>
                <a:moveTo>
                  <a:pt x="258" y="67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6"/>
                  <a:pt x="258" y="66"/>
                  <a:pt x="258" y="66"/>
                </a:cubicBezTo>
                <a:cubicBezTo>
                  <a:pt x="258" y="66"/>
                  <a:pt x="258" y="67"/>
                  <a:pt x="258" y="67"/>
                </a:cubicBezTo>
                <a:moveTo>
                  <a:pt x="259" y="67"/>
                </a:moveTo>
                <a:cubicBezTo>
                  <a:pt x="258" y="68"/>
                  <a:pt x="258" y="68"/>
                  <a:pt x="258" y="68"/>
                </a:cubicBezTo>
                <a:cubicBezTo>
                  <a:pt x="258" y="68"/>
                  <a:pt x="258" y="68"/>
                  <a:pt x="258" y="69"/>
                </a:cubicBezTo>
                <a:cubicBezTo>
                  <a:pt x="258" y="68"/>
                  <a:pt x="258" y="68"/>
                  <a:pt x="259" y="68"/>
                </a:cubicBezTo>
                <a:lnTo>
                  <a:pt x="259" y="67"/>
                </a:lnTo>
                <a:close/>
                <a:moveTo>
                  <a:pt x="259" y="44"/>
                </a:move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313" y="395"/>
                </a:moveTo>
                <a:cubicBezTo>
                  <a:pt x="313" y="395"/>
                  <a:pt x="313" y="396"/>
                  <a:pt x="313" y="396"/>
                </a:cubicBezTo>
                <a:cubicBezTo>
                  <a:pt x="313" y="396"/>
                  <a:pt x="313" y="395"/>
                  <a:pt x="313" y="395"/>
                </a:cubicBezTo>
                <a:close/>
                <a:moveTo>
                  <a:pt x="6" y="332"/>
                </a:moveTo>
                <a:cubicBezTo>
                  <a:pt x="6" y="328"/>
                  <a:pt x="6" y="326"/>
                  <a:pt x="7" y="323"/>
                </a:cubicBezTo>
                <a:cubicBezTo>
                  <a:pt x="7" y="321"/>
                  <a:pt x="7" y="319"/>
                  <a:pt x="7" y="315"/>
                </a:cubicBezTo>
                <a:cubicBezTo>
                  <a:pt x="7" y="312"/>
                  <a:pt x="8" y="308"/>
                  <a:pt x="9" y="303"/>
                </a:cubicBezTo>
                <a:cubicBezTo>
                  <a:pt x="8" y="295"/>
                  <a:pt x="10" y="285"/>
                  <a:pt x="15" y="272"/>
                </a:cubicBezTo>
                <a:cubicBezTo>
                  <a:pt x="16" y="267"/>
                  <a:pt x="16" y="261"/>
                  <a:pt x="18" y="255"/>
                </a:cubicBezTo>
                <a:cubicBezTo>
                  <a:pt x="16" y="249"/>
                  <a:pt x="17" y="243"/>
                  <a:pt x="19" y="237"/>
                </a:cubicBezTo>
                <a:cubicBezTo>
                  <a:pt x="21" y="231"/>
                  <a:pt x="23" y="225"/>
                  <a:pt x="24" y="222"/>
                </a:cubicBezTo>
                <a:cubicBezTo>
                  <a:pt x="25" y="218"/>
                  <a:pt x="27" y="213"/>
                  <a:pt x="30" y="208"/>
                </a:cubicBezTo>
                <a:cubicBezTo>
                  <a:pt x="32" y="190"/>
                  <a:pt x="34" y="179"/>
                  <a:pt x="36" y="174"/>
                </a:cubicBezTo>
                <a:cubicBezTo>
                  <a:pt x="37" y="168"/>
                  <a:pt x="39" y="165"/>
                  <a:pt x="43" y="164"/>
                </a:cubicBezTo>
                <a:cubicBezTo>
                  <a:pt x="48" y="161"/>
                  <a:pt x="53" y="159"/>
                  <a:pt x="60" y="159"/>
                </a:cubicBezTo>
                <a:cubicBezTo>
                  <a:pt x="66" y="159"/>
                  <a:pt x="74" y="157"/>
                  <a:pt x="82" y="153"/>
                </a:cubicBezTo>
                <a:cubicBezTo>
                  <a:pt x="92" y="148"/>
                  <a:pt x="101" y="145"/>
                  <a:pt x="111" y="142"/>
                </a:cubicBezTo>
                <a:cubicBezTo>
                  <a:pt x="112" y="141"/>
                  <a:pt x="113" y="139"/>
                  <a:pt x="115" y="138"/>
                </a:cubicBezTo>
                <a:cubicBezTo>
                  <a:pt x="120" y="135"/>
                  <a:pt x="125" y="131"/>
                  <a:pt x="129" y="127"/>
                </a:cubicBezTo>
                <a:cubicBezTo>
                  <a:pt x="134" y="122"/>
                  <a:pt x="137" y="119"/>
                  <a:pt x="140" y="118"/>
                </a:cubicBezTo>
                <a:cubicBezTo>
                  <a:pt x="142" y="114"/>
                  <a:pt x="146" y="112"/>
                  <a:pt x="151" y="112"/>
                </a:cubicBezTo>
                <a:cubicBezTo>
                  <a:pt x="151" y="111"/>
                  <a:pt x="152" y="109"/>
                  <a:pt x="152" y="107"/>
                </a:cubicBezTo>
                <a:cubicBezTo>
                  <a:pt x="154" y="100"/>
                  <a:pt x="156" y="91"/>
                  <a:pt x="156" y="80"/>
                </a:cubicBezTo>
                <a:cubicBezTo>
                  <a:pt x="154" y="75"/>
                  <a:pt x="154" y="70"/>
                  <a:pt x="156" y="66"/>
                </a:cubicBezTo>
                <a:cubicBezTo>
                  <a:pt x="156" y="65"/>
                  <a:pt x="156" y="64"/>
                  <a:pt x="156" y="63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2"/>
                  <a:pt x="156" y="62"/>
                  <a:pt x="156" y="63"/>
                </a:cubicBezTo>
                <a:cubicBezTo>
                  <a:pt x="155" y="62"/>
                  <a:pt x="156" y="61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1"/>
                  <a:pt x="156" y="61"/>
                  <a:pt x="155" y="61"/>
                </a:cubicBezTo>
                <a:cubicBezTo>
                  <a:pt x="156" y="61"/>
                  <a:pt x="156" y="60"/>
                  <a:pt x="156" y="60"/>
                </a:cubicBezTo>
                <a:cubicBezTo>
                  <a:pt x="156" y="59"/>
                  <a:pt x="156" y="59"/>
                  <a:pt x="156" y="58"/>
                </a:cubicBezTo>
                <a:cubicBezTo>
                  <a:pt x="156" y="58"/>
                  <a:pt x="156" y="57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6" y="56"/>
                  <a:pt x="156" y="57"/>
                  <a:pt x="156" y="58"/>
                </a:cubicBezTo>
                <a:cubicBezTo>
                  <a:pt x="156" y="57"/>
                  <a:pt x="156" y="56"/>
                  <a:pt x="157" y="56"/>
                </a:cubicBezTo>
                <a:cubicBezTo>
                  <a:pt x="157" y="55"/>
                  <a:pt x="157" y="54"/>
                  <a:pt x="157" y="54"/>
                </a:cubicBezTo>
                <a:cubicBezTo>
                  <a:pt x="157" y="54"/>
                  <a:pt x="157" y="54"/>
                  <a:pt x="156" y="55"/>
                </a:cubicBezTo>
                <a:cubicBezTo>
                  <a:pt x="156" y="54"/>
                  <a:pt x="157" y="53"/>
                  <a:pt x="157" y="52"/>
                </a:cubicBezTo>
                <a:cubicBezTo>
                  <a:pt x="157" y="52"/>
                  <a:pt x="157" y="53"/>
                  <a:pt x="156" y="53"/>
                </a:cubicBezTo>
                <a:cubicBezTo>
                  <a:pt x="157" y="52"/>
                  <a:pt x="158" y="51"/>
                  <a:pt x="158" y="49"/>
                </a:cubicBezTo>
                <a:cubicBezTo>
                  <a:pt x="158" y="50"/>
                  <a:pt x="158" y="50"/>
                  <a:pt x="157" y="50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7" y="51"/>
                  <a:pt x="157" y="50"/>
                  <a:pt x="157" y="50"/>
                </a:cubicBezTo>
                <a:cubicBezTo>
                  <a:pt x="157" y="49"/>
                  <a:pt x="157" y="49"/>
                  <a:pt x="158" y="48"/>
                </a:cubicBezTo>
                <a:cubicBezTo>
                  <a:pt x="158" y="48"/>
                  <a:pt x="158" y="47"/>
                  <a:pt x="158" y="47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8" y="46"/>
                  <a:pt x="158" y="46"/>
                  <a:pt x="159" y="45"/>
                </a:cubicBezTo>
                <a:cubicBezTo>
                  <a:pt x="159" y="45"/>
                  <a:pt x="158" y="46"/>
                  <a:pt x="158" y="46"/>
                </a:cubicBezTo>
                <a:cubicBezTo>
                  <a:pt x="158" y="45"/>
                  <a:pt x="159" y="45"/>
                  <a:pt x="159" y="45"/>
                </a:cubicBezTo>
                <a:cubicBezTo>
                  <a:pt x="159" y="44"/>
                  <a:pt x="159" y="44"/>
                  <a:pt x="160" y="44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59" y="44"/>
                  <a:pt x="159" y="44"/>
                  <a:pt x="158" y="44"/>
                </a:cubicBezTo>
                <a:cubicBezTo>
                  <a:pt x="159" y="44"/>
                  <a:pt x="159" y="43"/>
                  <a:pt x="159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2"/>
                  <a:pt x="160" y="42"/>
                  <a:pt x="160" y="41"/>
                </a:cubicBezTo>
                <a:cubicBezTo>
                  <a:pt x="160" y="42"/>
                  <a:pt x="160" y="42"/>
                  <a:pt x="159" y="43"/>
                </a:cubicBezTo>
                <a:cubicBezTo>
                  <a:pt x="159" y="42"/>
                  <a:pt x="160" y="41"/>
                  <a:pt x="160" y="41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1"/>
                  <a:pt x="160" y="41"/>
                  <a:pt x="159" y="41"/>
                </a:cubicBezTo>
                <a:cubicBezTo>
                  <a:pt x="160" y="41"/>
                  <a:pt x="160" y="40"/>
                  <a:pt x="160" y="40"/>
                </a:cubicBezTo>
                <a:cubicBezTo>
                  <a:pt x="160" y="40"/>
                  <a:pt x="160" y="39"/>
                  <a:pt x="161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8"/>
                  <a:pt x="160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6"/>
                  <a:pt x="162" y="36"/>
                </a:cubicBezTo>
                <a:cubicBezTo>
                  <a:pt x="162" y="36"/>
                  <a:pt x="162" y="35"/>
                  <a:pt x="162" y="35"/>
                </a:cubicBezTo>
                <a:cubicBezTo>
                  <a:pt x="162" y="35"/>
                  <a:pt x="162" y="35"/>
                  <a:pt x="162" y="36"/>
                </a:cubicBezTo>
                <a:cubicBezTo>
                  <a:pt x="161" y="35"/>
                  <a:pt x="162" y="34"/>
                  <a:pt x="163" y="33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63" y="33"/>
                  <a:pt x="163" y="32"/>
                  <a:pt x="164" y="31"/>
                </a:cubicBezTo>
                <a:cubicBezTo>
                  <a:pt x="163" y="31"/>
                  <a:pt x="163" y="31"/>
                  <a:pt x="163" y="32"/>
                </a:cubicBezTo>
                <a:cubicBezTo>
                  <a:pt x="163" y="32"/>
                  <a:pt x="163" y="32"/>
                  <a:pt x="163" y="32"/>
                </a:cubicBezTo>
                <a:cubicBezTo>
                  <a:pt x="163" y="32"/>
                  <a:pt x="163" y="32"/>
                  <a:pt x="163" y="33"/>
                </a:cubicBezTo>
                <a:cubicBezTo>
                  <a:pt x="163" y="32"/>
                  <a:pt x="163" y="32"/>
                  <a:pt x="163" y="31"/>
                </a:cubicBezTo>
                <a:cubicBezTo>
                  <a:pt x="163" y="31"/>
                  <a:pt x="163" y="30"/>
                  <a:pt x="164" y="30"/>
                </a:cubicBezTo>
                <a:cubicBezTo>
                  <a:pt x="164" y="30"/>
                  <a:pt x="164" y="29"/>
                  <a:pt x="164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65" y="28"/>
                  <a:pt x="165" y="28"/>
                  <a:pt x="165" y="27"/>
                </a:cubicBezTo>
                <a:cubicBezTo>
                  <a:pt x="165" y="27"/>
                  <a:pt x="165" y="28"/>
                  <a:pt x="165" y="28"/>
                </a:cubicBezTo>
                <a:cubicBezTo>
                  <a:pt x="165" y="28"/>
                  <a:pt x="165" y="27"/>
                  <a:pt x="166" y="27"/>
                </a:cubicBezTo>
                <a:cubicBezTo>
                  <a:pt x="166" y="27"/>
                  <a:pt x="166" y="26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6" y="26"/>
                  <a:pt x="167" y="25"/>
                  <a:pt x="167" y="25"/>
                </a:cubicBezTo>
                <a:cubicBezTo>
                  <a:pt x="167" y="25"/>
                  <a:pt x="167" y="24"/>
                  <a:pt x="168" y="24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7" y="24"/>
                  <a:pt x="168" y="23"/>
                  <a:pt x="168" y="23"/>
                </a:cubicBezTo>
                <a:cubicBezTo>
                  <a:pt x="168" y="23"/>
                  <a:pt x="168" y="23"/>
                  <a:pt x="167" y="23"/>
                </a:cubicBezTo>
                <a:cubicBezTo>
                  <a:pt x="168" y="23"/>
                  <a:pt x="169" y="23"/>
                  <a:pt x="169" y="22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70" y="21"/>
                  <a:pt x="170" y="20"/>
                  <a:pt x="171" y="19"/>
                </a:cubicBezTo>
                <a:cubicBezTo>
                  <a:pt x="171" y="19"/>
                  <a:pt x="170" y="20"/>
                  <a:pt x="170" y="20"/>
                </a:cubicBezTo>
                <a:cubicBezTo>
                  <a:pt x="170" y="20"/>
                  <a:pt x="170" y="19"/>
                  <a:pt x="171" y="19"/>
                </a:cubicBezTo>
                <a:cubicBezTo>
                  <a:pt x="171" y="19"/>
                  <a:pt x="172" y="19"/>
                  <a:pt x="172" y="18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72" y="19"/>
                  <a:pt x="171" y="18"/>
                  <a:pt x="171" y="18"/>
                </a:cubicBezTo>
                <a:cubicBezTo>
                  <a:pt x="171" y="18"/>
                  <a:pt x="172" y="18"/>
                  <a:pt x="172" y="18"/>
                </a:cubicBezTo>
                <a:cubicBezTo>
                  <a:pt x="172" y="18"/>
                  <a:pt x="173" y="17"/>
                  <a:pt x="173" y="17"/>
                </a:cubicBezTo>
                <a:cubicBezTo>
                  <a:pt x="173" y="17"/>
                  <a:pt x="172" y="17"/>
                  <a:pt x="172" y="18"/>
                </a:cubicBezTo>
                <a:cubicBezTo>
                  <a:pt x="172" y="17"/>
                  <a:pt x="173" y="17"/>
                  <a:pt x="173" y="16"/>
                </a:cubicBezTo>
                <a:cubicBezTo>
                  <a:pt x="174" y="16"/>
                  <a:pt x="175" y="15"/>
                  <a:pt x="176" y="15"/>
                </a:cubicBezTo>
                <a:cubicBezTo>
                  <a:pt x="175" y="16"/>
                  <a:pt x="174" y="16"/>
                  <a:pt x="173" y="16"/>
                </a:cubicBezTo>
                <a:cubicBezTo>
                  <a:pt x="174" y="15"/>
                  <a:pt x="175" y="15"/>
                  <a:pt x="175" y="15"/>
                </a:cubicBezTo>
                <a:cubicBezTo>
                  <a:pt x="175" y="15"/>
                  <a:pt x="174" y="15"/>
                  <a:pt x="174" y="15"/>
                </a:cubicBezTo>
                <a:cubicBezTo>
                  <a:pt x="174" y="15"/>
                  <a:pt x="175" y="15"/>
                  <a:pt x="175" y="14"/>
                </a:cubicBezTo>
                <a:cubicBezTo>
                  <a:pt x="175" y="14"/>
                  <a:pt x="175" y="14"/>
                  <a:pt x="176" y="14"/>
                </a:cubicBezTo>
                <a:cubicBezTo>
                  <a:pt x="176" y="14"/>
                  <a:pt x="177" y="13"/>
                  <a:pt x="177" y="13"/>
                </a:cubicBezTo>
                <a:cubicBezTo>
                  <a:pt x="177" y="13"/>
                  <a:pt x="176" y="13"/>
                  <a:pt x="175" y="14"/>
                </a:cubicBezTo>
                <a:cubicBezTo>
                  <a:pt x="176" y="14"/>
                  <a:pt x="176" y="13"/>
                  <a:pt x="177" y="13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6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8" y="11"/>
                  <a:pt x="178" y="11"/>
                  <a:pt x="179" y="10"/>
                </a:cubicBezTo>
                <a:cubicBezTo>
                  <a:pt x="178" y="11"/>
                  <a:pt x="178" y="11"/>
                  <a:pt x="177" y="11"/>
                </a:cubicBezTo>
                <a:cubicBezTo>
                  <a:pt x="178" y="11"/>
                  <a:pt x="179" y="10"/>
                  <a:pt x="180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79" y="10"/>
                  <a:pt x="179" y="10"/>
                  <a:pt x="178" y="10"/>
                </a:cubicBezTo>
                <a:cubicBezTo>
                  <a:pt x="179" y="10"/>
                  <a:pt x="179" y="10"/>
                  <a:pt x="180" y="10"/>
                </a:cubicBezTo>
                <a:cubicBezTo>
                  <a:pt x="181" y="9"/>
                  <a:pt x="181" y="9"/>
                  <a:pt x="182" y="9"/>
                </a:cubicBezTo>
                <a:cubicBezTo>
                  <a:pt x="182" y="8"/>
                  <a:pt x="182" y="8"/>
                  <a:pt x="182" y="8"/>
                </a:cubicBezTo>
                <a:cubicBezTo>
                  <a:pt x="182" y="8"/>
                  <a:pt x="181" y="9"/>
                  <a:pt x="181" y="9"/>
                </a:cubicBezTo>
                <a:cubicBezTo>
                  <a:pt x="182" y="8"/>
                  <a:pt x="182" y="8"/>
                  <a:pt x="183" y="8"/>
                </a:cubicBezTo>
                <a:cubicBezTo>
                  <a:pt x="183" y="7"/>
                  <a:pt x="184" y="7"/>
                  <a:pt x="185" y="7"/>
                </a:cubicBezTo>
                <a:cubicBezTo>
                  <a:pt x="184" y="7"/>
                  <a:pt x="183" y="7"/>
                  <a:pt x="182" y="8"/>
                </a:cubicBezTo>
                <a:cubicBezTo>
                  <a:pt x="183" y="7"/>
                  <a:pt x="185" y="6"/>
                  <a:pt x="186" y="6"/>
                </a:cubicBezTo>
                <a:cubicBezTo>
                  <a:pt x="186" y="6"/>
                  <a:pt x="186" y="6"/>
                  <a:pt x="186" y="6"/>
                </a:cubicBezTo>
                <a:cubicBezTo>
                  <a:pt x="185" y="6"/>
                  <a:pt x="184" y="6"/>
                  <a:pt x="183" y="7"/>
                </a:cubicBezTo>
                <a:cubicBezTo>
                  <a:pt x="184" y="6"/>
                  <a:pt x="185" y="6"/>
                  <a:pt x="186" y="5"/>
                </a:cubicBezTo>
                <a:cubicBezTo>
                  <a:pt x="186" y="5"/>
                  <a:pt x="187" y="5"/>
                  <a:pt x="187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7" y="4"/>
                  <a:pt x="188" y="4"/>
                  <a:pt x="189" y="4"/>
                </a:cubicBezTo>
                <a:cubicBezTo>
                  <a:pt x="190" y="3"/>
                  <a:pt x="191" y="3"/>
                  <a:pt x="192" y="3"/>
                </a:cubicBezTo>
                <a:cubicBezTo>
                  <a:pt x="191" y="3"/>
                  <a:pt x="190" y="3"/>
                  <a:pt x="189" y="3"/>
                </a:cubicBezTo>
                <a:cubicBezTo>
                  <a:pt x="190" y="3"/>
                  <a:pt x="191" y="3"/>
                  <a:pt x="192" y="3"/>
                </a:cubicBezTo>
                <a:cubicBezTo>
                  <a:pt x="192" y="3"/>
                  <a:pt x="192" y="3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1"/>
                </a:cubicBezTo>
                <a:cubicBezTo>
                  <a:pt x="191" y="2"/>
                  <a:pt x="191" y="2"/>
                  <a:pt x="191" y="2"/>
                </a:cubicBezTo>
                <a:cubicBezTo>
                  <a:pt x="192" y="2"/>
                  <a:pt x="193" y="2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1"/>
                  <a:pt x="194" y="1"/>
                  <a:pt x="193" y="1"/>
                </a:cubicBezTo>
                <a:cubicBezTo>
                  <a:pt x="194" y="1"/>
                  <a:pt x="194" y="1"/>
                  <a:pt x="195" y="1"/>
                </a:cubicBezTo>
                <a:cubicBezTo>
                  <a:pt x="195" y="1"/>
                  <a:pt x="196" y="1"/>
                  <a:pt x="197" y="1"/>
                </a:cubicBezTo>
                <a:cubicBezTo>
                  <a:pt x="199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1" y="0"/>
                  <a:pt x="200" y="0"/>
                  <a:pt x="198" y="0"/>
                </a:cubicBezTo>
                <a:cubicBezTo>
                  <a:pt x="200" y="0"/>
                  <a:pt x="202" y="0"/>
                  <a:pt x="203" y="0"/>
                </a:cubicBezTo>
                <a:cubicBezTo>
                  <a:pt x="204" y="0"/>
                  <a:pt x="205" y="0"/>
                  <a:pt x="206" y="1"/>
                </a:cubicBezTo>
                <a:cubicBezTo>
                  <a:pt x="206" y="0"/>
                  <a:pt x="208" y="0"/>
                  <a:pt x="209" y="0"/>
                </a:cubicBezTo>
                <a:cubicBezTo>
                  <a:pt x="209" y="0"/>
                  <a:pt x="210" y="0"/>
                  <a:pt x="210" y="1"/>
                </a:cubicBezTo>
                <a:cubicBezTo>
                  <a:pt x="210" y="1"/>
                  <a:pt x="209" y="1"/>
                  <a:pt x="209" y="0"/>
                </a:cubicBezTo>
                <a:cubicBezTo>
                  <a:pt x="209" y="1"/>
                  <a:pt x="210" y="1"/>
                  <a:pt x="210" y="1"/>
                </a:cubicBezTo>
                <a:cubicBezTo>
                  <a:pt x="209" y="1"/>
                  <a:pt x="209" y="1"/>
                  <a:pt x="209" y="0"/>
                </a:cubicBezTo>
                <a:cubicBezTo>
                  <a:pt x="208" y="1"/>
                  <a:pt x="207" y="1"/>
                  <a:pt x="206" y="1"/>
                </a:cubicBezTo>
                <a:cubicBezTo>
                  <a:pt x="208" y="1"/>
                  <a:pt x="209" y="1"/>
                  <a:pt x="211" y="1"/>
                </a:cubicBezTo>
                <a:cubicBezTo>
                  <a:pt x="211" y="1"/>
                  <a:pt x="211" y="1"/>
                  <a:pt x="212" y="2"/>
                </a:cubicBezTo>
                <a:cubicBezTo>
                  <a:pt x="212" y="1"/>
                  <a:pt x="213" y="1"/>
                  <a:pt x="213" y="1"/>
                </a:cubicBezTo>
                <a:cubicBezTo>
                  <a:pt x="213" y="1"/>
                  <a:pt x="212" y="2"/>
                  <a:pt x="212" y="2"/>
                </a:cubicBezTo>
                <a:cubicBezTo>
                  <a:pt x="212" y="2"/>
                  <a:pt x="213" y="2"/>
                  <a:pt x="213" y="2"/>
                </a:cubicBezTo>
                <a:cubicBezTo>
                  <a:pt x="213" y="2"/>
                  <a:pt x="212" y="2"/>
                  <a:pt x="212" y="2"/>
                </a:cubicBezTo>
                <a:cubicBezTo>
                  <a:pt x="212" y="2"/>
                  <a:pt x="211" y="2"/>
                  <a:pt x="211" y="2"/>
                </a:cubicBezTo>
                <a:cubicBezTo>
                  <a:pt x="212" y="2"/>
                  <a:pt x="212" y="2"/>
                  <a:pt x="213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2"/>
                  <a:pt x="214" y="2"/>
                  <a:pt x="214" y="2"/>
                </a:cubicBezTo>
                <a:cubicBezTo>
                  <a:pt x="215" y="2"/>
                  <a:pt x="216" y="2"/>
                  <a:pt x="217" y="2"/>
                </a:cubicBezTo>
                <a:cubicBezTo>
                  <a:pt x="216" y="2"/>
                  <a:pt x="215" y="2"/>
                  <a:pt x="214" y="2"/>
                </a:cubicBezTo>
                <a:cubicBezTo>
                  <a:pt x="215" y="2"/>
                  <a:pt x="215" y="2"/>
                  <a:pt x="216" y="2"/>
                </a:cubicBezTo>
                <a:cubicBezTo>
                  <a:pt x="218" y="2"/>
                  <a:pt x="219" y="2"/>
                  <a:pt x="220" y="3"/>
                </a:cubicBezTo>
                <a:cubicBezTo>
                  <a:pt x="221" y="2"/>
                  <a:pt x="223" y="3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6" y="4"/>
                  <a:pt x="227" y="5"/>
                  <a:pt x="228" y="6"/>
                </a:cubicBezTo>
                <a:cubicBezTo>
                  <a:pt x="227" y="5"/>
                  <a:pt x="226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cubicBezTo>
                  <a:pt x="226" y="5"/>
                  <a:pt x="228" y="5"/>
                  <a:pt x="229" y="6"/>
                </a:cubicBezTo>
                <a:cubicBezTo>
                  <a:pt x="229" y="6"/>
                  <a:pt x="230" y="6"/>
                  <a:pt x="230" y="6"/>
                </a:cubicBezTo>
                <a:cubicBezTo>
                  <a:pt x="230" y="6"/>
                  <a:pt x="229" y="6"/>
                  <a:pt x="229" y="6"/>
                </a:cubicBezTo>
                <a:cubicBezTo>
                  <a:pt x="229" y="6"/>
                  <a:pt x="229" y="6"/>
                  <a:pt x="229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2" y="7"/>
                  <a:pt x="233" y="8"/>
                </a:cubicBezTo>
                <a:cubicBezTo>
                  <a:pt x="232" y="7"/>
                  <a:pt x="231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3" y="8"/>
                  <a:pt x="234" y="9"/>
                </a:cubicBezTo>
                <a:cubicBezTo>
                  <a:pt x="235" y="9"/>
                  <a:pt x="236" y="10"/>
                  <a:pt x="236" y="10"/>
                </a:cubicBezTo>
                <a:cubicBezTo>
                  <a:pt x="235" y="10"/>
                  <a:pt x="235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3" y="9"/>
                </a:cubicBezTo>
                <a:cubicBezTo>
                  <a:pt x="235" y="9"/>
                  <a:pt x="236" y="10"/>
                  <a:pt x="236" y="11"/>
                </a:cubicBezTo>
                <a:cubicBezTo>
                  <a:pt x="241" y="14"/>
                  <a:pt x="244" y="17"/>
                  <a:pt x="247" y="21"/>
                </a:cubicBezTo>
                <a:cubicBezTo>
                  <a:pt x="245" y="18"/>
                  <a:pt x="243" y="16"/>
                  <a:pt x="240" y="15"/>
                </a:cubicBezTo>
                <a:cubicBezTo>
                  <a:pt x="242" y="16"/>
                  <a:pt x="244" y="18"/>
                  <a:pt x="245" y="19"/>
                </a:cubicBezTo>
                <a:cubicBezTo>
                  <a:pt x="246" y="20"/>
                  <a:pt x="247" y="22"/>
                  <a:pt x="248" y="23"/>
                </a:cubicBezTo>
                <a:cubicBezTo>
                  <a:pt x="247" y="22"/>
                  <a:pt x="247" y="21"/>
                  <a:pt x="246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7" y="22"/>
                  <a:pt x="248" y="24"/>
                  <a:pt x="249" y="25"/>
                </a:cubicBezTo>
                <a:cubicBezTo>
                  <a:pt x="249" y="26"/>
                  <a:pt x="250" y="26"/>
                  <a:pt x="251" y="26"/>
                </a:cubicBezTo>
                <a:cubicBezTo>
                  <a:pt x="250" y="26"/>
                  <a:pt x="249" y="26"/>
                  <a:pt x="249" y="25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50" y="27"/>
                  <a:pt x="250" y="28"/>
                  <a:pt x="251" y="28"/>
                </a:cubicBezTo>
                <a:cubicBezTo>
                  <a:pt x="251" y="29"/>
                  <a:pt x="252" y="30"/>
                  <a:pt x="252" y="31"/>
                </a:cubicBezTo>
                <a:cubicBezTo>
                  <a:pt x="253" y="32"/>
                  <a:pt x="254" y="34"/>
                  <a:pt x="254" y="35"/>
                </a:cubicBezTo>
                <a:cubicBezTo>
                  <a:pt x="254" y="35"/>
                  <a:pt x="255" y="36"/>
                  <a:pt x="255" y="36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5"/>
                  <a:pt x="255" y="35"/>
                  <a:pt x="255" y="36"/>
                </a:cubicBezTo>
                <a:cubicBezTo>
                  <a:pt x="255" y="36"/>
                  <a:pt x="255" y="36"/>
                  <a:pt x="255" y="36"/>
                </a:cubicBezTo>
                <a:cubicBezTo>
                  <a:pt x="255" y="37"/>
                  <a:pt x="255" y="37"/>
                  <a:pt x="256" y="37"/>
                </a:cubicBezTo>
                <a:cubicBezTo>
                  <a:pt x="256" y="37"/>
                  <a:pt x="256" y="37"/>
                  <a:pt x="256" y="37"/>
                </a:cubicBezTo>
                <a:cubicBezTo>
                  <a:pt x="256" y="36"/>
                  <a:pt x="256" y="34"/>
                  <a:pt x="256" y="33"/>
                </a:cubicBezTo>
                <a:cubicBezTo>
                  <a:pt x="256" y="34"/>
                  <a:pt x="256" y="35"/>
                  <a:pt x="256" y="36"/>
                </a:cubicBezTo>
                <a:cubicBezTo>
                  <a:pt x="257" y="36"/>
                  <a:pt x="257" y="35"/>
                  <a:pt x="257" y="34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2"/>
                  <a:pt x="256" y="32"/>
                  <a:pt x="256" y="31"/>
                </a:cubicBezTo>
                <a:cubicBezTo>
                  <a:pt x="257" y="32"/>
                  <a:pt x="257" y="34"/>
                  <a:pt x="257" y="35"/>
                </a:cubicBezTo>
                <a:cubicBezTo>
                  <a:pt x="257" y="35"/>
                  <a:pt x="257" y="36"/>
                  <a:pt x="257" y="37"/>
                </a:cubicBezTo>
                <a:cubicBezTo>
                  <a:pt x="257" y="37"/>
                  <a:pt x="257" y="37"/>
                  <a:pt x="257" y="37"/>
                </a:cubicBezTo>
                <a:cubicBezTo>
                  <a:pt x="257" y="38"/>
                  <a:pt x="257" y="39"/>
                  <a:pt x="257" y="39"/>
                </a:cubicBezTo>
                <a:cubicBezTo>
                  <a:pt x="257" y="39"/>
                  <a:pt x="257" y="39"/>
                  <a:pt x="257" y="39"/>
                </a:cubicBezTo>
                <a:cubicBezTo>
                  <a:pt x="257" y="39"/>
                  <a:pt x="257" y="39"/>
                  <a:pt x="258" y="39"/>
                </a:cubicBezTo>
                <a:cubicBezTo>
                  <a:pt x="258" y="39"/>
                  <a:pt x="258" y="39"/>
                  <a:pt x="258" y="39"/>
                </a:cubicBezTo>
                <a:cubicBezTo>
                  <a:pt x="258" y="39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7"/>
                  <a:pt x="258" y="36"/>
                  <a:pt x="258" y="35"/>
                </a:cubicBezTo>
                <a:cubicBezTo>
                  <a:pt x="258" y="37"/>
                  <a:pt x="259" y="38"/>
                  <a:pt x="258" y="39"/>
                </a:cubicBezTo>
                <a:cubicBezTo>
                  <a:pt x="259" y="38"/>
                  <a:pt x="259" y="36"/>
                  <a:pt x="259" y="34"/>
                </a:cubicBezTo>
                <a:cubicBezTo>
                  <a:pt x="259" y="35"/>
                  <a:pt x="259" y="36"/>
                  <a:pt x="259" y="37"/>
                </a:cubicBezTo>
                <a:cubicBezTo>
                  <a:pt x="259" y="38"/>
                  <a:pt x="259" y="38"/>
                  <a:pt x="259" y="39"/>
                </a:cubicBezTo>
                <a:cubicBezTo>
                  <a:pt x="260" y="38"/>
                  <a:pt x="260" y="37"/>
                  <a:pt x="260" y="36"/>
                </a:cubicBezTo>
                <a:cubicBezTo>
                  <a:pt x="260" y="37"/>
                  <a:pt x="260" y="37"/>
                  <a:pt x="260" y="37"/>
                </a:cubicBezTo>
                <a:cubicBezTo>
                  <a:pt x="260" y="37"/>
                  <a:pt x="260" y="36"/>
                  <a:pt x="260" y="36"/>
                </a:cubicBezTo>
                <a:cubicBezTo>
                  <a:pt x="260" y="36"/>
                  <a:pt x="260" y="37"/>
                  <a:pt x="260" y="37"/>
                </a:cubicBezTo>
                <a:cubicBezTo>
                  <a:pt x="260" y="38"/>
                  <a:pt x="260" y="39"/>
                  <a:pt x="260" y="39"/>
                </a:cubicBezTo>
                <a:cubicBezTo>
                  <a:pt x="260" y="40"/>
                  <a:pt x="260" y="40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2"/>
                  <a:pt x="260" y="42"/>
                </a:cubicBezTo>
                <a:cubicBezTo>
                  <a:pt x="260" y="42"/>
                  <a:pt x="260" y="42"/>
                  <a:pt x="260" y="42"/>
                </a:cubicBezTo>
                <a:cubicBezTo>
                  <a:pt x="260" y="41"/>
                  <a:pt x="260" y="41"/>
                  <a:pt x="260" y="40"/>
                </a:cubicBezTo>
                <a:cubicBezTo>
                  <a:pt x="261" y="39"/>
                  <a:pt x="260" y="39"/>
                  <a:pt x="260" y="38"/>
                </a:cubicBezTo>
                <a:cubicBezTo>
                  <a:pt x="260" y="38"/>
                  <a:pt x="261" y="38"/>
                  <a:pt x="261" y="39"/>
                </a:cubicBezTo>
                <a:cubicBezTo>
                  <a:pt x="261" y="39"/>
                  <a:pt x="261" y="39"/>
                  <a:pt x="261" y="40"/>
                </a:cubicBezTo>
                <a:cubicBezTo>
                  <a:pt x="261" y="40"/>
                  <a:pt x="261" y="41"/>
                  <a:pt x="261" y="41"/>
                </a:cubicBezTo>
                <a:cubicBezTo>
                  <a:pt x="261" y="40"/>
                  <a:pt x="262" y="39"/>
                  <a:pt x="262" y="38"/>
                </a:cubicBezTo>
                <a:cubicBezTo>
                  <a:pt x="262" y="40"/>
                  <a:pt x="262" y="41"/>
                  <a:pt x="261" y="42"/>
                </a:cubicBezTo>
                <a:cubicBezTo>
                  <a:pt x="261" y="42"/>
                  <a:pt x="261" y="43"/>
                  <a:pt x="261" y="43"/>
                </a:cubicBezTo>
                <a:cubicBezTo>
                  <a:pt x="261" y="43"/>
                  <a:pt x="261" y="44"/>
                  <a:pt x="261" y="44"/>
                </a:cubicBezTo>
                <a:cubicBezTo>
                  <a:pt x="261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3" y="44"/>
                  <a:pt x="263" y="43"/>
                  <a:pt x="263" y="42"/>
                </a:cubicBezTo>
                <a:cubicBezTo>
                  <a:pt x="263" y="43"/>
                  <a:pt x="263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3" y="45"/>
                  <a:pt x="263" y="44"/>
                  <a:pt x="263" y="44"/>
                </a:cubicBezTo>
                <a:cubicBezTo>
                  <a:pt x="263" y="44"/>
                  <a:pt x="263" y="44"/>
                  <a:pt x="263" y="44"/>
                </a:cubicBezTo>
                <a:cubicBezTo>
                  <a:pt x="263" y="45"/>
                  <a:pt x="263" y="45"/>
                  <a:pt x="262" y="45"/>
                </a:cubicBezTo>
                <a:cubicBezTo>
                  <a:pt x="262" y="45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263" y="45"/>
                  <a:pt x="263" y="45"/>
                  <a:pt x="263" y="46"/>
                </a:cubicBezTo>
                <a:cubicBezTo>
                  <a:pt x="264" y="46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5" y="45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6"/>
                  <a:pt x="264" y="46"/>
                  <a:pt x="264" y="47"/>
                </a:cubicBezTo>
                <a:cubicBezTo>
                  <a:pt x="264" y="47"/>
                  <a:pt x="264" y="47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7"/>
                  <a:pt x="265" y="47"/>
                </a:cubicBezTo>
                <a:cubicBezTo>
                  <a:pt x="265" y="47"/>
                  <a:pt x="265" y="48"/>
                  <a:pt x="265" y="48"/>
                </a:cubicBezTo>
                <a:cubicBezTo>
                  <a:pt x="265" y="48"/>
                  <a:pt x="265" y="48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0"/>
                  <a:pt x="267" y="51"/>
                </a:cubicBezTo>
                <a:cubicBezTo>
                  <a:pt x="267" y="51"/>
                  <a:pt x="268" y="51"/>
                  <a:pt x="268" y="52"/>
                </a:cubicBezTo>
                <a:cubicBezTo>
                  <a:pt x="268" y="52"/>
                  <a:pt x="268" y="52"/>
                  <a:pt x="268" y="51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3"/>
                </a:cubicBezTo>
                <a:cubicBezTo>
                  <a:pt x="268" y="53"/>
                  <a:pt x="268" y="53"/>
                  <a:pt x="268" y="53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7" y="52"/>
                  <a:pt x="267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4"/>
                  <a:pt x="267" y="54"/>
                </a:cubicBezTo>
                <a:cubicBezTo>
                  <a:pt x="267" y="54"/>
                  <a:pt x="267" y="53"/>
                  <a:pt x="267" y="53"/>
                </a:cubicBezTo>
                <a:cubicBezTo>
                  <a:pt x="266" y="54"/>
                  <a:pt x="266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5" y="55"/>
                </a:cubicBezTo>
                <a:cubicBezTo>
                  <a:pt x="265" y="55"/>
                  <a:pt x="265" y="55"/>
                  <a:pt x="264" y="55"/>
                </a:cubicBezTo>
                <a:cubicBezTo>
                  <a:pt x="265" y="55"/>
                  <a:pt x="265" y="55"/>
                  <a:pt x="265" y="56"/>
                </a:cubicBezTo>
                <a:cubicBezTo>
                  <a:pt x="266" y="55"/>
                  <a:pt x="266" y="55"/>
                  <a:pt x="266" y="54"/>
                </a:cubicBezTo>
                <a:cubicBezTo>
                  <a:pt x="266" y="55"/>
                  <a:pt x="266" y="55"/>
                  <a:pt x="266" y="56"/>
                </a:cubicBezTo>
                <a:cubicBezTo>
                  <a:pt x="267" y="56"/>
                  <a:pt x="267" y="55"/>
                  <a:pt x="268" y="54"/>
                </a:cubicBezTo>
                <a:cubicBezTo>
                  <a:pt x="268" y="56"/>
                  <a:pt x="267" y="56"/>
                  <a:pt x="266" y="56"/>
                </a:cubicBezTo>
                <a:cubicBezTo>
                  <a:pt x="266" y="56"/>
                  <a:pt x="266" y="56"/>
                  <a:pt x="266" y="56"/>
                </a:cubicBezTo>
                <a:cubicBezTo>
                  <a:pt x="266" y="56"/>
                  <a:pt x="265" y="56"/>
                  <a:pt x="265" y="56"/>
                </a:cubicBezTo>
                <a:cubicBezTo>
                  <a:pt x="265" y="56"/>
                  <a:pt x="265" y="57"/>
                  <a:pt x="266" y="57"/>
                </a:cubicBezTo>
                <a:cubicBezTo>
                  <a:pt x="266" y="57"/>
                  <a:pt x="266" y="56"/>
                  <a:pt x="266" y="56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8"/>
                  <a:pt x="266" y="58"/>
                </a:cubicBezTo>
                <a:cubicBezTo>
                  <a:pt x="266" y="58"/>
                  <a:pt x="267" y="57"/>
                  <a:pt x="268" y="56"/>
                </a:cubicBezTo>
                <a:cubicBezTo>
                  <a:pt x="267" y="58"/>
                  <a:pt x="266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9"/>
                  <a:pt x="265" y="59"/>
                </a:cubicBezTo>
                <a:cubicBezTo>
                  <a:pt x="265" y="59"/>
                  <a:pt x="264" y="60"/>
                  <a:pt x="264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61" y="64"/>
                  <a:pt x="261" y="64"/>
                  <a:pt x="260" y="65"/>
                </a:cubicBezTo>
                <a:cubicBezTo>
                  <a:pt x="260" y="66"/>
                  <a:pt x="260" y="67"/>
                  <a:pt x="260" y="68"/>
                </a:cubicBezTo>
                <a:cubicBezTo>
                  <a:pt x="260" y="68"/>
                  <a:pt x="259" y="69"/>
                  <a:pt x="258" y="70"/>
                </a:cubicBezTo>
                <a:cubicBezTo>
                  <a:pt x="258" y="77"/>
                  <a:pt x="257" y="83"/>
                  <a:pt x="256" y="87"/>
                </a:cubicBezTo>
                <a:cubicBezTo>
                  <a:pt x="255" y="89"/>
                  <a:pt x="255" y="92"/>
                  <a:pt x="254" y="94"/>
                </a:cubicBezTo>
                <a:cubicBezTo>
                  <a:pt x="253" y="96"/>
                  <a:pt x="251" y="98"/>
                  <a:pt x="249" y="100"/>
                </a:cubicBezTo>
                <a:cubicBezTo>
                  <a:pt x="247" y="101"/>
                  <a:pt x="245" y="105"/>
                  <a:pt x="244" y="111"/>
                </a:cubicBezTo>
                <a:cubicBezTo>
                  <a:pt x="242" y="117"/>
                  <a:pt x="239" y="123"/>
                  <a:pt x="235" y="130"/>
                </a:cubicBezTo>
                <a:cubicBezTo>
                  <a:pt x="231" y="136"/>
                  <a:pt x="228" y="140"/>
                  <a:pt x="225" y="143"/>
                </a:cubicBezTo>
                <a:cubicBezTo>
                  <a:pt x="231" y="145"/>
                  <a:pt x="237" y="148"/>
                  <a:pt x="242" y="151"/>
                </a:cubicBezTo>
                <a:cubicBezTo>
                  <a:pt x="251" y="155"/>
                  <a:pt x="259" y="158"/>
                  <a:pt x="267" y="161"/>
                </a:cubicBezTo>
                <a:cubicBezTo>
                  <a:pt x="267" y="161"/>
                  <a:pt x="269" y="161"/>
                  <a:pt x="272" y="161"/>
                </a:cubicBezTo>
                <a:cubicBezTo>
                  <a:pt x="275" y="162"/>
                  <a:pt x="278" y="163"/>
                  <a:pt x="283" y="165"/>
                </a:cubicBezTo>
                <a:cubicBezTo>
                  <a:pt x="284" y="164"/>
                  <a:pt x="286" y="165"/>
                  <a:pt x="288" y="167"/>
                </a:cubicBezTo>
                <a:cubicBezTo>
                  <a:pt x="290" y="169"/>
                  <a:pt x="291" y="171"/>
                  <a:pt x="293" y="174"/>
                </a:cubicBezTo>
                <a:cubicBezTo>
                  <a:pt x="294" y="176"/>
                  <a:pt x="294" y="179"/>
                  <a:pt x="294" y="182"/>
                </a:cubicBezTo>
                <a:cubicBezTo>
                  <a:pt x="297" y="187"/>
                  <a:pt x="300" y="193"/>
                  <a:pt x="301" y="200"/>
                </a:cubicBezTo>
                <a:cubicBezTo>
                  <a:pt x="301" y="201"/>
                  <a:pt x="302" y="209"/>
                  <a:pt x="304" y="223"/>
                </a:cubicBezTo>
                <a:cubicBezTo>
                  <a:pt x="306" y="237"/>
                  <a:pt x="306" y="248"/>
                  <a:pt x="305" y="258"/>
                </a:cubicBezTo>
                <a:cubicBezTo>
                  <a:pt x="309" y="274"/>
                  <a:pt x="311" y="288"/>
                  <a:pt x="311" y="300"/>
                </a:cubicBezTo>
                <a:cubicBezTo>
                  <a:pt x="316" y="308"/>
                  <a:pt x="319" y="318"/>
                  <a:pt x="321" y="329"/>
                </a:cubicBezTo>
                <a:cubicBezTo>
                  <a:pt x="323" y="329"/>
                  <a:pt x="325" y="331"/>
                  <a:pt x="326" y="333"/>
                </a:cubicBezTo>
                <a:cubicBezTo>
                  <a:pt x="326" y="335"/>
                  <a:pt x="328" y="337"/>
                  <a:pt x="331" y="340"/>
                </a:cubicBezTo>
                <a:cubicBezTo>
                  <a:pt x="332" y="341"/>
                  <a:pt x="333" y="344"/>
                  <a:pt x="333" y="349"/>
                </a:cubicBezTo>
                <a:cubicBezTo>
                  <a:pt x="337" y="352"/>
                  <a:pt x="340" y="358"/>
                  <a:pt x="342" y="365"/>
                </a:cubicBezTo>
                <a:cubicBezTo>
                  <a:pt x="347" y="368"/>
                  <a:pt x="351" y="371"/>
                  <a:pt x="353" y="375"/>
                </a:cubicBezTo>
                <a:cubicBezTo>
                  <a:pt x="359" y="373"/>
                  <a:pt x="365" y="371"/>
                  <a:pt x="370" y="371"/>
                </a:cubicBezTo>
                <a:cubicBezTo>
                  <a:pt x="376" y="370"/>
                  <a:pt x="380" y="369"/>
                  <a:pt x="384" y="369"/>
                </a:cubicBezTo>
                <a:cubicBezTo>
                  <a:pt x="384" y="369"/>
                  <a:pt x="386" y="369"/>
                  <a:pt x="388" y="370"/>
                </a:cubicBezTo>
                <a:cubicBezTo>
                  <a:pt x="389" y="369"/>
                  <a:pt x="389" y="369"/>
                  <a:pt x="390" y="369"/>
                </a:cubicBezTo>
                <a:cubicBezTo>
                  <a:pt x="390" y="369"/>
                  <a:pt x="391" y="369"/>
                  <a:pt x="395" y="369"/>
                </a:cubicBezTo>
                <a:cubicBezTo>
                  <a:pt x="395" y="368"/>
                  <a:pt x="396" y="368"/>
                  <a:pt x="397" y="368"/>
                </a:cubicBezTo>
                <a:cubicBezTo>
                  <a:pt x="397" y="368"/>
                  <a:pt x="408" y="370"/>
                  <a:pt x="429" y="373"/>
                </a:cubicBezTo>
                <a:cubicBezTo>
                  <a:pt x="430" y="374"/>
                  <a:pt x="430" y="375"/>
                  <a:pt x="430" y="376"/>
                </a:cubicBezTo>
                <a:cubicBezTo>
                  <a:pt x="437" y="377"/>
                  <a:pt x="444" y="378"/>
                  <a:pt x="452" y="380"/>
                </a:cubicBezTo>
                <a:cubicBezTo>
                  <a:pt x="454" y="380"/>
                  <a:pt x="455" y="381"/>
                  <a:pt x="455" y="384"/>
                </a:cubicBezTo>
                <a:cubicBezTo>
                  <a:pt x="457" y="384"/>
                  <a:pt x="458" y="386"/>
                  <a:pt x="458" y="389"/>
                </a:cubicBezTo>
                <a:cubicBezTo>
                  <a:pt x="460" y="392"/>
                  <a:pt x="460" y="394"/>
                  <a:pt x="458" y="395"/>
                </a:cubicBezTo>
                <a:cubicBezTo>
                  <a:pt x="459" y="397"/>
                  <a:pt x="458" y="399"/>
                  <a:pt x="456" y="400"/>
                </a:cubicBezTo>
                <a:cubicBezTo>
                  <a:pt x="455" y="401"/>
                  <a:pt x="453" y="402"/>
                  <a:pt x="451" y="402"/>
                </a:cubicBezTo>
                <a:cubicBezTo>
                  <a:pt x="451" y="403"/>
                  <a:pt x="451" y="403"/>
                  <a:pt x="450" y="404"/>
                </a:cubicBezTo>
                <a:cubicBezTo>
                  <a:pt x="450" y="404"/>
                  <a:pt x="450" y="404"/>
                  <a:pt x="450" y="404"/>
                </a:cubicBezTo>
                <a:cubicBezTo>
                  <a:pt x="450" y="404"/>
                  <a:pt x="448" y="405"/>
                  <a:pt x="444" y="406"/>
                </a:cubicBezTo>
                <a:cubicBezTo>
                  <a:pt x="404" y="419"/>
                  <a:pt x="404" y="419"/>
                  <a:pt x="404" y="419"/>
                </a:cubicBezTo>
                <a:cubicBezTo>
                  <a:pt x="406" y="420"/>
                  <a:pt x="407" y="421"/>
                  <a:pt x="407" y="423"/>
                </a:cubicBezTo>
                <a:cubicBezTo>
                  <a:pt x="408" y="425"/>
                  <a:pt x="407" y="427"/>
                  <a:pt x="406" y="429"/>
                </a:cubicBezTo>
                <a:cubicBezTo>
                  <a:pt x="404" y="431"/>
                  <a:pt x="403" y="431"/>
                  <a:pt x="400" y="431"/>
                </a:cubicBezTo>
                <a:cubicBezTo>
                  <a:pt x="398" y="430"/>
                  <a:pt x="396" y="429"/>
                  <a:pt x="394" y="428"/>
                </a:cubicBezTo>
                <a:cubicBezTo>
                  <a:pt x="392" y="429"/>
                  <a:pt x="391" y="431"/>
                  <a:pt x="391" y="432"/>
                </a:cubicBezTo>
                <a:cubicBezTo>
                  <a:pt x="391" y="434"/>
                  <a:pt x="391" y="435"/>
                  <a:pt x="389" y="436"/>
                </a:cubicBezTo>
                <a:cubicBezTo>
                  <a:pt x="388" y="437"/>
                  <a:pt x="386" y="438"/>
                  <a:pt x="384" y="438"/>
                </a:cubicBezTo>
                <a:cubicBezTo>
                  <a:pt x="383" y="439"/>
                  <a:pt x="382" y="440"/>
                  <a:pt x="381" y="443"/>
                </a:cubicBezTo>
                <a:cubicBezTo>
                  <a:pt x="380" y="445"/>
                  <a:pt x="378" y="446"/>
                  <a:pt x="375" y="446"/>
                </a:cubicBezTo>
                <a:cubicBezTo>
                  <a:pt x="372" y="445"/>
                  <a:pt x="370" y="446"/>
                  <a:pt x="368" y="448"/>
                </a:cubicBezTo>
                <a:cubicBezTo>
                  <a:pt x="366" y="450"/>
                  <a:pt x="363" y="449"/>
                  <a:pt x="358" y="447"/>
                </a:cubicBezTo>
                <a:cubicBezTo>
                  <a:pt x="356" y="449"/>
                  <a:pt x="354" y="451"/>
                  <a:pt x="350" y="450"/>
                </a:cubicBezTo>
                <a:cubicBezTo>
                  <a:pt x="346" y="450"/>
                  <a:pt x="343" y="447"/>
                  <a:pt x="339" y="441"/>
                </a:cubicBezTo>
                <a:cubicBezTo>
                  <a:pt x="324" y="446"/>
                  <a:pt x="324" y="446"/>
                  <a:pt x="324" y="446"/>
                </a:cubicBezTo>
                <a:cubicBezTo>
                  <a:pt x="320" y="447"/>
                  <a:pt x="317" y="448"/>
                  <a:pt x="316" y="447"/>
                </a:cubicBezTo>
                <a:cubicBezTo>
                  <a:pt x="309" y="449"/>
                  <a:pt x="309" y="449"/>
                  <a:pt x="309" y="449"/>
                </a:cubicBezTo>
                <a:cubicBezTo>
                  <a:pt x="307" y="450"/>
                  <a:pt x="305" y="450"/>
                  <a:pt x="303" y="450"/>
                </a:cubicBezTo>
                <a:cubicBezTo>
                  <a:pt x="303" y="450"/>
                  <a:pt x="303" y="450"/>
                  <a:pt x="303" y="450"/>
                </a:cubicBezTo>
                <a:cubicBezTo>
                  <a:pt x="297" y="449"/>
                  <a:pt x="291" y="448"/>
                  <a:pt x="285" y="448"/>
                </a:cubicBezTo>
                <a:cubicBezTo>
                  <a:pt x="290" y="468"/>
                  <a:pt x="293" y="483"/>
                  <a:pt x="295" y="494"/>
                </a:cubicBezTo>
                <a:cubicBezTo>
                  <a:pt x="296" y="503"/>
                  <a:pt x="297" y="512"/>
                  <a:pt x="297" y="521"/>
                </a:cubicBezTo>
                <a:cubicBezTo>
                  <a:pt x="297" y="523"/>
                  <a:pt x="296" y="524"/>
                  <a:pt x="292" y="525"/>
                </a:cubicBezTo>
                <a:cubicBezTo>
                  <a:pt x="294" y="541"/>
                  <a:pt x="294" y="555"/>
                  <a:pt x="293" y="567"/>
                </a:cubicBezTo>
                <a:cubicBezTo>
                  <a:pt x="293" y="577"/>
                  <a:pt x="293" y="593"/>
                  <a:pt x="293" y="616"/>
                </a:cubicBezTo>
                <a:cubicBezTo>
                  <a:pt x="293" y="632"/>
                  <a:pt x="293" y="648"/>
                  <a:pt x="291" y="663"/>
                </a:cubicBezTo>
                <a:cubicBezTo>
                  <a:pt x="291" y="668"/>
                  <a:pt x="291" y="683"/>
                  <a:pt x="292" y="707"/>
                </a:cubicBezTo>
                <a:cubicBezTo>
                  <a:pt x="292" y="726"/>
                  <a:pt x="292" y="744"/>
                  <a:pt x="292" y="761"/>
                </a:cubicBezTo>
                <a:cubicBezTo>
                  <a:pt x="292" y="776"/>
                  <a:pt x="293" y="797"/>
                  <a:pt x="297" y="823"/>
                </a:cubicBezTo>
                <a:cubicBezTo>
                  <a:pt x="300" y="843"/>
                  <a:pt x="301" y="860"/>
                  <a:pt x="299" y="875"/>
                </a:cubicBezTo>
                <a:cubicBezTo>
                  <a:pt x="299" y="879"/>
                  <a:pt x="300" y="888"/>
                  <a:pt x="301" y="903"/>
                </a:cubicBezTo>
                <a:cubicBezTo>
                  <a:pt x="302" y="916"/>
                  <a:pt x="301" y="927"/>
                  <a:pt x="298" y="936"/>
                </a:cubicBezTo>
                <a:cubicBezTo>
                  <a:pt x="296" y="944"/>
                  <a:pt x="295" y="955"/>
                  <a:pt x="294" y="969"/>
                </a:cubicBezTo>
                <a:cubicBezTo>
                  <a:pt x="294" y="970"/>
                  <a:pt x="293" y="971"/>
                  <a:pt x="290" y="972"/>
                </a:cubicBezTo>
                <a:cubicBezTo>
                  <a:pt x="291" y="974"/>
                  <a:pt x="291" y="975"/>
                  <a:pt x="292" y="976"/>
                </a:cubicBezTo>
                <a:cubicBezTo>
                  <a:pt x="293" y="979"/>
                  <a:pt x="295" y="982"/>
                  <a:pt x="295" y="984"/>
                </a:cubicBezTo>
                <a:cubicBezTo>
                  <a:pt x="297" y="990"/>
                  <a:pt x="299" y="995"/>
                  <a:pt x="301" y="999"/>
                </a:cubicBezTo>
                <a:cubicBezTo>
                  <a:pt x="302" y="1002"/>
                  <a:pt x="302" y="1006"/>
                  <a:pt x="302" y="1009"/>
                </a:cubicBezTo>
                <a:cubicBezTo>
                  <a:pt x="302" y="1009"/>
                  <a:pt x="302" y="1009"/>
                  <a:pt x="302" y="1009"/>
                </a:cubicBezTo>
                <a:cubicBezTo>
                  <a:pt x="304" y="1011"/>
                  <a:pt x="305" y="1013"/>
                  <a:pt x="305" y="1014"/>
                </a:cubicBezTo>
                <a:cubicBezTo>
                  <a:pt x="305" y="1015"/>
                  <a:pt x="305" y="1017"/>
                  <a:pt x="305" y="1020"/>
                </a:cubicBezTo>
                <a:cubicBezTo>
                  <a:pt x="305" y="1022"/>
                  <a:pt x="302" y="1024"/>
                  <a:pt x="296" y="1025"/>
                </a:cubicBezTo>
                <a:cubicBezTo>
                  <a:pt x="291" y="1026"/>
                  <a:pt x="274" y="1026"/>
                  <a:pt x="244" y="1025"/>
                </a:cubicBezTo>
                <a:cubicBezTo>
                  <a:pt x="241" y="1025"/>
                  <a:pt x="240" y="1024"/>
                  <a:pt x="240" y="1022"/>
                </a:cubicBezTo>
                <a:cubicBezTo>
                  <a:pt x="239" y="1020"/>
                  <a:pt x="239" y="1018"/>
                  <a:pt x="239" y="1017"/>
                </a:cubicBezTo>
                <a:cubicBezTo>
                  <a:pt x="239" y="1016"/>
                  <a:pt x="240" y="1014"/>
                  <a:pt x="242" y="1013"/>
                </a:cubicBezTo>
                <a:cubicBezTo>
                  <a:pt x="241" y="1009"/>
                  <a:pt x="241" y="1004"/>
                  <a:pt x="242" y="999"/>
                </a:cubicBezTo>
                <a:cubicBezTo>
                  <a:pt x="241" y="997"/>
                  <a:pt x="241" y="995"/>
                  <a:pt x="241" y="992"/>
                </a:cubicBezTo>
                <a:cubicBezTo>
                  <a:pt x="241" y="988"/>
                  <a:pt x="242" y="982"/>
                  <a:pt x="242" y="977"/>
                </a:cubicBezTo>
                <a:cubicBezTo>
                  <a:pt x="240" y="977"/>
                  <a:pt x="238" y="973"/>
                  <a:pt x="235" y="964"/>
                </a:cubicBezTo>
                <a:cubicBezTo>
                  <a:pt x="232" y="956"/>
                  <a:pt x="230" y="951"/>
                  <a:pt x="229" y="950"/>
                </a:cubicBezTo>
                <a:cubicBezTo>
                  <a:pt x="226" y="944"/>
                  <a:pt x="224" y="939"/>
                  <a:pt x="224" y="935"/>
                </a:cubicBezTo>
                <a:cubicBezTo>
                  <a:pt x="224" y="904"/>
                  <a:pt x="224" y="886"/>
                  <a:pt x="224" y="882"/>
                </a:cubicBezTo>
                <a:cubicBezTo>
                  <a:pt x="222" y="871"/>
                  <a:pt x="221" y="860"/>
                  <a:pt x="221" y="849"/>
                </a:cubicBezTo>
                <a:cubicBezTo>
                  <a:pt x="220" y="833"/>
                  <a:pt x="220" y="824"/>
                  <a:pt x="219" y="823"/>
                </a:cubicBezTo>
                <a:cubicBezTo>
                  <a:pt x="218" y="813"/>
                  <a:pt x="217" y="799"/>
                  <a:pt x="217" y="781"/>
                </a:cubicBezTo>
                <a:cubicBezTo>
                  <a:pt x="215" y="774"/>
                  <a:pt x="213" y="766"/>
                  <a:pt x="213" y="756"/>
                </a:cubicBezTo>
                <a:cubicBezTo>
                  <a:pt x="207" y="747"/>
                  <a:pt x="204" y="735"/>
                  <a:pt x="203" y="720"/>
                </a:cubicBezTo>
                <a:cubicBezTo>
                  <a:pt x="198" y="702"/>
                  <a:pt x="196" y="685"/>
                  <a:pt x="195" y="667"/>
                </a:cubicBezTo>
                <a:cubicBezTo>
                  <a:pt x="191" y="658"/>
                  <a:pt x="189" y="650"/>
                  <a:pt x="190" y="643"/>
                </a:cubicBezTo>
                <a:cubicBezTo>
                  <a:pt x="190" y="634"/>
                  <a:pt x="189" y="621"/>
                  <a:pt x="186" y="604"/>
                </a:cubicBezTo>
                <a:cubicBezTo>
                  <a:pt x="185" y="610"/>
                  <a:pt x="183" y="615"/>
                  <a:pt x="182" y="619"/>
                </a:cubicBezTo>
                <a:cubicBezTo>
                  <a:pt x="180" y="650"/>
                  <a:pt x="178" y="678"/>
                  <a:pt x="174" y="704"/>
                </a:cubicBezTo>
                <a:cubicBezTo>
                  <a:pt x="174" y="707"/>
                  <a:pt x="174" y="712"/>
                  <a:pt x="173" y="719"/>
                </a:cubicBezTo>
                <a:cubicBezTo>
                  <a:pt x="173" y="727"/>
                  <a:pt x="171" y="734"/>
                  <a:pt x="168" y="741"/>
                </a:cubicBezTo>
                <a:cubicBezTo>
                  <a:pt x="168" y="753"/>
                  <a:pt x="168" y="764"/>
                  <a:pt x="166" y="773"/>
                </a:cubicBezTo>
                <a:cubicBezTo>
                  <a:pt x="165" y="782"/>
                  <a:pt x="164" y="815"/>
                  <a:pt x="164" y="872"/>
                </a:cubicBezTo>
                <a:cubicBezTo>
                  <a:pt x="164" y="874"/>
                  <a:pt x="164" y="882"/>
                  <a:pt x="164" y="895"/>
                </a:cubicBezTo>
                <a:cubicBezTo>
                  <a:pt x="163" y="905"/>
                  <a:pt x="163" y="916"/>
                  <a:pt x="163" y="929"/>
                </a:cubicBezTo>
                <a:cubicBezTo>
                  <a:pt x="162" y="939"/>
                  <a:pt x="160" y="950"/>
                  <a:pt x="154" y="961"/>
                </a:cubicBezTo>
                <a:cubicBezTo>
                  <a:pt x="153" y="964"/>
                  <a:pt x="151" y="969"/>
                  <a:pt x="149" y="977"/>
                </a:cubicBezTo>
                <a:cubicBezTo>
                  <a:pt x="149" y="978"/>
                  <a:pt x="148" y="979"/>
                  <a:pt x="146" y="980"/>
                </a:cubicBezTo>
                <a:cubicBezTo>
                  <a:pt x="146" y="984"/>
                  <a:pt x="145" y="987"/>
                  <a:pt x="143" y="989"/>
                </a:cubicBezTo>
                <a:cubicBezTo>
                  <a:pt x="144" y="990"/>
                  <a:pt x="145" y="992"/>
                  <a:pt x="145" y="994"/>
                </a:cubicBezTo>
                <a:cubicBezTo>
                  <a:pt x="145" y="995"/>
                  <a:pt x="145" y="1000"/>
                  <a:pt x="146" y="1008"/>
                </a:cubicBezTo>
                <a:cubicBezTo>
                  <a:pt x="146" y="1009"/>
                  <a:pt x="144" y="1011"/>
                  <a:pt x="140" y="1013"/>
                </a:cubicBezTo>
                <a:cubicBezTo>
                  <a:pt x="140" y="1014"/>
                  <a:pt x="140" y="1015"/>
                  <a:pt x="140" y="1016"/>
                </a:cubicBezTo>
                <a:cubicBezTo>
                  <a:pt x="141" y="1016"/>
                  <a:pt x="141" y="1017"/>
                  <a:pt x="142" y="1019"/>
                </a:cubicBezTo>
                <a:cubicBezTo>
                  <a:pt x="143" y="1023"/>
                  <a:pt x="143" y="1026"/>
                  <a:pt x="141" y="1028"/>
                </a:cubicBezTo>
                <a:cubicBezTo>
                  <a:pt x="139" y="1031"/>
                  <a:pt x="133" y="1032"/>
                  <a:pt x="124" y="1032"/>
                </a:cubicBezTo>
                <a:cubicBezTo>
                  <a:pt x="114" y="1031"/>
                  <a:pt x="105" y="1031"/>
                  <a:pt x="96" y="1031"/>
                </a:cubicBezTo>
                <a:cubicBezTo>
                  <a:pt x="87" y="1031"/>
                  <a:pt x="81" y="1030"/>
                  <a:pt x="80" y="1029"/>
                </a:cubicBezTo>
                <a:cubicBezTo>
                  <a:pt x="78" y="1027"/>
                  <a:pt x="76" y="1026"/>
                  <a:pt x="76" y="1024"/>
                </a:cubicBezTo>
                <a:cubicBezTo>
                  <a:pt x="76" y="1022"/>
                  <a:pt x="76" y="1021"/>
                  <a:pt x="77" y="1020"/>
                </a:cubicBezTo>
                <a:cubicBezTo>
                  <a:pt x="77" y="1018"/>
                  <a:pt x="78" y="1016"/>
                  <a:pt x="81" y="1015"/>
                </a:cubicBezTo>
                <a:cubicBezTo>
                  <a:pt x="80" y="1010"/>
                  <a:pt x="82" y="1004"/>
                  <a:pt x="87" y="997"/>
                </a:cubicBezTo>
                <a:cubicBezTo>
                  <a:pt x="87" y="993"/>
                  <a:pt x="89" y="989"/>
                  <a:pt x="92" y="983"/>
                </a:cubicBezTo>
                <a:cubicBezTo>
                  <a:pt x="92" y="982"/>
                  <a:pt x="93" y="979"/>
                  <a:pt x="94" y="977"/>
                </a:cubicBezTo>
                <a:cubicBezTo>
                  <a:pt x="93" y="977"/>
                  <a:pt x="92" y="976"/>
                  <a:pt x="92" y="975"/>
                </a:cubicBezTo>
                <a:cubicBezTo>
                  <a:pt x="88" y="951"/>
                  <a:pt x="86" y="937"/>
                  <a:pt x="86" y="932"/>
                </a:cubicBezTo>
                <a:cubicBezTo>
                  <a:pt x="86" y="927"/>
                  <a:pt x="85" y="923"/>
                  <a:pt x="84" y="919"/>
                </a:cubicBezTo>
                <a:cubicBezTo>
                  <a:pt x="80" y="905"/>
                  <a:pt x="78" y="893"/>
                  <a:pt x="76" y="883"/>
                </a:cubicBezTo>
                <a:cubicBezTo>
                  <a:pt x="75" y="870"/>
                  <a:pt x="75" y="857"/>
                  <a:pt x="77" y="845"/>
                </a:cubicBezTo>
                <a:cubicBezTo>
                  <a:pt x="79" y="832"/>
                  <a:pt x="80" y="819"/>
                  <a:pt x="81" y="806"/>
                </a:cubicBezTo>
                <a:cubicBezTo>
                  <a:pt x="83" y="788"/>
                  <a:pt x="84" y="778"/>
                  <a:pt x="83" y="775"/>
                </a:cubicBezTo>
                <a:cubicBezTo>
                  <a:pt x="83" y="768"/>
                  <a:pt x="83" y="761"/>
                  <a:pt x="84" y="753"/>
                </a:cubicBezTo>
                <a:cubicBezTo>
                  <a:pt x="85" y="741"/>
                  <a:pt x="86" y="734"/>
                  <a:pt x="85" y="730"/>
                </a:cubicBezTo>
                <a:cubicBezTo>
                  <a:pt x="85" y="727"/>
                  <a:pt x="85" y="723"/>
                  <a:pt x="85" y="720"/>
                </a:cubicBezTo>
                <a:cubicBezTo>
                  <a:pt x="86" y="711"/>
                  <a:pt x="86" y="702"/>
                  <a:pt x="86" y="692"/>
                </a:cubicBezTo>
                <a:cubicBezTo>
                  <a:pt x="77" y="644"/>
                  <a:pt x="73" y="603"/>
                  <a:pt x="75" y="570"/>
                </a:cubicBezTo>
                <a:cubicBezTo>
                  <a:pt x="72" y="561"/>
                  <a:pt x="72" y="553"/>
                  <a:pt x="74" y="545"/>
                </a:cubicBezTo>
                <a:cubicBezTo>
                  <a:pt x="73" y="543"/>
                  <a:pt x="73" y="540"/>
                  <a:pt x="73" y="537"/>
                </a:cubicBezTo>
                <a:cubicBezTo>
                  <a:pt x="70" y="536"/>
                  <a:pt x="69" y="535"/>
                  <a:pt x="68" y="534"/>
                </a:cubicBezTo>
                <a:cubicBezTo>
                  <a:pt x="68" y="527"/>
                  <a:pt x="68" y="523"/>
                  <a:pt x="68" y="520"/>
                </a:cubicBezTo>
                <a:cubicBezTo>
                  <a:pt x="68" y="502"/>
                  <a:pt x="71" y="484"/>
                  <a:pt x="75" y="467"/>
                </a:cubicBezTo>
                <a:cubicBezTo>
                  <a:pt x="74" y="457"/>
                  <a:pt x="76" y="445"/>
                  <a:pt x="79" y="429"/>
                </a:cubicBezTo>
                <a:cubicBezTo>
                  <a:pt x="75" y="430"/>
                  <a:pt x="74" y="426"/>
                  <a:pt x="77" y="417"/>
                </a:cubicBezTo>
                <a:cubicBezTo>
                  <a:pt x="76" y="416"/>
                  <a:pt x="76" y="416"/>
                  <a:pt x="76" y="415"/>
                </a:cubicBezTo>
                <a:cubicBezTo>
                  <a:pt x="74" y="416"/>
                  <a:pt x="73" y="415"/>
                  <a:pt x="70" y="413"/>
                </a:cubicBezTo>
                <a:cubicBezTo>
                  <a:pt x="69" y="413"/>
                  <a:pt x="67" y="411"/>
                  <a:pt x="64" y="408"/>
                </a:cubicBezTo>
                <a:cubicBezTo>
                  <a:pt x="62" y="407"/>
                  <a:pt x="59" y="405"/>
                  <a:pt x="57" y="402"/>
                </a:cubicBezTo>
                <a:cubicBezTo>
                  <a:pt x="49" y="400"/>
                  <a:pt x="43" y="397"/>
                  <a:pt x="41" y="395"/>
                </a:cubicBezTo>
                <a:cubicBezTo>
                  <a:pt x="38" y="392"/>
                  <a:pt x="37" y="391"/>
                  <a:pt x="36" y="391"/>
                </a:cubicBezTo>
                <a:cubicBezTo>
                  <a:pt x="32" y="390"/>
                  <a:pt x="30" y="388"/>
                  <a:pt x="28" y="386"/>
                </a:cubicBezTo>
                <a:cubicBezTo>
                  <a:pt x="26" y="383"/>
                  <a:pt x="24" y="381"/>
                  <a:pt x="21" y="380"/>
                </a:cubicBezTo>
                <a:cubicBezTo>
                  <a:pt x="16" y="377"/>
                  <a:pt x="11" y="371"/>
                  <a:pt x="6" y="363"/>
                </a:cubicBezTo>
                <a:cubicBezTo>
                  <a:pt x="0" y="353"/>
                  <a:pt x="0" y="343"/>
                  <a:pt x="6" y="33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1096945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xmlns="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C934328-A1D6-4340-BB56-45ED2E6ED33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9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B486A1A-282D-474C-8CA8-FD287F16DB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B036F3-CD04-47FE-AC72-B238B3F94E0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2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  <p:sp>
        <p:nvSpPr>
          <p:cNvPr id="53" name="Text Placeholder 17">
            <a:extLst>
              <a:ext uri="{FF2B5EF4-FFF2-40B4-BE49-F238E27FC236}">
                <a16:creationId xmlns:a16="http://schemas.microsoft.com/office/drawing/2014/main" xmlns="" id="{74BB9151-3A92-4165-9877-700659CF5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xmlns="" id="{C63A8DB4-E7D7-4123-B897-B588624A91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xmlns="" id="{7A339D15-BFB3-46F0-86EC-BFCB60BC4E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xmlns="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91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xmlns="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862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xmlns="" id="{AF35FC1B-E57E-4728-9EBF-A5ECD3ECF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xmlns="" id="{47CB4BE4-ED91-42D1-9E63-4DF935EC0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EA76D3C0-9C37-4FBE-9C77-26E57EC4AD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0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878F6154-D84E-46E1-B0C1-E40CD5E50C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E06D02F4-B4E7-44D5-8787-CDF45F7283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484512"/>
            <a:ext cx="4350891" cy="174643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C4D8D7A-AEDC-4033-8502-8D79EFF7B938}"/>
              </a:ext>
            </a:extLst>
          </p:cNvPr>
          <p:cNvSpPr/>
          <p:nvPr/>
        </p:nvSpPr>
        <p:spPr>
          <a:xfrm>
            <a:off x="2432080" y="4232304"/>
            <a:ext cx="878634" cy="911196"/>
          </a:xfrm>
          <a:custGeom>
            <a:avLst/>
            <a:gdLst>
              <a:gd name="connsiteX0" fmla="*/ 557117 w 638175"/>
              <a:gd name="connsiteY0" fmla="*/ 589693 h 590550"/>
              <a:gd name="connsiteX1" fmla="*/ 635413 w 638175"/>
              <a:gd name="connsiteY1" fmla="*/ 589693 h 590550"/>
              <a:gd name="connsiteX2" fmla="*/ 431578 w 638175"/>
              <a:gd name="connsiteY2" fmla="*/ 386715 h 590550"/>
              <a:gd name="connsiteX3" fmla="*/ 230410 w 638175"/>
              <a:gd name="connsiteY3" fmla="*/ 386715 h 590550"/>
              <a:gd name="connsiteX4" fmla="*/ 104870 w 638175"/>
              <a:gd name="connsiteY4" fmla="*/ 260699 h 590550"/>
              <a:gd name="connsiteX5" fmla="*/ 104870 w 638175"/>
              <a:gd name="connsiteY5" fmla="*/ 105728 h 590550"/>
              <a:gd name="connsiteX6" fmla="*/ 104870 w 638175"/>
              <a:gd name="connsiteY6" fmla="*/ 105728 h 590550"/>
              <a:gd name="connsiteX7" fmla="*/ 104870 w 638175"/>
              <a:gd name="connsiteY7" fmla="*/ 65627 h 590550"/>
              <a:gd name="connsiteX8" fmla="*/ 124492 w 638175"/>
              <a:gd name="connsiteY8" fmla="*/ 65627 h 590550"/>
              <a:gd name="connsiteX9" fmla="*/ 65818 w 638175"/>
              <a:gd name="connsiteY9" fmla="*/ 7144 h 590550"/>
              <a:gd name="connsiteX10" fmla="*/ 7144 w 638175"/>
              <a:gd name="connsiteY10" fmla="*/ 65627 h 590550"/>
              <a:gd name="connsiteX11" fmla="*/ 26670 w 638175"/>
              <a:gd name="connsiteY11" fmla="*/ 65627 h 590550"/>
              <a:gd name="connsiteX12" fmla="*/ 26670 w 638175"/>
              <a:gd name="connsiteY12" fmla="*/ 260699 h 590550"/>
              <a:gd name="connsiteX13" fmla="*/ 230505 w 638175"/>
              <a:gd name="connsiteY13" fmla="*/ 464534 h 590550"/>
              <a:gd name="connsiteX14" fmla="*/ 431673 w 638175"/>
              <a:gd name="connsiteY14" fmla="*/ 464534 h 590550"/>
              <a:gd name="connsiteX15" fmla="*/ 557117 w 638175"/>
              <a:gd name="connsiteY15" fmla="*/ 589693 h 590550"/>
              <a:gd name="connsiteX0" fmla="*/ 549973 w 628269"/>
              <a:gd name="connsiteY0" fmla="*/ 524066 h 524066"/>
              <a:gd name="connsiteX1" fmla="*/ 628269 w 628269"/>
              <a:gd name="connsiteY1" fmla="*/ 524066 h 524066"/>
              <a:gd name="connsiteX2" fmla="*/ 424434 w 628269"/>
              <a:gd name="connsiteY2" fmla="*/ 321088 h 524066"/>
              <a:gd name="connsiteX3" fmla="*/ 223266 w 628269"/>
              <a:gd name="connsiteY3" fmla="*/ 321088 h 524066"/>
              <a:gd name="connsiteX4" fmla="*/ 97726 w 628269"/>
              <a:gd name="connsiteY4" fmla="*/ 195072 h 524066"/>
              <a:gd name="connsiteX5" fmla="*/ 97726 w 628269"/>
              <a:gd name="connsiteY5" fmla="*/ 40101 h 524066"/>
              <a:gd name="connsiteX6" fmla="*/ 97726 w 628269"/>
              <a:gd name="connsiteY6" fmla="*/ 40101 h 524066"/>
              <a:gd name="connsiteX7" fmla="*/ 97726 w 628269"/>
              <a:gd name="connsiteY7" fmla="*/ 0 h 524066"/>
              <a:gd name="connsiteX8" fmla="*/ 117348 w 628269"/>
              <a:gd name="connsiteY8" fmla="*/ 0 h 524066"/>
              <a:gd name="connsiteX9" fmla="*/ 0 w 628269"/>
              <a:gd name="connsiteY9" fmla="*/ 0 h 524066"/>
              <a:gd name="connsiteX10" fmla="*/ 19526 w 628269"/>
              <a:gd name="connsiteY10" fmla="*/ 0 h 524066"/>
              <a:gd name="connsiteX11" fmla="*/ 19526 w 628269"/>
              <a:gd name="connsiteY11" fmla="*/ 195072 h 524066"/>
              <a:gd name="connsiteX12" fmla="*/ 223361 w 628269"/>
              <a:gd name="connsiteY12" fmla="*/ 398907 h 524066"/>
              <a:gd name="connsiteX13" fmla="*/ 424529 w 628269"/>
              <a:gd name="connsiteY13" fmla="*/ 398907 h 524066"/>
              <a:gd name="connsiteX14" fmla="*/ 549973 w 628269"/>
              <a:gd name="connsiteY14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97822 w 608743"/>
              <a:gd name="connsiteY8" fmla="*/ 0 h 524066"/>
              <a:gd name="connsiteX9" fmla="*/ 0 w 608743"/>
              <a:gd name="connsiteY9" fmla="*/ 0 h 524066"/>
              <a:gd name="connsiteX10" fmla="*/ 0 w 608743"/>
              <a:gd name="connsiteY10" fmla="*/ 195072 h 524066"/>
              <a:gd name="connsiteX11" fmla="*/ 203835 w 608743"/>
              <a:gd name="connsiteY11" fmla="*/ 398907 h 524066"/>
              <a:gd name="connsiteX12" fmla="*/ 405003 w 608743"/>
              <a:gd name="connsiteY12" fmla="*/ 398907 h 524066"/>
              <a:gd name="connsiteX13" fmla="*/ 530447 w 608743"/>
              <a:gd name="connsiteY13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0 w 608743"/>
              <a:gd name="connsiteY8" fmla="*/ 0 h 524066"/>
              <a:gd name="connsiteX9" fmla="*/ 0 w 608743"/>
              <a:gd name="connsiteY9" fmla="*/ 195072 h 524066"/>
              <a:gd name="connsiteX10" fmla="*/ 203835 w 608743"/>
              <a:gd name="connsiteY10" fmla="*/ 398907 h 524066"/>
              <a:gd name="connsiteX11" fmla="*/ 405003 w 608743"/>
              <a:gd name="connsiteY11" fmla="*/ 398907 h 524066"/>
              <a:gd name="connsiteX12" fmla="*/ 530447 w 608743"/>
              <a:gd name="connsiteY12" fmla="*/ 524066 h 524066"/>
              <a:gd name="connsiteX0" fmla="*/ 530447 w 608743"/>
              <a:gd name="connsiteY0" fmla="*/ 628003 h 628003"/>
              <a:gd name="connsiteX1" fmla="*/ 608743 w 608743"/>
              <a:gd name="connsiteY1" fmla="*/ 628003 h 628003"/>
              <a:gd name="connsiteX2" fmla="*/ 404908 w 608743"/>
              <a:gd name="connsiteY2" fmla="*/ 425025 h 628003"/>
              <a:gd name="connsiteX3" fmla="*/ 203740 w 608743"/>
              <a:gd name="connsiteY3" fmla="*/ 425025 h 628003"/>
              <a:gd name="connsiteX4" fmla="*/ 78200 w 608743"/>
              <a:gd name="connsiteY4" fmla="*/ 299009 h 628003"/>
              <a:gd name="connsiteX5" fmla="*/ 78200 w 608743"/>
              <a:gd name="connsiteY5" fmla="*/ 144038 h 628003"/>
              <a:gd name="connsiteX6" fmla="*/ 78200 w 608743"/>
              <a:gd name="connsiteY6" fmla="*/ 144038 h 628003"/>
              <a:gd name="connsiteX7" fmla="*/ 76550 w 608743"/>
              <a:gd name="connsiteY7" fmla="*/ 0 h 628003"/>
              <a:gd name="connsiteX8" fmla="*/ 0 w 608743"/>
              <a:gd name="connsiteY8" fmla="*/ 103937 h 628003"/>
              <a:gd name="connsiteX9" fmla="*/ 0 w 608743"/>
              <a:gd name="connsiteY9" fmla="*/ 299009 h 628003"/>
              <a:gd name="connsiteX10" fmla="*/ 203835 w 608743"/>
              <a:gd name="connsiteY10" fmla="*/ 502844 h 628003"/>
              <a:gd name="connsiteX11" fmla="*/ 405003 w 608743"/>
              <a:gd name="connsiteY11" fmla="*/ 502844 h 628003"/>
              <a:gd name="connsiteX12" fmla="*/ 530447 w 608743"/>
              <a:gd name="connsiteY12" fmla="*/ 628003 h 62800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0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2952 h 632952"/>
              <a:gd name="connsiteX1" fmla="*/ 608743 w 608743"/>
              <a:gd name="connsiteY1" fmla="*/ 632952 h 632952"/>
              <a:gd name="connsiteX2" fmla="*/ 404908 w 608743"/>
              <a:gd name="connsiteY2" fmla="*/ 429974 h 632952"/>
              <a:gd name="connsiteX3" fmla="*/ 203740 w 608743"/>
              <a:gd name="connsiteY3" fmla="*/ 429974 h 632952"/>
              <a:gd name="connsiteX4" fmla="*/ 78200 w 608743"/>
              <a:gd name="connsiteY4" fmla="*/ 303958 h 632952"/>
              <a:gd name="connsiteX5" fmla="*/ 78200 w 608743"/>
              <a:gd name="connsiteY5" fmla="*/ 148987 h 632952"/>
              <a:gd name="connsiteX6" fmla="*/ 78200 w 608743"/>
              <a:gd name="connsiteY6" fmla="*/ 148987 h 632952"/>
              <a:gd name="connsiteX7" fmla="*/ 76550 w 608743"/>
              <a:gd name="connsiteY7" fmla="*/ 0 h 632952"/>
              <a:gd name="connsiteX8" fmla="*/ 3300 w 608743"/>
              <a:gd name="connsiteY8" fmla="*/ 3299 h 632952"/>
              <a:gd name="connsiteX9" fmla="*/ 0 w 608743"/>
              <a:gd name="connsiteY9" fmla="*/ 303958 h 632952"/>
              <a:gd name="connsiteX10" fmla="*/ 203835 w 608743"/>
              <a:gd name="connsiteY10" fmla="*/ 507793 h 632952"/>
              <a:gd name="connsiteX11" fmla="*/ 405003 w 608743"/>
              <a:gd name="connsiteY11" fmla="*/ 507793 h 632952"/>
              <a:gd name="connsiteX12" fmla="*/ 530447 w 608743"/>
              <a:gd name="connsiteY12" fmla="*/ 632952 h 632952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490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1302 h 631302"/>
              <a:gd name="connsiteX1" fmla="*/ 608743 w 608743"/>
              <a:gd name="connsiteY1" fmla="*/ 631302 h 631302"/>
              <a:gd name="connsiteX2" fmla="*/ 404908 w 608743"/>
              <a:gd name="connsiteY2" fmla="*/ 428324 h 631302"/>
              <a:gd name="connsiteX3" fmla="*/ 203740 w 608743"/>
              <a:gd name="connsiteY3" fmla="*/ 428324 h 631302"/>
              <a:gd name="connsiteX4" fmla="*/ 78200 w 608743"/>
              <a:gd name="connsiteY4" fmla="*/ 302308 h 631302"/>
              <a:gd name="connsiteX5" fmla="*/ 78200 w 608743"/>
              <a:gd name="connsiteY5" fmla="*/ 147337 h 631302"/>
              <a:gd name="connsiteX6" fmla="*/ 78200 w 608743"/>
              <a:gd name="connsiteY6" fmla="*/ 147337 h 631302"/>
              <a:gd name="connsiteX7" fmla="*/ 76550 w 608743"/>
              <a:gd name="connsiteY7" fmla="*/ 0 h 631302"/>
              <a:gd name="connsiteX8" fmla="*/ 3300 w 608743"/>
              <a:gd name="connsiteY8" fmla="*/ 1649 h 631302"/>
              <a:gd name="connsiteX9" fmla="*/ 0 w 608743"/>
              <a:gd name="connsiteY9" fmla="*/ 302308 h 631302"/>
              <a:gd name="connsiteX10" fmla="*/ 203835 w 608743"/>
              <a:gd name="connsiteY10" fmla="*/ 506143 h 631302"/>
              <a:gd name="connsiteX11" fmla="*/ 405003 w 608743"/>
              <a:gd name="connsiteY11" fmla="*/ 506143 h 631302"/>
              <a:gd name="connsiteX12" fmla="*/ 530447 w 608743"/>
              <a:gd name="connsiteY12" fmla="*/ 631302 h 631302"/>
              <a:gd name="connsiteX0" fmla="*/ 530447 w 608743"/>
              <a:gd name="connsiteY0" fmla="*/ 631303 h 631303"/>
              <a:gd name="connsiteX1" fmla="*/ 608743 w 608743"/>
              <a:gd name="connsiteY1" fmla="*/ 631303 h 631303"/>
              <a:gd name="connsiteX2" fmla="*/ 404908 w 608743"/>
              <a:gd name="connsiteY2" fmla="*/ 428325 h 631303"/>
              <a:gd name="connsiteX3" fmla="*/ 203740 w 608743"/>
              <a:gd name="connsiteY3" fmla="*/ 428325 h 631303"/>
              <a:gd name="connsiteX4" fmla="*/ 78200 w 608743"/>
              <a:gd name="connsiteY4" fmla="*/ 302309 h 631303"/>
              <a:gd name="connsiteX5" fmla="*/ 78200 w 608743"/>
              <a:gd name="connsiteY5" fmla="*/ 147338 h 631303"/>
              <a:gd name="connsiteX6" fmla="*/ 78200 w 608743"/>
              <a:gd name="connsiteY6" fmla="*/ 147338 h 631303"/>
              <a:gd name="connsiteX7" fmla="*/ 76550 w 608743"/>
              <a:gd name="connsiteY7" fmla="*/ 1 h 631303"/>
              <a:gd name="connsiteX8" fmla="*/ 3300 w 608743"/>
              <a:gd name="connsiteY8" fmla="*/ 0 h 631303"/>
              <a:gd name="connsiteX9" fmla="*/ 0 w 608743"/>
              <a:gd name="connsiteY9" fmla="*/ 302309 h 631303"/>
              <a:gd name="connsiteX10" fmla="*/ 203835 w 608743"/>
              <a:gd name="connsiteY10" fmla="*/ 506144 h 631303"/>
              <a:gd name="connsiteX11" fmla="*/ 405003 w 608743"/>
              <a:gd name="connsiteY11" fmla="*/ 506144 h 631303"/>
              <a:gd name="connsiteX12" fmla="*/ 530447 w 608743"/>
              <a:gd name="connsiteY12" fmla="*/ 631303 h 6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743" h="631303">
                <a:moveTo>
                  <a:pt x="530447" y="631303"/>
                </a:moveTo>
                <a:lnTo>
                  <a:pt x="608743" y="631303"/>
                </a:lnTo>
                <a:cubicBezTo>
                  <a:pt x="608167" y="519106"/>
                  <a:pt x="517106" y="428428"/>
                  <a:pt x="404908" y="428325"/>
                </a:cubicBezTo>
                <a:lnTo>
                  <a:pt x="203740" y="428325"/>
                </a:lnTo>
                <a:cubicBezTo>
                  <a:pt x="134329" y="428063"/>
                  <a:pt x="78200" y="371720"/>
                  <a:pt x="78200" y="302309"/>
                </a:cubicBezTo>
                <a:lnTo>
                  <a:pt x="78200" y="147338"/>
                </a:lnTo>
                <a:lnTo>
                  <a:pt x="78200" y="147338"/>
                </a:lnTo>
                <a:lnTo>
                  <a:pt x="76550" y="1"/>
                </a:lnTo>
                <a:lnTo>
                  <a:pt x="3300" y="0"/>
                </a:lnTo>
                <a:lnTo>
                  <a:pt x="0" y="302309"/>
                </a:lnTo>
                <a:cubicBezTo>
                  <a:pt x="105" y="414841"/>
                  <a:pt x="91303" y="506039"/>
                  <a:pt x="203835" y="506144"/>
                </a:cubicBezTo>
                <a:lnTo>
                  <a:pt x="405003" y="506144"/>
                </a:lnTo>
                <a:cubicBezTo>
                  <a:pt x="474086" y="506352"/>
                  <a:pt x="530082" y="562220"/>
                  <a:pt x="530447" y="63130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792D8AC-2E50-48CB-A9D7-BF4B2F03F7FE}"/>
              </a:ext>
            </a:extLst>
          </p:cNvPr>
          <p:cNvSpPr/>
          <p:nvPr userDrawn="1"/>
        </p:nvSpPr>
        <p:spPr>
          <a:xfrm flipH="1" flipV="1">
            <a:off x="349323" y="1625756"/>
            <a:ext cx="1554346" cy="848784"/>
          </a:xfrm>
          <a:custGeom>
            <a:avLst/>
            <a:gdLst>
              <a:gd name="connsiteX0" fmla="*/ 1458111 w 1554346"/>
              <a:gd name="connsiteY0" fmla="*/ 848784 h 848784"/>
              <a:gd name="connsiteX1" fmla="*/ 1361875 w 1554346"/>
              <a:gd name="connsiteY1" fmla="*/ 752548 h 848784"/>
              <a:gd name="connsiteX2" fmla="*/ 1394046 w 1554346"/>
              <a:gd name="connsiteY2" fmla="*/ 752548 h 848784"/>
              <a:gd name="connsiteX3" fmla="*/ 1394046 w 1554346"/>
              <a:gd name="connsiteY3" fmla="*/ 685046 h 848784"/>
              <a:gd name="connsiteX4" fmla="*/ 1394046 w 1554346"/>
              <a:gd name="connsiteY4" fmla="*/ 563926 h 848784"/>
              <a:gd name="connsiteX5" fmla="*/ 1187826 w 1554346"/>
              <a:gd name="connsiteY5" fmla="*/ 356744 h 848784"/>
              <a:gd name="connsiteX6" fmla="*/ 335451 w 1554346"/>
              <a:gd name="connsiteY6" fmla="*/ 356744 h 848784"/>
              <a:gd name="connsiteX7" fmla="*/ 0 w 1554346"/>
              <a:gd name="connsiteY7" fmla="*/ 21293 h 848784"/>
              <a:gd name="connsiteX8" fmla="*/ 0 w 1554346"/>
              <a:gd name="connsiteY8" fmla="*/ 0 h 848784"/>
              <a:gd name="connsiteX9" fmla="*/ 128131 w 1554346"/>
              <a:gd name="connsiteY9" fmla="*/ 0 h 848784"/>
              <a:gd name="connsiteX10" fmla="*/ 128131 w 1554346"/>
              <a:gd name="connsiteY10" fmla="*/ 21705 h 848784"/>
              <a:gd name="connsiteX11" fmla="*/ 334351 w 1554346"/>
              <a:gd name="connsiteY11" fmla="*/ 228887 h 848784"/>
              <a:gd name="connsiteX12" fmla="*/ 1186726 w 1554346"/>
              <a:gd name="connsiteY12" fmla="*/ 228887 h 848784"/>
              <a:gd name="connsiteX13" fmla="*/ 1522177 w 1554346"/>
              <a:gd name="connsiteY13" fmla="*/ 564337 h 848784"/>
              <a:gd name="connsiteX14" fmla="*/ 1522177 w 1554346"/>
              <a:gd name="connsiteY14" fmla="*/ 685458 h 848784"/>
              <a:gd name="connsiteX15" fmla="*/ 1522177 w 1554346"/>
              <a:gd name="connsiteY15" fmla="*/ 752548 h 848784"/>
              <a:gd name="connsiteX16" fmla="*/ 1554346 w 1554346"/>
              <a:gd name="connsiteY16" fmla="*/ 752548 h 84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4346" h="848784">
                <a:moveTo>
                  <a:pt x="1458111" y="848784"/>
                </a:moveTo>
                <a:lnTo>
                  <a:pt x="1361875" y="752548"/>
                </a:lnTo>
                <a:lnTo>
                  <a:pt x="1394046" y="752548"/>
                </a:lnTo>
                <a:lnTo>
                  <a:pt x="1394046" y="685046"/>
                </a:lnTo>
                <a:lnTo>
                  <a:pt x="1394046" y="563926"/>
                </a:lnTo>
                <a:cubicBezTo>
                  <a:pt x="1393972" y="449908"/>
                  <a:pt x="1301841" y="357348"/>
                  <a:pt x="1187826" y="356744"/>
                </a:cubicBezTo>
                <a:lnTo>
                  <a:pt x="335451" y="356744"/>
                </a:lnTo>
                <a:cubicBezTo>
                  <a:pt x="150249" y="356592"/>
                  <a:pt x="152" y="206494"/>
                  <a:pt x="0" y="21293"/>
                </a:cubicBezTo>
                <a:lnTo>
                  <a:pt x="0" y="0"/>
                </a:lnTo>
                <a:lnTo>
                  <a:pt x="128131" y="0"/>
                </a:lnTo>
                <a:lnTo>
                  <a:pt x="128131" y="21705"/>
                </a:lnTo>
                <a:cubicBezTo>
                  <a:pt x="128280" y="135692"/>
                  <a:pt x="220366" y="228207"/>
                  <a:pt x="334351" y="228887"/>
                </a:cubicBezTo>
                <a:lnTo>
                  <a:pt x="1186726" y="228887"/>
                </a:lnTo>
                <a:cubicBezTo>
                  <a:pt x="1371896" y="229115"/>
                  <a:pt x="1521949" y="379168"/>
                  <a:pt x="1522177" y="564337"/>
                </a:cubicBezTo>
                <a:lnTo>
                  <a:pt x="1522177" y="685458"/>
                </a:lnTo>
                <a:lnTo>
                  <a:pt x="1522177" y="752548"/>
                </a:lnTo>
                <a:lnTo>
                  <a:pt x="1554346" y="7525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FDD3EF9C-94B7-4BA7-AEE6-4AC36996EC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30C04479-688D-4456-A10E-237AAA30AA4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492FE00-79A7-4397-A138-2AEEDF62DBD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:a16="http://schemas.microsoft.com/office/drawing/2014/main" xmlns="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71D69AE4-F149-47B3-94CE-E79A6D9C00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484512"/>
            <a:ext cx="4350891" cy="174643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56D464F2-863F-4204-B47F-F2691E7852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88572FF1-88F8-4BBE-9339-F8F415700C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D4C84E8-23CB-4CC9-84E6-AC534C65F8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2B7CA512-879B-43E8-9F45-0F710C88F4A2}"/>
              </a:ext>
            </a:extLst>
          </p:cNvPr>
          <p:cNvSpPr/>
          <p:nvPr userDrawn="1"/>
        </p:nvSpPr>
        <p:spPr>
          <a:xfrm>
            <a:off x="2432080" y="4232304"/>
            <a:ext cx="878634" cy="911196"/>
          </a:xfrm>
          <a:custGeom>
            <a:avLst/>
            <a:gdLst>
              <a:gd name="connsiteX0" fmla="*/ 557117 w 638175"/>
              <a:gd name="connsiteY0" fmla="*/ 589693 h 590550"/>
              <a:gd name="connsiteX1" fmla="*/ 635413 w 638175"/>
              <a:gd name="connsiteY1" fmla="*/ 589693 h 590550"/>
              <a:gd name="connsiteX2" fmla="*/ 431578 w 638175"/>
              <a:gd name="connsiteY2" fmla="*/ 386715 h 590550"/>
              <a:gd name="connsiteX3" fmla="*/ 230410 w 638175"/>
              <a:gd name="connsiteY3" fmla="*/ 386715 h 590550"/>
              <a:gd name="connsiteX4" fmla="*/ 104870 w 638175"/>
              <a:gd name="connsiteY4" fmla="*/ 260699 h 590550"/>
              <a:gd name="connsiteX5" fmla="*/ 104870 w 638175"/>
              <a:gd name="connsiteY5" fmla="*/ 105728 h 590550"/>
              <a:gd name="connsiteX6" fmla="*/ 104870 w 638175"/>
              <a:gd name="connsiteY6" fmla="*/ 105728 h 590550"/>
              <a:gd name="connsiteX7" fmla="*/ 104870 w 638175"/>
              <a:gd name="connsiteY7" fmla="*/ 65627 h 590550"/>
              <a:gd name="connsiteX8" fmla="*/ 124492 w 638175"/>
              <a:gd name="connsiteY8" fmla="*/ 65627 h 590550"/>
              <a:gd name="connsiteX9" fmla="*/ 65818 w 638175"/>
              <a:gd name="connsiteY9" fmla="*/ 7144 h 590550"/>
              <a:gd name="connsiteX10" fmla="*/ 7144 w 638175"/>
              <a:gd name="connsiteY10" fmla="*/ 65627 h 590550"/>
              <a:gd name="connsiteX11" fmla="*/ 26670 w 638175"/>
              <a:gd name="connsiteY11" fmla="*/ 65627 h 590550"/>
              <a:gd name="connsiteX12" fmla="*/ 26670 w 638175"/>
              <a:gd name="connsiteY12" fmla="*/ 260699 h 590550"/>
              <a:gd name="connsiteX13" fmla="*/ 230505 w 638175"/>
              <a:gd name="connsiteY13" fmla="*/ 464534 h 590550"/>
              <a:gd name="connsiteX14" fmla="*/ 431673 w 638175"/>
              <a:gd name="connsiteY14" fmla="*/ 464534 h 590550"/>
              <a:gd name="connsiteX15" fmla="*/ 557117 w 638175"/>
              <a:gd name="connsiteY15" fmla="*/ 589693 h 590550"/>
              <a:gd name="connsiteX0" fmla="*/ 549973 w 628269"/>
              <a:gd name="connsiteY0" fmla="*/ 524066 h 524066"/>
              <a:gd name="connsiteX1" fmla="*/ 628269 w 628269"/>
              <a:gd name="connsiteY1" fmla="*/ 524066 h 524066"/>
              <a:gd name="connsiteX2" fmla="*/ 424434 w 628269"/>
              <a:gd name="connsiteY2" fmla="*/ 321088 h 524066"/>
              <a:gd name="connsiteX3" fmla="*/ 223266 w 628269"/>
              <a:gd name="connsiteY3" fmla="*/ 321088 h 524066"/>
              <a:gd name="connsiteX4" fmla="*/ 97726 w 628269"/>
              <a:gd name="connsiteY4" fmla="*/ 195072 h 524066"/>
              <a:gd name="connsiteX5" fmla="*/ 97726 w 628269"/>
              <a:gd name="connsiteY5" fmla="*/ 40101 h 524066"/>
              <a:gd name="connsiteX6" fmla="*/ 97726 w 628269"/>
              <a:gd name="connsiteY6" fmla="*/ 40101 h 524066"/>
              <a:gd name="connsiteX7" fmla="*/ 97726 w 628269"/>
              <a:gd name="connsiteY7" fmla="*/ 0 h 524066"/>
              <a:gd name="connsiteX8" fmla="*/ 117348 w 628269"/>
              <a:gd name="connsiteY8" fmla="*/ 0 h 524066"/>
              <a:gd name="connsiteX9" fmla="*/ 0 w 628269"/>
              <a:gd name="connsiteY9" fmla="*/ 0 h 524066"/>
              <a:gd name="connsiteX10" fmla="*/ 19526 w 628269"/>
              <a:gd name="connsiteY10" fmla="*/ 0 h 524066"/>
              <a:gd name="connsiteX11" fmla="*/ 19526 w 628269"/>
              <a:gd name="connsiteY11" fmla="*/ 195072 h 524066"/>
              <a:gd name="connsiteX12" fmla="*/ 223361 w 628269"/>
              <a:gd name="connsiteY12" fmla="*/ 398907 h 524066"/>
              <a:gd name="connsiteX13" fmla="*/ 424529 w 628269"/>
              <a:gd name="connsiteY13" fmla="*/ 398907 h 524066"/>
              <a:gd name="connsiteX14" fmla="*/ 549973 w 628269"/>
              <a:gd name="connsiteY14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97822 w 608743"/>
              <a:gd name="connsiteY8" fmla="*/ 0 h 524066"/>
              <a:gd name="connsiteX9" fmla="*/ 0 w 608743"/>
              <a:gd name="connsiteY9" fmla="*/ 0 h 524066"/>
              <a:gd name="connsiteX10" fmla="*/ 0 w 608743"/>
              <a:gd name="connsiteY10" fmla="*/ 195072 h 524066"/>
              <a:gd name="connsiteX11" fmla="*/ 203835 w 608743"/>
              <a:gd name="connsiteY11" fmla="*/ 398907 h 524066"/>
              <a:gd name="connsiteX12" fmla="*/ 405003 w 608743"/>
              <a:gd name="connsiteY12" fmla="*/ 398907 h 524066"/>
              <a:gd name="connsiteX13" fmla="*/ 530447 w 608743"/>
              <a:gd name="connsiteY13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0 w 608743"/>
              <a:gd name="connsiteY8" fmla="*/ 0 h 524066"/>
              <a:gd name="connsiteX9" fmla="*/ 0 w 608743"/>
              <a:gd name="connsiteY9" fmla="*/ 195072 h 524066"/>
              <a:gd name="connsiteX10" fmla="*/ 203835 w 608743"/>
              <a:gd name="connsiteY10" fmla="*/ 398907 h 524066"/>
              <a:gd name="connsiteX11" fmla="*/ 405003 w 608743"/>
              <a:gd name="connsiteY11" fmla="*/ 398907 h 524066"/>
              <a:gd name="connsiteX12" fmla="*/ 530447 w 608743"/>
              <a:gd name="connsiteY12" fmla="*/ 524066 h 524066"/>
              <a:gd name="connsiteX0" fmla="*/ 530447 w 608743"/>
              <a:gd name="connsiteY0" fmla="*/ 628003 h 628003"/>
              <a:gd name="connsiteX1" fmla="*/ 608743 w 608743"/>
              <a:gd name="connsiteY1" fmla="*/ 628003 h 628003"/>
              <a:gd name="connsiteX2" fmla="*/ 404908 w 608743"/>
              <a:gd name="connsiteY2" fmla="*/ 425025 h 628003"/>
              <a:gd name="connsiteX3" fmla="*/ 203740 w 608743"/>
              <a:gd name="connsiteY3" fmla="*/ 425025 h 628003"/>
              <a:gd name="connsiteX4" fmla="*/ 78200 w 608743"/>
              <a:gd name="connsiteY4" fmla="*/ 299009 h 628003"/>
              <a:gd name="connsiteX5" fmla="*/ 78200 w 608743"/>
              <a:gd name="connsiteY5" fmla="*/ 144038 h 628003"/>
              <a:gd name="connsiteX6" fmla="*/ 78200 w 608743"/>
              <a:gd name="connsiteY6" fmla="*/ 144038 h 628003"/>
              <a:gd name="connsiteX7" fmla="*/ 76550 w 608743"/>
              <a:gd name="connsiteY7" fmla="*/ 0 h 628003"/>
              <a:gd name="connsiteX8" fmla="*/ 0 w 608743"/>
              <a:gd name="connsiteY8" fmla="*/ 103937 h 628003"/>
              <a:gd name="connsiteX9" fmla="*/ 0 w 608743"/>
              <a:gd name="connsiteY9" fmla="*/ 299009 h 628003"/>
              <a:gd name="connsiteX10" fmla="*/ 203835 w 608743"/>
              <a:gd name="connsiteY10" fmla="*/ 502844 h 628003"/>
              <a:gd name="connsiteX11" fmla="*/ 405003 w 608743"/>
              <a:gd name="connsiteY11" fmla="*/ 502844 h 628003"/>
              <a:gd name="connsiteX12" fmla="*/ 530447 w 608743"/>
              <a:gd name="connsiteY12" fmla="*/ 628003 h 62800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0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2952 h 632952"/>
              <a:gd name="connsiteX1" fmla="*/ 608743 w 608743"/>
              <a:gd name="connsiteY1" fmla="*/ 632952 h 632952"/>
              <a:gd name="connsiteX2" fmla="*/ 404908 w 608743"/>
              <a:gd name="connsiteY2" fmla="*/ 429974 h 632952"/>
              <a:gd name="connsiteX3" fmla="*/ 203740 w 608743"/>
              <a:gd name="connsiteY3" fmla="*/ 429974 h 632952"/>
              <a:gd name="connsiteX4" fmla="*/ 78200 w 608743"/>
              <a:gd name="connsiteY4" fmla="*/ 303958 h 632952"/>
              <a:gd name="connsiteX5" fmla="*/ 78200 w 608743"/>
              <a:gd name="connsiteY5" fmla="*/ 148987 h 632952"/>
              <a:gd name="connsiteX6" fmla="*/ 78200 w 608743"/>
              <a:gd name="connsiteY6" fmla="*/ 148987 h 632952"/>
              <a:gd name="connsiteX7" fmla="*/ 76550 w 608743"/>
              <a:gd name="connsiteY7" fmla="*/ 0 h 632952"/>
              <a:gd name="connsiteX8" fmla="*/ 3300 w 608743"/>
              <a:gd name="connsiteY8" fmla="*/ 3299 h 632952"/>
              <a:gd name="connsiteX9" fmla="*/ 0 w 608743"/>
              <a:gd name="connsiteY9" fmla="*/ 303958 h 632952"/>
              <a:gd name="connsiteX10" fmla="*/ 203835 w 608743"/>
              <a:gd name="connsiteY10" fmla="*/ 507793 h 632952"/>
              <a:gd name="connsiteX11" fmla="*/ 405003 w 608743"/>
              <a:gd name="connsiteY11" fmla="*/ 507793 h 632952"/>
              <a:gd name="connsiteX12" fmla="*/ 530447 w 608743"/>
              <a:gd name="connsiteY12" fmla="*/ 632952 h 632952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490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1302 h 631302"/>
              <a:gd name="connsiteX1" fmla="*/ 608743 w 608743"/>
              <a:gd name="connsiteY1" fmla="*/ 631302 h 631302"/>
              <a:gd name="connsiteX2" fmla="*/ 404908 w 608743"/>
              <a:gd name="connsiteY2" fmla="*/ 428324 h 631302"/>
              <a:gd name="connsiteX3" fmla="*/ 203740 w 608743"/>
              <a:gd name="connsiteY3" fmla="*/ 428324 h 631302"/>
              <a:gd name="connsiteX4" fmla="*/ 78200 w 608743"/>
              <a:gd name="connsiteY4" fmla="*/ 302308 h 631302"/>
              <a:gd name="connsiteX5" fmla="*/ 78200 w 608743"/>
              <a:gd name="connsiteY5" fmla="*/ 147337 h 631302"/>
              <a:gd name="connsiteX6" fmla="*/ 78200 w 608743"/>
              <a:gd name="connsiteY6" fmla="*/ 147337 h 631302"/>
              <a:gd name="connsiteX7" fmla="*/ 76550 w 608743"/>
              <a:gd name="connsiteY7" fmla="*/ 0 h 631302"/>
              <a:gd name="connsiteX8" fmla="*/ 3300 w 608743"/>
              <a:gd name="connsiteY8" fmla="*/ 1649 h 631302"/>
              <a:gd name="connsiteX9" fmla="*/ 0 w 608743"/>
              <a:gd name="connsiteY9" fmla="*/ 302308 h 631302"/>
              <a:gd name="connsiteX10" fmla="*/ 203835 w 608743"/>
              <a:gd name="connsiteY10" fmla="*/ 506143 h 631302"/>
              <a:gd name="connsiteX11" fmla="*/ 405003 w 608743"/>
              <a:gd name="connsiteY11" fmla="*/ 506143 h 631302"/>
              <a:gd name="connsiteX12" fmla="*/ 530447 w 608743"/>
              <a:gd name="connsiteY12" fmla="*/ 631302 h 631302"/>
              <a:gd name="connsiteX0" fmla="*/ 530447 w 608743"/>
              <a:gd name="connsiteY0" fmla="*/ 631303 h 631303"/>
              <a:gd name="connsiteX1" fmla="*/ 608743 w 608743"/>
              <a:gd name="connsiteY1" fmla="*/ 631303 h 631303"/>
              <a:gd name="connsiteX2" fmla="*/ 404908 w 608743"/>
              <a:gd name="connsiteY2" fmla="*/ 428325 h 631303"/>
              <a:gd name="connsiteX3" fmla="*/ 203740 w 608743"/>
              <a:gd name="connsiteY3" fmla="*/ 428325 h 631303"/>
              <a:gd name="connsiteX4" fmla="*/ 78200 w 608743"/>
              <a:gd name="connsiteY4" fmla="*/ 302309 h 631303"/>
              <a:gd name="connsiteX5" fmla="*/ 78200 w 608743"/>
              <a:gd name="connsiteY5" fmla="*/ 147338 h 631303"/>
              <a:gd name="connsiteX6" fmla="*/ 78200 w 608743"/>
              <a:gd name="connsiteY6" fmla="*/ 147338 h 631303"/>
              <a:gd name="connsiteX7" fmla="*/ 76550 w 608743"/>
              <a:gd name="connsiteY7" fmla="*/ 1 h 631303"/>
              <a:gd name="connsiteX8" fmla="*/ 3300 w 608743"/>
              <a:gd name="connsiteY8" fmla="*/ 0 h 631303"/>
              <a:gd name="connsiteX9" fmla="*/ 0 w 608743"/>
              <a:gd name="connsiteY9" fmla="*/ 302309 h 631303"/>
              <a:gd name="connsiteX10" fmla="*/ 203835 w 608743"/>
              <a:gd name="connsiteY10" fmla="*/ 506144 h 631303"/>
              <a:gd name="connsiteX11" fmla="*/ 405003 w 608743"/>
              <a:gd name="connsiteY11" fmla="*/ 506144 h 631303"/>
              <a:gd name="connsiteX12" fmla="*/ 530447 w 608743"/>
              <a:gd name="connsiteY12" fmla="*/ 631303 h 6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743" h="631303">
                <a:moveTo>
                  <a:pt x="530447" y="631303"/>
                </a:moveTo>
                <a:lnTo>
                  <a:pt x="608743" y="631303"/>
                </a:lnTo>
                <a:cubicBezTo>
                  <a:pt x="608167" y="519106"/>
                  <a:pt x="517106" y="428428"/>
                  <a:pt x="404908" y="428325"/>
                </a:cubicBezTo>
                <a:lnTo>
                  <a:pt x="203740" y="428325"/>
                </a:lnTo>
                <a:cubicBezTo>
                  <a:pt x="134329" y="428063"/>
                  <a:pt x="78200" y="371720"/>
                  <a:pt x="78200" y="302309"/>
                </a:cubicBezTo>
                <a:lnTo>
                  <a:pt x="78200" y="147338"/>
                </a:lnTo>
                <a:lnTo>
                  <a:pt x="78200" y="147338"/>
                </a:lnTo>
                <a:lnTo>
                  <a:pt x="76550" y="1"/>
                </a:lnTo>
                <a:lnTo>
                  <a:pt x="3300" y="0"/>
                </a:lnTo>
                <a:lnTo>
                  <a:pt x="0" y="302309"/>
                </a:lnTo>
                <a:cubicBezTo>
                  <a:pt x="105" y="414841"/>
                  <a:pt x="91303" y="506039"/>
                  <a:pt x="203835" y="506144"/>
                </a:cubicBezTo>
                <a:lnTo>
                  <a:pt x="405003" y="506144"/>
                </a:lnTo>
                <a:cubicBezTo>
                  <a:pt x="474086" y="506352"/>
                  <a:pt x="530082" y="562220"/>
                  <a:pt x="530447" y="63130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29A8A723-6B93-45D2-BAAA-9D65A0DE4EDA}"/>
              </a:ext>
            </a:extLst>
          </p:cNvPr>
          <p:cNvSpPr/>
          <p:nvPr userDrawn="1"/>
        </p:nvSpPr>
        <p:spPr>
          <a:xfrm flipH="1" flipV="1">
            <a:off x="349323" y="1625756"/>
            <a:ext cx="1554346" cy="848784"/>
          </a:xfrm>
          <a:custGeom>
            <a:avLst/>
            <a:gdLst>
              <a:gd name="connsiteX0" fmla="*/ 1458111 w 1554346"/>
              <a:gd name="connsiteY0" fmla="*/ 848784 h 848784"/>
              <a:gd name="connsiteX1" fmla="*/ 1361875 w 1554346"/>
              <a:gd name="connsiteY1" fmla="*/ 752548 h 848784"/>
              <a:gd name="connsiteX2" fmla="*/ 1394046 w 1554346"/>
              <a:gd name="connsiteY2" fmla="*/ 752548 h 848784"/>
              <a:gd name="connsiteX3" fmla="*/ 1394046 w 1554346"/>
              <a:gd name="connsiteY3" fmla="*/ 685046 h 848784"/>
              <a:gd name="connsiteX4" fmla="*/ 1394046 w 1554346"/>
              <a:gd name="connsiteY4" fmla="*/ 563926 h 848784"/>
              <a:gd name="connsiteX5" fmla="*/ 1187826 w 1554346"/>
              <a:gd name="connsiteY5" fmla="*/ 356744 h 848784"/>
              <a:gd name="connsiteX6" fmla="*/ 335451 w 1554346"/>
              <a:gd name="connsiteY6" fmla="*/ 356744 h 848784"/>
              <a:gd name="connsiteX7" fmla="*/ 0 w 1554346"/>
              <a:gd name="connsiteY7" fmla="*/ 21293 h 848784"/>
              <a:gd name="connsiteX8" fmla="*/ 0 w 1554346"/>
              <a:gd name="connsiteY8" fmla="*/ 0 h 848784"/>
              <a:gd name="connsiteX9" fmla="*/ 128131 w 1554346"/>
              <a:gd name="connsiteY9" fmla="*/ 0 h 848784"/>
              <a:gd name="connsiteX10" fmla="*/ 128131 w 1554346"/>
              <a:gd name="connsiteY10" fmla="*/ 21705 h 848784"/>
              <a:gd name="connsiteX11" fmla="*/ 334351 w 1554346"/>
              <a:gd name="connsiteY11" fmla="*/ 228887 h 848784"/>
              <a:gd name="connsiteX12" fmla="*/ 1186726 w 1554346"/>
              <a:gd name="connsiteY12" fmla="*/ 228887 h 848784"/>
              <a:gd name="connsiteX13" fmla="*/ 1522177 w 1554346"/>
              <a:gd name="connsiteY13" fmla="*/ 564337 h 848784"/>
              <a:gd name="connsiteX14" fmla="*/ 1522177 w 1554346"/>
              <a:gd name="connsiteY14" fmla="*/ 685458 h 848784"/>
              <a:gd name="connsiteX15" fmla="*/ 1522177 w 1554346"/>
              <a:gd name="connsiteY15" fmla="*/ 752548 h 848784"/>
              <a:gd name="connsiteX16" fmla="*/ 1554346 w 1554346"/>
              <a:gd name="connsiteY16" fmla="*/ 752548 h 84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4346" h="848784">
                <a:moveTo>
                  <a:pt x="1458111" y="848784"/>
                </a:moveTo>
                <a:lnTo>
                  <a:pt x="1361875" y="752548"/>
                </a:lnTo>
                <a:lnTo>
                  <a:pt x="1394046" y="752548"/>
                </a:lnTo>
                <a:lnTo>
                  <a:pt x="1394046" y="685046"/>
                </a:lnTo>
                <a:lnTo>
                  <a:pt x="1394046" y="563926"/>
                </a:lnTo>
                <a:cubicBezTo>
                  <a:pt x="1393972" y="449908"/>
                  <a:pt x="1301841" y="357348"/>
                  <a:pt x="1187826" y="356744"/>
                </a:cubicBezTo>
                <a:lnTo>
                  <a:pt x="335451" y="356744"/>
                </a:lnTo>
                <a:cubicBezTo>
                  <a:pt x="150249" y="356592"/>
                  <a:pt x="152" y="206494"/>
                  <a:pt x="0" y="21293"/>
                </a:cubicBezTo>
                <a:lnTo>
                  <a:pt x="0" y="0"/>
                </a:lnTo>
                <a:lnTo>
                  <a:pt x="128131" y="0"/>
                </a:lnTo>
                <a:lnTo>
                  <a:pt x="128131" y="21705"/>
                </a:lnTo>
                <a:cubicBezTo>
                  <a:pt x="128280" y="135692"/>
                  <a:pt x="220366" y="228207"/>
                  <a:pt x="334351" y="228887"/>
                </a:cubicBezTo>
                <a:lnTo>
                  <a:pt x="1186726" y="228887"/>
                </a:lnTo>
                <a:cubicBezTo>
                  <a:pt x="1371896" y="229115"/>
                  <a:pt x="1521949" y="379168"/>
                  <a:pt x="1522177" y="564337"/>
                </a:cubicBezTo>
                <a:lnTo>
                  <a:pt x="1522177" y="685458"/>
                </a:lnTo>
                <a:lnTo>
                  <a:pt x="1522177" y="752548"/>
                </a:lnTo>
                <a:lnTo>
                  <a:pt x="1554346" y="7525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en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FC1F9410-0AC7-4631-80E5-0E22ED7A4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740F81C9-11E4-469F-ADAE-1F6EE16481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484512"/>
            <a:ext cx="4350891" cy="174643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6B61DFF2-3F7E-4279-BBCF-0881F68D3F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276CA89C-DF35-49CC-997E-D929C5689F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69FF6B9-64D4-496B-9011-0D8DDDC5A4A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0DBA821-0CEC-4D58-90DC-2636BFADE5BD}"/>
              </a:ext>
            </a:extLst>
          </p:cNvPr>
          <p:cNvSpPr/>
          <p:nvPr userDrawn="1"/>
        </p:nvSpPr>
        <p:spPr>
          <a:xfrm>
            <a:off x="2432080" y="4232304"/>
            <a:ext cx="878634" cy="911196"/>
          </a:xfrm>
          <a:custGeom>
            <a:avLst/>
            <a:gdLst>
              <a:gd name="connsiteX0" fmla="*/ 557117 w 638175"/>
              <a:gd name="connsiteY0" fmla="*/ 589693 h 590550"/>
              <a:gd name="connsiteX1" fmla="*/ 635413 w 638175"/>
              <a:gd name="connsiteY1" fmla="*/ 589693 h 590550"/>
              <a:gd name="connsiteX2" fmla="*/ 431578 w 638175"/>
              <a:gd name="connsiteY2" fmla="*/ 386715 h 590550"/>
              <a:gd name="connsiteX3" fmla="*/ 230410 w 638175"/>
              <a:gd name="connsiteY3" fmla="*/ 386715 h 590550"/>
              <a:gd name="connsiteX4" fmla="*/ 104870 w 638175"/>
              <a:gd name="connsiteY4" fmla="*/ 260699 h 590550"/>
              <a:gd name="connsiteX5" fmla="*/ 104870 w 638175"/>
              <a:gd name="connsiteY5" fmla="*/ 105728 h 590550"/>
              <a:gd name="connsiteX6" fmla="*/ 104870 w 638175"/>
              <a:gd name="connsiteY6" fmla="*/ 105728 h 590550"/>
              <a:gd name="connsiteX7" fmla="*/ 104870 w 638175"/>
              <a:gd name="connsiteY7" fmla="*/ 65627 h 590550"/>
              <a:gd name="connsiteX8" fmla="*/ 124492 w 638175"/>
              <a:gd name="connsiteY8" fmla="*/ 65627 h 590550"/>
              <a:gd name="connsiteX9" fmla="*/ 65818 w 638175"/>
              <a:gd name="connsiteY9" fmla="*/ 7144 h 590550"/>
              <a:gd name="connsiteX10" fmla="*/ 7144 w 638175"/>
              <a:gd name="connsiteY10" fmla="*/ 65627 h 590550"/>
              <a:gd name="connsiteX11" fmla="*/ 26670 w 638175"/>
              <a:gd name="connsiteY11" fmla="*/ 65627 h 590550"/>
              <a:gd name="connsiteX12" fmla="*/ 26670 w 638175"/>
              <a:gd name="connsiteY12" fmla="*/ 260699 h 590550"/>
              <a:gd name="connsiteX13" fmla="*/ 230505 w 638175"/>
              <a:gd name="connsiteY13" fmla="*/ 464534 h 590550"/>
              <a:gd name="connsiteX14" fmla="*/ 431673 w 638175"/>
              <a:gd name="connsiteY14" fmla="*/ 464534 h 590550"/>
              <a:gd name="connsiteX15" fmla="*/ 557117 w 638175"/>
              <a:gd name="connsiteY15" fmla="*/ 589693 h 590550"/>
              <a:gd name="connsiteX0" fmla="*/ 549973 w 628269"/>
              <a:gd name="connsiteY0" fmla="*/ 524066 h 524066"/>
              <a:gd name="connsiteX1" fmla="*/ 628269 w 628269"/>
              <a:gd name="connsiteY1" fmla="*/ 524066 h 524066"/>
              <a:gd name="connsiteX2" fmla="*/ 424434 w 628269"/>
              <a:gd name="connsiteY2" fmla="*/ 321088 h 524066"/>
              <a:gd name="connsiteX3" fmla="*/ 223266 w 628269"/>
              <a:gd name="connsiteY3" fmla="*/ 321088 h 524066"/>
              <a:gd name="connsiteX4" fmla="*/ 97726 w 628269"/>
              <a:gd name="connsiteY4" fmla="*/ 195072 h 524066"/>
              <a:gd name="connsiteX5" fmla="*/ 97726 w 628269"/>
              <a:gd name="connsiteY5" fmla="*/ 40101 h 524066"/>
              <a:gd name="connsiteX6" fmla="*/ 97726 w 628269"/>
              <a:gd name="connsiteY6" fmla="*/ 40101 h 524066"/>
              <a:gd name="connsiteX7" fmla="*/ 97726 w 628269"/>
              <a:gd name="connsiteY7" fmla="*/ 0 h 524066"/>
              <a:gd name="connsiteX8" fmla="*/ 117348 w 628269"/>
              <a:gd name="connsiteY8" fmla="*/ 0 h 524066"/>
              <a:gd name="connsiteX9" fmla="*/ 0 w 628269"/>
              <a:gd name="connsiteY9" fmla="*/ 0 h 524066"/>
              <a:gd name="connsiteX10" fmla="*/ 19526 w 628269"/>
              <a:gd name="connsiteY10" fmla="*/ 0 h 524066"/>
              <a:gd name="connsiteX11" fmla="*/ 19526 w 628269"/>
              <a:gd name="connsiteY11" fmla="*/ 195072 h 524066"/>
              <a:gd name="connsiteX12" fmla="*/ 223361 w 628269"/>
              <a:gd name="connsiteY12" fmla="*/ 398907 h 524066"/>
              <a:gd name="connsiteX13" fmla="*/ 424529 w 628269"/>
              <a:gd name="connsiteY13" fmla="*/ 398907 h 524066"/>
              <a:gd name="connsiteX14" fmla="*/ 549973 w 628269"/>
              <a:gd name="connsiteY14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97822 w 608743"/>
              <a:gd name="connsiteY8" fmla="*/ 0 h 524066"/>
              <a:gd name="connsiteX9" fmla="*/ 0 w 608743"/>
              <a:gd name="connsiteY9" fmla="*/ 0 h 524066"/>
              <a:gd name="connsiteX10" fmla="*/ 0 w 608743"/>
              <a:gd name="connsiteY10" fmla="*/ 195072 h 524066"/>
              <a:gd name="connsiteX11" fmla="*/ 203835 w 608743"/>
              <a:gd name="connsiteY11" fmla="*/ 398907 h 524066"/>
              <a:gd name="connsiteX12" fmla="*/ 405003 w 608743"/>
              <a:gd name="connsiteY12" fmla="*/ 398907 h 524066"/>
              <a:gd name="connsiteX13" fmla="*/ 530447 w 608743"/>
              <a:gd name="connsiteY13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0 w 608743"/>
              <a:gd name="connsiteY8" fmla="*/ 0 h 524066"/>
              <a:gd name="connsiteX9" fmla="*/ 0 w 608743"/>
              <a:gd name="connsiteY9" fmla="*/ 195072 h 524066"/>
              <a:gd name="connsiteX10" fmla="*/ 203835 w 608743"/>
              <a:gd name="connsiteY10" fmla="*/ 398907 h 524066"/>
              <a:gd name="connsiteX11" fmla="*/ 405003 w 608743"/>
              <a:gd name="connsiteY11" fmla="*/ 398907 h 524066"/>
              <a:gd name="connsiteX12" fmla="*/ 530447 w 608743"/>
              <a:gd name="connsiteY12" fmla="*/ 524066 h 524066"/>
              <a:gd name="connsiteX0" fmla="*/ 530447 w 608743"/>
              <a:gd name="connsiteY0" fmla="*/ 628003 h 628003"/>
              <a:gd name="connsiteX1" fmla="*/ 608743 w 608743"/>
              <a:gd name="connsiteY1" fmla="*/ 628003 h 628003"/>
              <a:gd name="connsiteX2" fmla="*/ 404908 w 608743"/>
              <a:gd name="connsiteY2" fmla="*/ 425025 h 628003"/>
              <a:gd name="connsiteX3" fmla="*/ 203740 w 608743"/>
              <a:gd name="connsiteY3" fmla="*/ 425025 h 628003"/>
              <a:gd name="connsiteX4" fmla="*/ 78200 w 608743"/>
              <a:gd name="connsiteY4" fmla="*/ 299009 h 628003"/>
              <a:gd name="connsiteX5" fmla="*/ 78200 w 608743"/>
              <a:gd name="connsiteY5" fmla="*/ 144038 h 628003"/>
              <a:gd name="connsiteX6" fmla="*/ 78200 w 608743"/>
              <a:gd name="connsiteY6" fmla="*/ 144038 h 628003"/>
              <a:gd name="connsiteX7" fmla="*/ 76550 w 608743"/>
              <a:gd name="connsiteY7" fmla="*/ 0 h 628003"/>
              <a:gd name="connsiteX8" fmla="*/ 0 w 608743"/>
              <a:gd name="connsiteY8" fmla="*/ 103937 h 628003"/>
              <a:gd name="connsiteX9" fmla="*/ 0 w 608743"/>
              <a:gd name="connsiteY9" fmla="*/ 299009 h 628003"/>
              <a:gd name="connsiteX10" fmla="*/ 203835 w 608743"/>
              <a:gd name="connsiteY10" fmla="*/ 502844 h 628003"/>
              <a:gd name="connsiteX11" fmla="*/ 405003 w 608743"/>
              <a:gd name="connsiteY11" fmla="*/ 502844 h 628003"/>
              <a:gd name="connsiteX12" fmla="*/ 530447 w 608743"/>
              <a:gd name="connsiteY12" fmla="*/ 628003 h 62800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0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2952 h 632952"/>
              <a:gd name="connsiteX1" fmla="*/ 608743 w 608743"/>
              <a:gd name="connsiteY1" fmla="*/ 632952 h 632952"/>
              <a:gd name="connsiteX2" fmla="*/ 404908 w 608743"/>
              <a:gd name="connsiteY2" fmla="*/ 429974 h 632952"/>
              <a:gd name="connsiteX3" fmla="*/ 203740 w 608743"/>
              <a:gd name="connsiteY3" fmla="*/ 429974 h 632952"/>
              <a:gd name="connsiteX4" fmla="*/ 78200 w 608743"/>
              <a:gd name="connsiteY4" fmla="*/ 303958 h 632952"/>
              <a:gd name="connsiteX5" fmla="*/ 78200 w 608743"/>
              <a:gd name="connsiteY5" fmla="*/ 148987 h 632952"/>
              <a:gd name="connsiteX6" fmla="*/ 78200 w 608743"/>
              <a:gd name="connsiteY6" fmla="*/ 148987 h 632952"/>
              <a:gd name="connsiteX7" fmla="*/ 76550 w 608743"/>
              <a:gd name="connsiteY7" fmla="*/ 0 h 632952"/>
              <a:gd name="connsiteX8" fmla="*/ 3300 w 608743"/>
              <a:gd name="connsiteY8" fmla="*/ 3299 h 632952"/>
              <a:gd name="connsiteX9" fmla="*/ 0 w 608743"/>
              <a:gd name="connsiteY9" fmla="*/ 303958 h 632952"/>
              <a:gd name="connsiteX10" fmla="*/ 203835 w 608743"/>
              <a:gd name="connsiteY10" fmla="*/ 507793 h 632952"/>
              <a:gd name="connsiteX11" fmla="*/ 405003 w 608743"/>
              <a:gd name="connsiteY11" fmla="*/ 507793 h 632952"/>
              <a:gd name="connsiteX12" fmla="*/ 530447 w 608743"/>
              <a:gd name="connsiteY12" fmla="*/ 632952 h 632952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490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1302 h 631302"/>
              <a:gd name="connsiteX1" fmla="*/ 608743 w 608743"/>
              <a:gd name="connsiteY1" fmla="*/ 631302 h 631302"/>
              <a:gd name="connsiteX2" fmla="*/ 404908 w 608743"/>
              <a:gd name="connsiteY2" fmla="*/ 428324 h 631302"/>
              <a:gd name="connsiteX3" fmla="*/ 203740 w 608743"/>
              <a:gd name="connsiteY3" fmla="*/ 428324 h 631302"/>
              <a:gd name="connsiteX4" fmla="*/ 78200 w 608743"/>
              <a:gd name="connsiteY4" fmla="*/ 302308 h 631302"/>
              <a:gd name="connsiteX5" fmla="*/ 78200 w 608743"/>
              <a:gd name="connsiteY5" fmla="*/ 147337 h 631302"/>
              <a:gd name="connsiteX6" fmla="*/ 78200 w 608743"/>
              <a:gd name="connsiteY6" fmla="*/ 147337 h 631302"/>
              <a:gd name="connsiteX7" fmla="*/ 76550 w 608743"/>
              <a:gd name="connsiteY7" fmla="*/ 0 h 631302"/>
              <a:gd name="connsiteX8" fmla="*/ 3300 w 608743"/>
              <a:gd name="connsiteY8" fmla="*/ 1649 h 631302"/>
              <a:gd name="connsiteX9" fmla="*/ 0 w 608743"/>
              <a:gd name="connsiteY9" fmla="*/ 302308 h 631302"/>
              <a:gd name="connsiteX10" fmla="*/ 203835 w 608743"/>
              <a:gd name="connsiteY10" fmla="*/ 506143 h 631302"/>
              <a:gd name="connsiteX11" fmla="*/ 405003 w 608743"/>
              <a:gd name="connsiteY11" fmla="*/ 506143 h 631302"/>
              <a:gd name="connsiteX12" fmla="*/ 530447 w 608743"/>
              <a:gd name="connsiteY12" fmla="*/ 631302 h 631302"/>
              <a:gd name="connsiteX0" fmla="*/ 530447 w 608743"/>
              <a:gd name="connsiteY0" fmla="*/ 631303 h 631303"/>
              <a:gd name="connsiteX1" fmla="*/ 608743 w 608743"/>
              <a:gd name="connsiteY1" fmla="*/ 631303 h 631303"/>
              <a:gd name="connsiteX2" fmla="*/ 404908 w 608743"/>
              <a:gd name="connsiteY2" fmla="*/ 428325 h 631303"/>
              <a:gd name="connsiteX3" fmla="*/ 203740 w 608743"/>
              <a:gd name="connsiteY3" fmla="*/ 428325 h 631303"/>
              <a:gd name="connsiteX4" fmla="*/ 78200 w 608743"/>
              <a:gd name="connsiteY4" fmla="*/ 302309 h 631303"/>
              <a:gd name="connsiteX5" fmla="*/ 78200 w 608743"/>
              <a:gd name="connsiteY5" fmla="*/ 147338 h 631303"/>
              <a:gd name="connsiteX6" fmla="*/ 78200 w 608743"/>
              <a:gd name="connsiteY6" fmla="*/ 147338 h 631303"/>
              <a:gd name="connsiteX7" fmla="*/ 76550 w 608743"/>
              <a:gd name="connsiteY7" fmla="*/ 1 h 631303"/>
              <a:gd name="connsiteX8" fmla="*/ 3300 w 608743"/>
              <a:gd name="connsiteY8" fmla="*/ 0 h 631303"/>
              <a:gd name="connsiteX9" fmla="*/ 0 w 608743"/>
              <a:gd name="connsiteY9" fmla="*/ 302309 h 631303"/>
              <a:gd name="connsiteX10" fmla="*/ 203835 w 608743"/>
              <a:gd name="connsiteY10" fmla="*/ 506144 h 631303"/>
              <a:gd name="connsiteX11" fmla="*/ 405003 w 608743"/>
              <a:gd name="connsiteY11" fmla="*/ 506144 h 631303"/>
              <a:gd name="connsiteX12" fmla="*/ 530447 w 608743"/>
              <a:gd name="connsiteY12" fmla="*/ 631303 h 6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743" h="631303">
                <a:moveTo>
                  <a:pt x="530447" y="631303"/>
                </a:moveTo>
                <a:lnTo>
                  <a:pt x="608743" y="631303"/>
                </a:lnTo>
                <a:cubicBezTo>
                  <a:pt x="608167" y="519106"/>
                  <a:pt x="517106" y="428428"/>
                  <a:pt x="404908" y="428325"/>
                </a:cubicBezTo>
                <a:lnTo>
                  <a:pt x="203740" y="428325"/>
                </a:lnTo>
                <a:cubicBezTo>
                  <a:pt x="134329" y="428063"/>
                  <a:pt x="78200" y="371720"/>
                  <a:pt x="78200" y="302309"/>
                </a:cubicBezTo>
                <a:lnTo>
                  <a:pt x="78200" y="147338"/>
                </a:lnTo>
                <a:lnTo>
                  <a:pt x="78200" y="147338"/>
                </a:lnTo>
                <a:lnTo>
                  <a:pt x="76550" y="1"/>
                </a:lnTo>
                <a:lnTo>
                  <a:pt x="3300" y="0"/>
                </a:lnTo>
                <a:lnTo>
                  <a:pt x="0" y="302309"/>
                </a:lnTo>
                <a:cubicBezTo>
                  <a:pt x="105" y="414841"/>
                  <a:pt x="91303" y="506039"/>
                  <a:pt x="203835" y="506144"/>
                </a:cubicBezTo>
                <a:lnTo>
                  <a:pt x="405003" y="506144"/>
                </a:lnTo>
                <a:cubicBezTo>
                  <a:pt x="474086" y="506352"/>
                  <a:pt x="530082" y="562220"/>
                  <a:pt x="530447" y="63130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2752283-DAD3-4BB0-9A42-EE22111FE121}"/>
              </a:ext>
            </a:extLst>
          </p:cNvPr>
          <p:cNvSpPr/>
          <p:nvPr userDrawn="1"/>
        </p:nvSpPr>
        <p:spPr>
          <a:xfrm flipH="1" flipV="1">
            <a:off x="349323" y="1625756"/>
            <a:ext cx="1554346" cy="848784"/>
          </a:xfrm>
          <a:custGeom>
            <a:avLst/>
            <a:gdLst>
              <a:gd name="connsiteX0" fmla="*/ 1458111 w 1554346"/>
              <a:gd name="connsiteY0" fmla="*/ 848784 h 848784"/>
              <a:gd name="connsiteX1" fmla="*/ 1361875 w 1554346"/>
              <a:gd name="connsiteY1" fmla="*/ 752548 h 848784"/>
              <a:gd name="connsiteX2" fmla="*/ 1394046 w 1554346"/>
              <a:gd name="connsiteY2" fmla="*/ 752548 h 848784"/>
              <a:gd name="connsiteX3" fmla="*/ 1394046 w 1554346"/>
              <a:gd name="connsiteY3" fmla="*/ 685046 h 848784"/>
              <a:gd name="connsiteX4" fmla="*/ 1394046 w 1554346"/>
              <a:gd name="connsiteY4" fmla="*/ 563926 h 848784"/>
              <a:gd name="connsiteX5" fmla="*/ 1187826 w 1554346"/>
              <a:gd name="connsiteY5" fmla="*/ 356744 h 848784"/>
              <a:gd name="connsiteX6" fmla="*/ 335451 w 1554346"/>
              <a:gd name="connsiteY6" fmla="*/ 356744 h 848784"/>
              <a:gd name="connsiteX7" fmla="*/ 0 w 1554346"/>
              <a:gd name="connsiteY7" fmla="*/ 21293 h 848784"/>
              <a:gd name="connsiteX8" fmla="*/ 0 w 1554346"/>
              <a:gd name="connsiteY8" fmla="*/ 0 h 848784"/>
              <a:gd name="connsiteX9" fmla="*/ 128131 w 1554346"/>
              <a:gd name="connsiteY9" fmla="*/ 0 h 848784"/>
              <a:gd name="connsiteX10" fmla="*/ 128131 w 1554346"/>
              <a:gd name="connsiteY10" fmla="*/ 21705 h 848784"/>
              <a:gd name="connsiteX11" fmla="*/ 334351 w 1554346"/>
              <a:gd name="connsiteY11" fmla="*/ 228887 h 848784"/>
              <a:gd name="connsiteX12" fmla="*/ 1186726 w 1554346"/>
              <a:gd name="connsiteY12" fmla="*/ 228887 h 848784"/>
              <a:gd name="connsiteX13" fmla="*/ 1522177 w 1554346"/>
              <a:gd name="connsiteY13" fmla="*/ 564337 h 848784"/>
              <a:gd name="connsiteX14" fmla="*/ 1522177 w 1554346"/>
              <a:gd name="connsiteY14" fmla="*/ 685458 h 848784"/>
              <a:gd name="connsiteX15" fmla="*/ 1522177 w 1554346"/>
              <a:gd name="connsiteY15" fmla="*/ 752548 h 848784"/>
              <a:gd name="connsiteX16" fmla="*/ 1554346 w 1554346"/>
              <a:gd name="connsiteY16" fmla="*/ 752548 h 84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4346" h="848784">
                <a:moveTo>
                  <a:pt x="1458111" y="848784"/>
                </a:moveTo>
                <a:lnTo>
                  <a:pt x="1361875" y="752548"/>
                </a:lnTo>
                <a:lnTo>
                  <a:pt x="1394046" y="752548"/>
                </a:lnTo>
                <a:lnTo>
                  <a:pt x="1394046" y="685046"/>
                </a:lnTo>
                <a:lnTo>
                  <a:pt x="1394046" y="563926"/>
                </a:lnTo>
                <a:cubicBezTo>
                  <a:pt x="1393972" y="449908"/>
                  <a:pt x="1301841" y="357348"/>
                  <a:pt x="1187826" y="356744"/>
                </a:cubicBezTo>
                <a:lnTo>
                  <a:pt x="335451" y="356744"/>
                </a:lnTo>
                <a:cubicBezTo>
                  <a:pt x="150249" y="356592"/>
                  <a:pt x="152" y="206494"/>
                  <a:pt x="0" y="21293"/>
                </a:cubicBezTo>
                <a:lnTo>
                  <a:pt x="0" y="0"/>
                </a:lnTo>
                <a:lnTo>
                  <a:pt x="128131" y="0"/>
                </a:lnTo>
                <a:lnTo>
                  <a:pt x="128131" y="21705"/>
                </a:lnTo>
                <a:cubicBezTo>
                  <a:pt x="128280" y="135692"/>
                  <a:pt x="220366" y="228207"/>
                  <a:pt x="334351" y="228887"/>
                </a:cubicBezTo>
                <a:lnTo>
                  <a:pt x="1186726" y="228887"/>
                </a:lnTo>
                <a:cubicBezTo>
                  <a:pt x="1371896" y="229115"/>
                  <a:pt x="1521949" y="379168"/>
                  <a:pt x="1522177" y="564337"/>
                </a:cubicBezTo>
                <a:lnTo>
                  <a:pt x="1522177" y="685458"/>
                </a:lnTo>
                <a:lnTo>
                  <a:pt x="1522177" y="752548"/>
                </a:lnTo>
                <a:lnTo>
                  <a:pt x="1554346" y="7525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0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Orange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CF81067E-4DA6-40C7-85C7-5598EF96DB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C01455C-CE4A-40BC-973C-947DAB3CA2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484512"/>
            <a:ext cx="4350891" cy="174643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51E8AA9C-14BB-451B-B0DA-8E170802F1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EFC3351E-45DF-48D5-8CCC-DE7A7F666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2AF8048-3264-4D26-84E8-0B5C51E899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0AE57F49-C687-4115-8827-6D2E6E9286A9}"/>
              </a:ext>
            </a:extLst>
          </p:cNvPr>
          <p:cNvSpPr/>
          <p:nvPr userDrawn="1"/>
        </p:nvSpPr>
        <p:spPr>
          <a:xfrm>
            <a:off x="2432080" y="4232304"/>
            <a:ext cx="878634" cy="911196"/>
          </a:xfrm>
          <a:custGeom>
            <a:avLst/>
            <a:gdLst>
              <a:gd name="connsiteX0" fmla="*/ 557117 w 638175"/>
              <a:gd name="connsiteY0" fmla="*/ 589693 h 590550"/>
              <a:gd name="connsiteX1" fmla="*/ 635413 w 638175"/>
              <a:gd name="connsiteY1" fmla="*/ 589693 h 590550"/>
              <a:gd name="connsiteX2" fmla="*/ 431578 w 638175"/>
              <a:gd name="connsiteY2" fmla="*/ 386715 h 590550"/>
              <a:gd name="connsiteX3" fmla="*/ 230410 w 638175"/>
              <a:gd name="connsiteY3" fmla="*/ 386715 h 590550"/>
              <a:gd name="connsiteX4" fmla="*/ 104870 w 638175"/>
              <a:gd name="connsiteY4" fmla="*/ 260699 h 590550"/>
              <a:gd name="connsiteX5" fmla="*/ 104870 w 638175"/>
              <a:gd name="connsiteY5" fmla="*/ 105728 h 590550"/>
              <a:gd name="connsiteX6" fmla="*/ 104870 w 638175"/>
              <a:gd name="connsiteY6" fmla="*/ 105728 h 590550"/>
              <a:gd name="connsiteX7" fmla="*/ 104870 w 638175"/>
              <a:gd name="connsiteY7" fmla="*/ 65627 h 590550"/>
              <a:gd name="connsiteX8" fmla="*/ 124492 w 638175"/>
              <a:gd name="connsiteY8" fmla="*/ 65627 h 590550"/>
              <a:gd name="connsiteX9" fmla="*/ 65818 w 638175"/>
              <a:gd name="connsiteY9" fmla="*/ 7144 h 590550"/>
              <a:gd name="connsiteX10" fmla="*/ 7144 w 638175"/>
              <a:gd name="connsiteY10" fmla="*/ 65627 h 590550"/>
              <a:gd name="connsiteX11" fmla="*/ 26670 w 638175"/>
              <a:gd name="connsiteY11" fmla="*/ 65627 h 590550"/>
              <a:gd name="connsiteX12" fmla="*/ 26670 w 638175"/>
              <a:gd name="connsiteY12" fmla="*/ 260699 h 590550"/>
              <a:gd name="connsiteX13" fmla="*/ 230505 w 638175"/>
              <a:gd name="connsiteY13" fmla="*/ 464534 h 590550"/>
              <a:gd name="connsiteX14" fmla="*/ 431673 w 638175"/>
              <a:gd name="connsiteY14" fmla="*/ 464534 h 590550"/>
              <a:gd name="connsiteX15" fmla="*/ 557117 w 638175"/>
              <a:gd name="connsiteY15" fmla="*/ 589693 h 590550"/>
              <a:gd name="connsiteX0" fmla="*/ 549973 w 628269"/>
              <a:gd name="connsiteY0" fmla="*/ 524066 h 524066"/>
              <a:gd name="connsiteX1" fmla="*/ 628269 w 628269"/>
              <a:gd name="connsiteY1" fmla="*/ 524066 h 524066"/>
              <a:gd name="connsiteX2" fmla="*/ 424434 w 628269"/>
              <a:gd name="connsiteY2" fmla="*/ 321088 h 524066"/>
              <a:gd name="connsiteX3" fmla="*/ 223266 w 628269"/>
              <a:gd name="connsiteY3" fmla="*/ 321088 h 524066"/>
              <a:gd name="connsiteX4" fmla="*/ 97726 w 628269"/>
              <a:gd name="connsiteY4" fmla="*/ 195072 h 524066"/>
              <a:gd name="connsiteX5" fmla="*/ 97726 w 628269"/>
              <a:gd name="connsiteY5" fmla="*/ 40101 h 524066"/>
              <a:gd name="connsiteX6" fmla="*/ 97726 w 628269"/>
              <a:gd name="connsiteY6" fmla="*/ 40101 h 524066"/>
              <a:gd name="connsiteX7" fmla="*/ 97726 w 628269"/>
              <a:gd name="connsiteY7" fmla="*/ 0 h 524066"/>
              <a:gd name="connsiteX8" fmla="*/ 117348 w 628269"/>
              <a:gd name="connsiteY8" fmla="*/ 0 h 524066"/>
              <a:gd name="connsiteX9" fmla="*/ 0 w 628269"/>
              <a:gd name="connsiteY9" fmla="*/ 0 h 524066"/>
              <a:gd name="connsiteX10" fmla="*/ 19526 w 628269"/>
              <a:gd name="connsiteY10" fmla="*/ 0 h 524066"/>
              <a:gd name="connsiteX11" fmla="*/ 19526 w 628269"/>
              <a:gd name="connsiteY11" fmla="*/ 195072 h 524066"/>
              <a:gd name="connsiteX12" fmla="*/ 223361 w 628269"/>
              <a:gd name="connsiteY12" fmla="*/ 398907 h 524066"/>
              <a:gd name="connsiteX13" fmla="*/ 424529 w 628269"/>
              <a:gd name="connsiteY13" fmla="*/ 398907 h 524066"/>
              <a:gd name="connsiteX14" fmla="*/ 549973 w 628269"/>
              <a:gd name="connsiteY14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97822 w 608743"/>
              <a:gd name="connsiteY8" fmla="*/ 0 h 524066"/>
              <a:gd name="connsiteX9" fmla="*/ 0 w 608743"/>
              <a:gd name="connsiteY9" fmla="*/ 0 h 524066"/>
              <a:gd name="connsiteX10" fmla="*/ 0 w 608743"/>
              <a:gd name="connsiteY10" fmla="*/ 195072 h 524066"/>
              <a:gd name="connsiteX11" fmla="*/ 203835 w 608743"/>
              <a:gd name="connsiteY11" fmla="*/ 398907 h 524066"/>
              <a:gd name="connsiteX12" fmla="*/ 405003 w 608743"/>
              <a:gd name="connsiteY12" fmla="*/ 398907 h 524066"/>
              <a:gd name="connsiteX13" fmla="*/ 530447 w 608743"/>
              <a:gd name="connsiteY13" fmla="*/ 524066 h 524066"/>
              <a:gd name="connsiteX0" fmla="*/ 530447 w 608743"/>
              <a:gd name="connsiteY0" fmla="*/ 524066 h 524066"/>
              <a:gd name="connsiteX1" fmla="*/ 608743 w 608743"/>
              <a:gd name="connsiteY1" fmla="*/ 524066 h 524066"/>
              <a:gd name="connsiteX2" fmla="*/ 404908 w 608743"/>
              <a:gd name="connsiteY2" fmla="*/ 321088 h 524066"/>
              <a:gd name="connsiteX3" fmla="*/ 203740 w 608743"/>
              <a:gd name="connsiteY3" fmla="*/ 321088 h 524066"/>
              <a:gd name="connsiteX4" fmla="*/ 78200 w 608743"/>
              <a:gd name="connsiteY4" fmla="*/ 195072 h 524066"/>
              <a:gd name="connsiteX5" fmla="*/ 78200 w 608743"/>
              <a:gd name="connsiteY5" fmla="*/ 40101 h 524066"/>
              <a:gd name="connsiteX6" fmla="*/ 78200 w 608743"/>
              <a:gd name="connsiteY6" fmla="*/ 40101 h 524066"/>
              <a:gd name="connsiteX7" fmla="*/ 78200 w 608743"/>
              <a:gd name="connsiteY7" fmla="*/ 0 h 524066"/>
              <a:gd name="connsiteX8" fmla="*/ 0 w 608743"/>
              <a:gd name="connsiteY8" fmla="*/ 0 h 524066"/>
              <a:gd name="connsiteX9" fmla="*/ 0 w 608743"/>
              <a:gd name="connsiteY9" fmla="*/ 195072 h 524066"/>
              <a:gd name="connsiteX10" fmla="*/ 203835 w 608743"/>
              <a:gd name="connsiteY10" fmla="*/ 398907 h 524066"/>
              <a:gd name="connsiteX11" fmla="*/ 405003 w 608743"/>
              <a:gd name="connsiteY11" fmla="*/ 398907 h 524066"/>
              <a:gd name="connsiteX12" fmla="*/ 530447 w 608743"/>
              <a:gd name="connsiteY12" fmla="*/ 524066 h 524066"/>
              <a:gd name="connsiteX0" fmla="*/ 530447 w 608743"/>
              <a:gd name="connsiteY0" fmla="*/ 628003 h 628003"/>
              <a:gd name="connsiteX1" fmla="*/ 608743 w 608743"/>
              <a:gd name="connsiteY1" fmla="*/ 628003 h 628003"/>
              <a:gd name="connsiteX2" fmla="*/ 404908 w 608743"/>
              <a:gd name="connsiteY2" fmla="*/ 425025 h 628003"/>
              <a:gd name="connsiteX3" fmla="*/ 203740 w 608743"/>
              <a:gd name="connsiteY3" fmla="*/ 425025 h 628003"/>
              <a:gd name="connsiteX4" fmla="*/ 78200 w 608743"/>
              <a:gd name="connsiteY4" fmla="*/ 299009 h 628003"/>
              <a:gd name="connsiteX5" fmla="*/ 78200 w 608743"/>
              <a:gd name="connsiteY5" fmla="*/ 144038 h 628003"/>
              <a:gd name="connsiteX6" fmla="*/ 78200 w 608743"/>
              <a:gd name="connsiteY6" fmla="*/ 144038 h 628003"/>
              <a:gd name="connsiteX7" fmla="*/ 76550 w 608743"/>
              <a:gd name="connsiteY7" fmla="*/ 0 h 628003"/>
              <a:gd name="connsiteX8" fmla="*/ 0 w 608743"/>
              <a:gd name="connsiteY8" fmla="*/ 103937 h 628003"/>
              <a:gd name="connsiteX9" fmla="*/ 0 w 608743"/>
              <a:gd name="connsiteY9" fmla="*/ 299009 h 628003"/>
              <a:gd name="connsiteX10" fmla="*/ 203835 w 608743"/>
              <a:gd name="connsiteY10" fmla="*/ 502844 h 628003"/>
              <a:gd name="connsiteX11" fmla="*/ 405003 w 608743"/>
              <a:gd name="connsiteY11" fmla="*/ 502844 h 628003"/>
              <a:gd name="connsiteX12" fmla="*/ 530447 w 608743"/>
              <a:gd name="connsiteY12" fmla="*/ 628003 h 62800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0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2952 h 632952"/>
              <a:gd name="connsiteX1" fmla="*/ 608743 w 608743"/>
              <a:gd name="connsiteY1" fmla="*/ 632952 h 632952"/>
              <a:gd name="connsiteX2" fmla="*/ 404908 w 608743"/>
              <a:gd name="connsiteY2" fmla="*/ 429974 h 632952"/>
              <a:gd name="connsiteX3" fmla="*/ 203740 w 608743"/>
              <a:gd name="connsiteY3" fmla="*/ 429974 h 632952"/>
              <a:gd name="connsiteX4" fmla="*/ 78200 w 608743"/>
              <a:gd name="connsiteY4" fmla="*/ 303958 h 632952"/>
              <a:gd name="connsiteX5" fmla="*/ 78200 w 608743"/>
              <a:gd name="connsiteY5" fmla="*/ 148987 h 632952"/>
              <a:gd name="connsiteX6" fmla="*/ 78200 w 608743"/>
              <a:gd name="connsiteY6" fmla="*/ 148987 h 632952"/>
              <a:gd name="connsiteX7" fmla="*/ 76550 w 608743"/>
              <a:gd name="connsiteY7" fmla="*/ 0 h 632952"/>
              <a:gd name="connsiteX8" fmla="*/ 3300 w 608743"/>
              <a:gd name="connsiteY8" fmla="*/ 3299 h 632952"/>
              <a:gd name="connsiteX9" fmla="*/ 0 w 608743"/>
              <a:gd name="connsiteY9" fmla="*/ 303958 h 632952"/>
              <a:gd name="connsiteX10" fmla="*/ 203835 w 608743"/>
              <a:gd name="connsiteY10" fmla="*/ 507793 h 632952"/>
              <a:gd name="connsiteX11" fmla="*/ 405003 w 608743"/>
              <a:gd name="connsiteY11" fmla="*/ 507793 h 632952"/>
              <a:gd name="connsiteX12" fmla="*/ 530447 w 608743"/>
              <a:gd name="connsiteY12" fmla="*/ 632952 h 632952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490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29653 h 629653"/>
              <a:gd name="connsiteX1" fmla="*/ 608743 w 608743"/>
              <a:gd name="connsiteY1" fmla="*/ 629653 h 629653"/>
              <a:gd name="connsiteX2" fmla="*/ 404908 w 608743"/>
              <a:gd name="connsiteY2" fmla="*/ 426675 h 629653"/>
              <a:gd name="connsiteX3" fmla="*/ 203740 w 608743"/>
              <a:gd name="connsiteY3" fmla="*/ 426675 h 629653"/>
              <a:gd name="connsiteX4" fmla="*/ 78200 w 608743"/>
              <a:gd name="connsiteY4" fmla="*/ 300659 h 629653"/>
              <a:gd name="connsiteX5" fmla="*/ 78200 w 608743"/>
              <a:gd name="connsiteY5" fmla="*/ 145688 h 629653"/>
              <a:gd name="connsiteX6" fmla="*/ 78200 w 608743"/>
              <a:gd name="connsiteY6" fmla="*/ 145688 h 629653"/>
              <a:gd name="connsiteX7" fmla="*/ 76550 w 608743"/>
              <a:gd name="connsiteY7" fmla="*/ 1651 h 629653"/>
              <a:gd name="connsiteX8" fmla="*/ 3300 w 608743"/>
              <a:gd name="connsiteY8" fmla="*/ 0 h 629653"/>
              <a:gd name="connsiteX9" fmla="*/ 0 w 608743"/>
              <a:gd name="connsiteY9" fmla="*/ 300659 h 629653"/>
              <a:gd name="connsiteX10" fmla="*/ 203835 w 608743"/>
              <a:gd name="connsiteY10" fmla="*/ 504494 h 629653"/>
              <a:gd name="connsiteX11" fmla="*/ 405003 w 608743"/>
              <a:gd name="connsiteY11" fmla="*/ 504494 h 629653"/>
              <a:gd name="connsiteX12" fmla="*/ 530447 w 608743"/>
              <a:gd name="connsiteY12" fmla="*/ 629653 h 629653"/>
              <a:gd name="connsiteX0" fmla="*/ 530447 w 608743"/>
              <a:gd name="connsiteY0" fmla="*/ 631302 h 631302"/>
              <a:gd name="connsiteX1" fmla="*/ 608743 w 608743"/>
              <a:gd name="connsiteY1" fmla="*/ 631302 h 631302"/>
              <a:gd name="connsiteX2" fmla="*/ 404908 w 608743"/>
              <a:gd name="connsiteY2" fmla="*/ 428324 h 631302"/>
              <a:gd name="connsiteX3" fmla="*/ 203740 w 608743"/>
              <a:gd name="connsiteY3" fmla="*/ 428324 h 631302"/>
              <a:gd name="connsiteX4" fmla="*/ 78200 w 608743"/>
              <a:gd name="connsiteY4" fmla="*/ 302308 h 631302"/>
              <a:gd name="connsiteX5" fmla="*/ 78200 w 608743"/>
              <a:gd name="connsiteY5" fmla="*/ 147337 h 631302"/>
              <a:gd name="connsiteX6" fmla="*/ 78200 w 608743"/>
              <a:gd name="connsiteY6" fmla="*/ 147337 h 631302"/>
              <a:gd name="connsiteX7" fmla="*/ 76550 w 608743"/>
              <a:gd name="connsiteY7" fmla="*/ 0 h 631302"/>
              <a:gd name="connsiteX8" fmla="*/ 3300 w 608743"/>
              <a:gd name="connsiteY8" fmla="*/ 1649 h 631302"/>
              <a:gd name="connsiteX9" fmla="*/ 0 w 608743"/>
              <a:gd name="connsiteY9" fmla="*/ 302308 h 631302"/>
              <a:gd name="connsiteX10" fmla="*/ 203835 w 608743"/>
              <a:gd name="connsiteY10" fmla="*/ 506143 h 631302"/>
              <a:gd name="connsiteX11" fmla="*/ 405003 w 608743"/>
              <a:gd name="connsiteY11" fmla="*/ 506143 h 631302"/>
              <a:gd name="connsiteX12" fmla="*/ 530447 w 608743"/>
              <a:gd name="connsiteY12" fmla="*/ 631302 h 631302"/>
              <a:gd name="connsiteX0" fmla="*/ 530447 w 608743"/>
              <a:gd name="connsiteY0" fmla="*/ 631303 h 631303"/>
              <a:gd name="connsiteX1" fmla="*/ 608743 w 608743"/>
              <a:gd name="connsiteY1" fmla="*/ 631303 h 631303"/>
              <a:gd name="connsiteX2" fmla="*/ 404908 w 608743"/>
              <a:gd name="connsiteY2" fmla="*/ 428325 h 631303"/>
              <a:gd name="connsiteX3" fmla="*/ 203740 w 608743"/>
              <a:gd name="connsiteY3" fmla="*/ 428325 h 631303"/>
              <a:gd name="connsiteX4" fmla="*/ 78200 w 608743"/>
              <a:gd name="connsiteY4" fmla="*/ 302309 h 631303"/>
              <a:gd name="connsiteX5" fmla="*/ 78200 w 608743"/>
              <a:gd name="connsiteY5" fmla="*/ 147338 h 631303"/>
              <a:gd name="connsiteX6" fmla="*/ 78200 w 608743"/>
              <a:gd name="connsiteY6" fmla="*/ 147338 h 631303"/>
              <a:gd name="connsiteX7" fmla="*/ 76550 w 608743"/>
              <a:gd name="connsiteY7" fmla="*/ 1 h 631303"/>
              <a:gd name="connsiteX8" fmla="*/ 3300 w 608743"/>
              <a:gd name="connsiteY8" fmla="*/ 0 h 631303"/>
              <a:gd name="connsiteX9" fmla="*/ 0 w 608743"/>
              <a:gd name="connsiteY9" fmla="*/ 302309 h 631303"/>
              <a:gd name="connsiteX10" fmla="*/ 203835 w 608743"/>
              <a:gd name="connsiteY10" fmla="*/ 506144 h 631303"/>
              <a:gd name="connsiteX11" fmla="*/ 405003 w 608743"/>
              <a:gd name="connsiteY11" fmla="*/ 506144 h 631303"/>
              <a:gd name="connsiteX12" fmla="*/ 530447 w 608743"/>
              <a:gd name="connsiteY12" fmla="*/ 631303 h 6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743" h="631303">
                <a:moveTo>
                  <a:pt x="530447" y="631303"/>
                </a:moveTo>
                <a:lnTo>
                  <a:pt x="608743" y="631303"/>
                </a:lnTo>
                <a:cubicBezTo>
                  <a:pt x="608167" y="519106"/>
                  <a:pt x="517106" y="428428"/>
                  <a:pt x="404908" y="428325"/>
                </a:cubicBezTo>
                <a:lnTo>
                  <a:pt x="203740" y="428325"/>
                </a:lnTo>
                <a:cubicBezTo>
                  <a:pt x="134329" y="428063"/>
                  <a:pt x="78200" y="371720"/>
                  <a:pt x="78200" y="302309"/>
                </a:cubicBezTo>
                <a:lnTo>
                  <a:pt x="78200" y="147338"/>
                </a:lnTo>
                <a:lnTo>
                  <a:pt x="78200" y="147338"/>
                </a:lnTo>
                <a:lnTo>
                  <a:pt x="76550" y="1"/>
                </a:lnTo>
                <a:lnTo>
                  <a:pt x="3300" y="0"/>
                </a:lnTo>
                <a:lnTo>
                  <a:pt x="0" y="302309"/>
                </a:lnTo>
                <a:cubicBezTo>
                  <a:pt x="105" y="414841"/>
                  <a:pt x="91303" y="506039"/>
                  <a:pt x="203835" y="506144"/>
                </a:cubicBezTo>
                <a:lnTo>
                  <a:pt x="405003" y="506144"/>
                </a:lnTo>
                <a:cubicBezTo>
                  <a:pt x="474086" y="506352"/>
                  <a:pt x="530082" y="562220"/>
                  <a:pt x="530447" y="63130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A9760A6-BE26-4765-B323-07F972A0B4A6}"/>
              </a:ext>
            </a:extLst>
          </p:cNvPr>
          <p:cNvSpPr/>
          <p:nvPr userDrawn="1"/>
        </p:nvSpPr>
        <p:spPr>
          <a:xfrm flipH="1" flipV="1">
            <a:off x="349323" y="1625756"/>
            <a:ext cx="1554346" cy="848784"/>
          </a:xfrm>
          <a:custGeom>
            <a:avLst/>
            <a:gdLst>
              <a:gd name="connsiteX0" fmla="*/ 1458111 w 1554346"/>
              <a:gd name="connsiteY0" fmla="*/ 848784 h 848784"/>
              <a:gd name="connsiteX1" fmla="*/ 1361875 w 1554346"/>
              <a:gd name="connsiteY1" fmla="*/ 752548 h 848784"/>
              <a:gd name="connsiteX2" fmla="*/ 1394046 w 1554346"/>
              <a:gd name="connsiteY2" fmla="*/ 752548 h 848784"/>
              <a:gd name="connsiteX3" fmla="*/ 1394046 w 1554346"/>
              <a:gd name="connsiteY3" fmla="*/ 685046 h 848784"/>
              <a:gd name="connsiteX4" fmla="*/ 1394046 w 1554346"/>
              <a:gd name="connsiteY4" fmla="*/ 563926 h 848784"/>
              <a:gd name="connsiteX5" fmla="*/ 1187826 w 1554346"/>
              <a:gd name="connsiteY5" fmla="*/ 356744 h 848784"/>
              <a:gd name="connsiteX6" fmla="*/ 335451 w 1554346"/>
              <a:gd name="connsiteY6" fmla="*/ 356744 h 848784"/>
              <a:gd name="connsiteX7" fmla="*/ 0 w 1554346"/>
              <a:gd name="connsiteY7" fmla="*/ 21293 h 848784"/>
              <a:gd name="connsiteX8" fmla="*/ 0 w 1554346"/>
              <a:gd name="connsiteY8" fmla="*/ 0 h 848784"/>
              <a:gd name="connsiteX9" fmla="*/ 128131 w 1554346"/>
              <a:gd name="connsiteY9" fmla="*/ 0 h 848784"/>
              <a:gd name="connsiteX10" fmla="*/ 128131 w 1554346"/>
              <a:gd name="connsiteY10" fmla="*/ 21705 h 848784"/>
              <a:gd name="connsiteX11" fmla="*/ 334351 w 1554346"/>
              <a:gd name="connsiteY11" fmla="*/ 228887 h 848784"/>
              <a:gd name="connsiteX12" fmla="*/ 1186726 w 1554346"/>
              <a:gd name="connsiteY12" fmla="*/ 228887 h 848784"/>
              <a:gd name="connsiteX13" fmla="*/ 1522177 w 1554346"/>
              <a:gd name="connsiteY13" fmla="*/ 564337 h 848784"/>
              <a:gd name="connsiteX14" fmla="*/ 1522177 w 1554346"/>
              <a:gd name="connsiteY14" fmla="*/ 685458 h 848784"/>
              <a:gd name="connsiteX15" fmla="*/ 1522177 w 1554346"/>
              <a:gd name="connsiteY15" fmla="*/ 752548 h 848784"/>
              <a:gd name="connsiteX16" fmla="*/ 1554346 w 1554346"/>
              <a:gd name="connsiteY16" fmla="*/ 752548 h 84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4346" h="848784">
                <a:moveTo>
                  <a:pt x="1458111" y="848784"/>
                </a:moveTo>
                <a:lnTo>
                  <a:pt x="1361875" y="752548"/>
                </a:lnTo>
                <a:lnTo>
                  <a:pt x="1394046" y="752548"/>
                </a:lnTo>
                <a:lnTo>
                  <a:pt x="1394046" y="685046"/>
                </a:lnTo>
                <a:lnTo>
                  <a:pt x="1394046" y="563926"/>
                </a:lnTo>
                <a:cubicBezTo>
                  <a:pt x="1393972" y="449908"/>
                  <a:pt x="1301841" y="357348"/>
                  <a:pt x="1187826" y="356744"/>
                </a:cubicBezTo>
                <a:lnTo>
                  <a:pt x="335451" y="356744"/>
                </a:lnTo>
                <a:cubicBezTo>
                  <a:pt x="150249" y="356592"/>
                  <a:pt x="152" y="206494"/>
                  <a:pt x="0" y="21293"/>
                </a:cubicBezTo>
                <a:lnTo>
                  <a:pt x="0" y="0"/>
                </a:lnTo>
                <a:lnTo>
                  <a:pt x="128131" y="0"/>
                </a:lnTo>
                <a:lnTo>
                  <a:pt x="128131" y="21705"/>
                </a:lnTo>
                <a:cubicBezTo>
                  <a:pt x="128280" y="135692"/>
                  <a:pt x="220366" y="228207"/>
                  <a:pt x="334351" y="228887"/>
                </a:cubicBezTo>
                <a:lnTo>
                  <a:pt x="1186726" y="228887"/>
                </a:lnTo>
                <a:cubicBezTo>
                  <a:pt x="1371896" y="229115"/>
                  <a:pt x="1521949" y="379168"/>
                  <a:pt x="1522177" y="564337"/>
                </a:cubicBezTo>
                <a:lnTo>
                  <a:pt x="1522177" y="685458"/>
                </a:lnTo>
                <a:lnTo>
                  <a:pt x="1522177" y="752548"/>
                </a:lnTo>
                <a:lnTo>
                  <a:pt x="1554346" y="7525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2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EAF0E8EC-566A-413A-AC10-A198DFCC3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3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EAF0E8EC-566A-413A-AC10-A198DFCC3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:a16="http://schemas.microsoft.com/office/drawing/2014/main" xmlns="" id="{7466F68F-632F-4B72-8FFE-D6FDEA916D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:a16="http://schemas.microsoft.com/office/drawing/2014/main" xmlns="" id="{7466F68F-632F-4B72-8FFE-D6FDEA916D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2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xmlns="" id="{C8FF2E54-3409-4533-AD35-2300C865E8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A9289587-43D9-4F2F-B61D-8BF4B8A6C4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3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9030EDC-5199-44DF-B539-E550E9713269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DCEC90A0-3601-4B7A-9B41-7CC5720CF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xmlns="" id="{26CD5378-5F08-4FB9-B3F7-ECF48E0AA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542432-5EB9-4116-8D00-F15D51B72B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3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xmlns="" id="{6F3EEEE7-4CC9-4AF5-99F2-5B46C80342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AED148F9-351F-4828-BB3E-7CBC9D0D9E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0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xmlns="" id="{74DE60DE-779C-4484-9857-AC20A9F929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2F023C2C-C6E5-4191-A833-3E832293EEB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2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B7D177E5-A5A6-492C-A4A5-EEE33AE7C449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accent3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44" name="Content Placeholder 17">
            <a:extLst>
              <a:ext uri="{FF2B5EF4-FFF2-40B4-BE49-F238E27FC236}">
                <a16:creationId xmlns:a16="http://schemas.microsoft.com/office/drawing/2014/main" xmlns="" id="{7EA288D9-34CF-442E-B3B7-71E697494E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xmlns="" id="{C0957AC9-E511-4D59-9332-4139B0F3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7965EBA-9E82-4C88-9FDA-6AA83CFA40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6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9332B22-F4CA-4F16-BE40-CD755A8357D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bg2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B2B22126-CA2F-4C1C-8497-84DBDDEC4E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4C6CA69-A545-4041-8881-DB47FB00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3B54234-B2ED-48F0-B5F3-3FE48D2B4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2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502C570-9134-4137-A0C1-8B1FB513C3B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accent2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D673718E-900A-4835-AAC6-5C2DC24831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F5DF9C-336C-4E7E-8F74-69BD2D67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9B7B446-9B46-409B-83FA-E912114A0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8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76C4981-CC1F-4903-9111-9030A16872B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accent6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3C8C010B-F1EB-471E-9EDD-449EF00659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C1459D-6E93-4D3B-A58D-76D1DFDC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84FC3E2-86D3-4231-ABC1-B9A30ADD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0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:a16="http://schemas.microsoft.com/office/drawing/2014/main" xmlns="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xmlns="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3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:a16="http://schemas.microsoft.com/office/drawing/2014/main" xmlns="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xmlns="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7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:a16="http://schemas.microsoft.com/office/drawing/2014/main" xmlns="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xmlns="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9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:a16="http://schemas.microsoft.com/office/drawing/2014/main" xmlns="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xmlns="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7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EE9040-C767-42D4-BA3D-1B4C577BB4DE}"/>
              </a:ext>
            </a:extLst>
          </p:cNvPr>
          <p:cNvGrpSpPr/>
          <p:nvPr userDrawn="1"/>
        </p:nvGrpSpPr>
        <p:grpSpPr>
          <a:xfrm>
            <a:off x="-2" y="336761"/>
            <a:ext cx="1777677" cy="4806740"/>
            <a:chOff x="-2" y="336761"/>
            <a:chExt cx="1777677" cy="4806740"/>
          </a:xfrm>
          <a:solidFill>
            <a:schemeClr val="accent3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6441EB9-44E5-41F8-BB5F-F13383B6B7DA}"/>
              </a:ext>
            </a:extLst>
          </p:cNvPr>
          <p:cNvGrpSpPr/>
          <p:nvPr userDrawn="1"/>
        </p:nvGrpSpPr>
        <p:grpSpPr>
          <a:xfrm flipH="1">
            <a:off x="7366323" y="336761"/>
            <a:ext cx="1777677" cy="4806740"/>
            <a:chOff x="-2" y="336761"/>
            <a:chExt cx="1777677" cy="4806740"/>
          </a:xfrm>
          <a:solidFill>
            <a:schemeClr val="accent3">
              <a:lumMod val="50000"/>
              <a:alpha val="58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02CC827-5484-47E3-907C-FA169BADD75B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EA24D98-DFD4-4426-BE06-C77504D7B923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64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11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EE9040-C767-42D4-BA3D-1B4C577BB4DE}"/>
              </a:ext>
            </a:extLst>
          </p:cNvPr>
          <p:cNvGrpSpPr/>
          <p:nvPr userDrawn="1"/>
        </p:nvGrpSpPr>
        <p:grpSpPr>
          <a:xfrm>
            <a:off x="-2" y="336761"/>
            <a:ext cx="1777677" cy="4806740"/>
            <a:chOff x="-2" y="336761"/>
            <a:chExt cx="1777677" cy="4806740"/>
          </a:xfrm>
          <a:solidFill>
            <a:schemeClr val="accent5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6441EB9-44E5-41F8-BB5F-F13383B6B7DA}"/>
              </a:ext>
            </a:extLst>
          </p:cNvPr>
          <p:cNvGrpSpPr/>
          <p:nvPr userDrawn="1"/>
        </p:nvGrpSpPr>
        <p:grpSpPr>
          <a:xfrm flipH="1">
            <a:off x="7366323" y="336761"/>
            <a:ext cx="1777677" cy="4806740"/>
            <a:chOff x="-2" y="336761"/>
            <a:chExt cx="1777677" cy="4806740"/>
          </a:xfrm>
          <a:solidFill>
            <a:schemeClr val="accent5">
              <a:lumMod val="50000"/>
              <a:alpha val="58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02CC827-5484-47E3-907C-FA169BADD75B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EA24D98-DFD4-4426-BE06-C77504D7B923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30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111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EE9040-C767-42D4-BA3D-1B4C577BB4DE}"/>
              </a:ext>
            </a:extLst>
          </p:cNvPr>
          <p:cNvGrpSpPr/>
          <p:nvPr userDrawn="1"/>
        </p:nvGrpSpPr>
        <p:grpSpPr>
          <a:xfrm>
            <a:off x="-2" y="336761"/>
            <a:ext cx="1777677" cy="4806740"/>
            <a:chOff x="-2" y="336761"/>
            <a:chExt cx="1777677" cy="4806740"/>
          </a:xfrm>
          <a:solidFill>
            <a:schemeClr val="accent2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6441EB9-44E5-41F8-BB5F-F13383B6B7DA}"/>
              </a:ext>
            </a:extLst>
          </p:cNvPr>
          <p:cNvGrpSpPr/>
          <p:nvPr userDrawn="1"/>
        </p:nvGrpSpPr>
        <p:grpSpPr>
          <a:xfrm flipH="1">
            <a:off x="7366323" y="336761"/>
            <a:ext cx="1777677" cy="4806740"/>
            <a:chOff x="-2" y="336761"/>
            <a:chExt cx="1777677" cy="4806740"/>
          </a:xfrm>
          <a:solidFill>
            <a:schemeClr val="accent2">
              <a:lumMod val="50000"/>
              <a:alpha val="58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02CC827-5484-47E3-907C-FA169BADD75B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EA24D98-DFD4-4426-BE06-C77504D7B923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86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111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EE9040-C767-42D4-BA3D-1B4C577BB4DE}"/>
              </a:ext>
            </a:extLst>
          </p:cNvPr>
          <p:cNvGrpSpPr/>
          <p:nvPr userDrawn="1"/>
        </p:nvGrpSpPr>
        <p:grpSpPr>
          <a:xfrm>
            <a:off x="-2" y="336761"/>
            <a:ext cx="1777677" cy="4806740"/>
            <a:chOff x="-2" y="336761"/>
            <a:chExt cx="1777677" cy="4806740"/>
          </a:xfrm>
          <a:solidFill>
            <a:schemeClr val="accent6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6441EB9-44E5-41F8-BB5F-F13383B6B7DA}"/>
              </a:ext>
            </a:extLst>
          </p:cNvPr>
          <p:cNvGrpSpPr/>
          <p:nvPr userDrawn="1"/>
        </p:nvGrpSpPr>
        <p:grpSpPr>
          <a:xfrm flipH="1">
            <a:off x="7366323" y="336761"/>
            <a:ext cx="1777677" cy="4806740"/>
            <a:chOff x="-2" y="336761"/>
            <a:chExt cx="1777677" cy="4806740"/>
          </a:xfrm>
          <a:solidFill>
            <a:schemeClr val="accent6">
              <a:lumMod val="50000"/>
              <a:alpha val="58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02CC827-5484-47E3-907C-FA169BADD75B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EA24D98-DFD4-4426-BE06-C77504D7B923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08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111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xmlns="" id="{553CF174-B3CB-4BA5-92AF-7BE4DB5662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0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EAF0E8EC-566A-413A-AC10-A198DFCC3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1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xmlns="" id="{D7DA2732-1839-49B2-BECA-BA34899D3D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8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xmlns="" id="{62B37597-8F3E-45F0-AE40-44F344D16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1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EE946C65-60AA-44D0-A250-01455E648453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0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06DAFEF-026C-418E-A726-720BEA62E2AE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097357AC-D8D5-49DE-83DC-32051A6B8755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4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="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F583285B-7D90-4808-80CF-2E4A4095AA3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609F0002-F092-4E8C-B0D1-80F7F0AA3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F50210B4-D543-48B7-A105-E925143D53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F4A43B0-2855-48D7-98FA-B8380767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1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15A5DF3-4C8C-438E-A85C-7F7A356B3877}"/>
              </a:ext>
            </a:extLst>
          </p:cNvPr>
          <p:cNvSpPr/>
          <p:nvPr/>
        </p:nvSpPr>
        <p:spPr>
          <a:xfrm>
            <a:off x="1327234" y="3692620"/>
            <a:ext cx="1250925" cy="1450880"/>
          </a:xfrm>
          <a:custGeom>
            <a:avLst/>
            <a:gdLst>
              <a:gd name="connsiteX0" fmla="*/ 1160227 w 1250925"/>
              <a:gd name="connsiteY0" fmla="*/ 0 h 1450880"/>
              <a:gd name="connsiteX1" fmla="*/ 1250925 w 1250925"/>
              <a:gd name="connsiteY1" fmla="*/ 91877 h 1450880"/>
              <a:gd name="connsiteX2" fmla="*/ 1160227 w 1250925"/>
              <a:gd name="connsiteY2" fmla="*/ 181396 h 1450880"/>
              <a:gd name="connsiteX3" fmla="*/ 1160227 w 1250925"/>
              <a:gd name="connsiteY3" fmla="*/ 150771 h 1450880"/>
              <a:gd name="connsiteX4" fmla="*/ 1091910 w 1250925"/>
              <a:gd name="connsiteY4" fmla="*/ 150771 h 1450880"/>
              <a:gd name="connsiteX5" fmla="*/ 886956 w 1250925"/>
              <a:gd name="connsiteY5" fmla="*/ 150771 h 1450880"/>
              <a:gd name="connsiteX6" fmla="*/ 691425 w 1250925"/>
              <a:gd name="connsiteY6" fmla="*/ 346301 h 1450880"/>
              <a:gd name="connsiteX7" fmla="*/ 691425 w 1250925"/>
              <a:gd name="connsiteY7" fmla="*/ 659622 h 1450880"/>
              <a:gd name="connsiteX8" fmla="*/ 374570 w 1250925"/>
              <a:gd name="connsiteY8" fmla="*/ 976476 h 1450880"/>
              <a:gd name="connsiteX9" fmla="*/ 349835 w 1250925"/>
              <a:gd name="connsiteY9" fmla="*/ 976476 h 1450880"/>
              <a:gd name="connsiteX10" fmla="*/ 312142 w 1250925"/>
              <a:gd name="connsiteY10" fmla="*/ 976476 h 1450880"/>
              <a:gd name="connsiteX11" fmla="*/ 121323 w 1250925"/>
              <a:gd name="connsiteY11" fmla="*/ 1172007 h 1450880"/>
              <a:gd name="connsiteX12" fmla="*/ 121323 w 1250925"/>
              <a:gd name="connsiteY12" fmla="*/ 1450880 h 1450880"/>
              <a:gd name="connsiteX13" fmla="*/ 0 w 1250925"/>
              <a:gd name="connsiteY13" fmla="*/ 1450880 h 1450880"/>
              <a:gd name="connsiteX14" fmla="*/ 0 w 1250925"/>
              <a:gd name="connsiteY14" fmla="*/ 1173185 h 1450880"/>
              <a:gd name="connsiteX15" fmla="*/ 312142 w 1250925"/>
              <a:gd name="connsiteY15" fmla="*/ 856330 h 1450880"/>
              <a:gd name="connsiteX16" fmla="*/ 336878 w 1250925"/>
              <a:gd name="connsiteY16" fmla="*/ 856330 h 1450880"/>
              <a:gd name="connsiteX17" fmla="*/ 374570 w 1250925"/>
              <a:gd name="connsiteY17" fmla="*/ 856330 h 1450880"/>
              <a:gd name="connsiteX18" fmla="*/ 570102 w 1250925"/>
              <a:gd name="connsiteY18" fmla="*/ 660800 h 1450880"/>
              <a:gd name="connsiteX19" fmla="*/ 570102 w 1250925"/>
              <a:gd name="connsiteY19" fmla="*/ 347479 h 1450880"/>
              <a:gd name="connsiteX20" fmla="*/ 886956 w 1250925"/>
              <a:gd name="connsiteY20" fmla="*/ 30625 h 1450880"/>
              <a:gd name="connsiteX21" fmla="*/ 1038904 w 1250925"/>
              <a:gd name="connsiteY21" fmla="*/ 30625 h 1450880"/>
              <a:gd name="connsiteX22" fmla="*/ 1160227 w 1250925"/>
              <a:gd name="connsiteY22" fmla="*/ 30625 h 14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50925" h="1450880">
                <a:moveTo>
                  <a:pt x="1160227" y="0"/>
                </a:moveTo>
                <a:lnTo>
                  <a:pt x="1250925" y="91877"/>
                </a:lnTo>
                <a:lnTo>
                  <a:pt x="1160227" y="181396"/>
                </a:lnTo>
                <a:lnTo>
                  <a:pt x="1160227" y="150771"/>
                </a:lnTo>
                <a:lnTo>
                  <a:pt x="1091910" y="150771"/>
                </a:lnTo>
                <a:lnTo>
                  <a:pt x="886956" y="150771"/>
                </a:lnTo>
                <a:cubicBezTo>
                  <a:pt x="779767" y="150771"/>
                  <a:pt x="691425" y="237935"/>
                  <a:pt x="691425" y="346301"/>
                </a:cubicBezTo>
                <a:lnTo>
                  <a:pt x="691425" y="659622"/>
                </a:lnTo>
                <a:cubicBezTo>
                  <a:pt x="691425" y="833950"/>
                  <a:pt x="550077" y="976476"/>
                  <a:pt x="374570" y="976476"/>
                </a:cubicBezTo>
                <a:lnTo>
                  <a:pt x="349835" y="976476"/>
                </a:lnTo>
                <a:lnTo>
                  <a:pt x="312142" y="976476"/>
                </a:lnTo>
                <a:cubicBezTo>
                  <a:pt x="204954" y="976476"/>
                  <a:pt x="121323" y="1063641"/>
                  <a:pt x="121323" y="1172007"/>
                </a:cubicBezTo>
                <a:lnTo>
                  <a:pt x="121323" y="1450880"/>
                </a:lnTo>
                <a:lnTo>
                  <a:pt x="0" y="1450880"/>
                </a:lnTo>
                <a:lnTo>
                  <a:pt x="0" y="1173185"/>
                </a:lnTo>
                <a:cubicBezTo>
                  <a:pt x="0" y="998857"/>
                  <a:pt x="136636" y="856330"/>
                  <a:pt x="312142" y="856330"/>
                </a:cubicBezTo>
                <a:lnTo>
                  <a:pt x="336878" y="856330"/>
                </a:lnTo>
                <a:lnTo>
                  <a:pt x="374570" y="856330"/>
                </a:lnTo>
                <a:cubicBezTo>
                  <a:pt x="481760" y="856330"/>
                  <a:pt x="570102" y="769166"/>
                  <a:pt x="570102" y="660800"/>
                </a:cubicBezTo>
                <a:lnTo>
                  <a:pt x="570102" y="347479"/>
                </a:lnTo>
                <a:cubicBezTo>
                  <a:pt x="570102" y="173151"/>
                  <a:pt x="711449" y="30625"/>
                  <a:pt x="886956" y="30625"/>
                </a:cubicBezTo>
                <a:lnTo>
                  <a:pt x="1038904" y="30625"/>
                </a:lnTo>
                <a:lnTo>
                  <a:pt x="1160227" y="30625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504665B-2275-47D4-891E-A63CD8AB6221}"/>
              </a:ext>
            </a:extLst>
          </p:cNvPr>
          <p:cNvSpPr/>
          <p:nvPr/>
        </p:nvSpPr>
        <p:spPr>
          <a:xfrm>
            <a:off x="275835" y="4084797"/>
            <a:ext cx="4296166" cy="227334"/>
          </a:xfrm>
          <a:custGeom>
            <a:avLst/>
            <a:gdLst>
              <a:gd name="connsiteX0" fmla="*/ 122314 w 4647067"/>
              <a:gd name="connsiteY0" fmla="*/ 0 h 245902"/>
              <a:gd name="connsiteX1" fmla="*/ 122314 w 4647067"/>
              <a:gd name="connsiteY1" fmla="*/ 40771 h 245902"/>
              <a:gd name="connsiteX2" fmla="*/ 205131 w 4647067"/>
              <a:gd name="connsiteY2" fmla="*/ 40771 h 245902"/>
              <a:gd name="connsiteX3" fmla="*/ 4647067 w 4647067"/>
              <a:gd name="connsiteY3" fmla="*/ 40771 h 245902"/>
              <a:gd name="connsiteX4" fmla="*/ 4647067 w 4647067"/>
              <a:gd name="connsiteY4" fmla="*/ 205131 h 245902"/>
              <a:gd name="connsiteX5" fmla="*/ 286673 w 4647067"/>
              <a:gd name="connsiteY5" fmla="*/ 205131 h 245902"/>
              <a:gd name="connsiteX6" fmla="*/ 122314 w 4647067"/>
              <a:gd name="connsiteY6" fmla="*/ 205131 h 245902"/>
              <a:gd name="connsiteX7" fmla="*/ 122314 w 4647067"/>
              <a:gd name="connsiteY7" fmla="*/ 245902 h 245902"/>
              <a:gd name="connsiteX8" fmla="*/ 0 w 4647067"/>
              <a:gd name="connsiteY8" fmla="*/ 122313 h 2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7067" h="245902">
                <a:moveTo>
                  <a:pt x="122314" y="0"/>
                </a:moveTo>
                <a:lnTo>
                  <a:pt x="122314" y="40771"/>
                </a:lnTo>
                <a:lnTo>
                  <a:pt x="205131" y="40771"/>
                </a:lnTo>
                <a:lnTo>
                  <a:pt x="4647067" y="40771"/>
                </a:lnTo>
                <a:lnTo>
                  <a:pt x="4647067" y="205131"/>
                </a:lnTo>
                <a:lnTo>
                  <a:pt x="286673" y="205131"/>
                </a:lnTo>
                <a:lnTo>
                  <a:pt x="122314" y="205131"/>
                </a:lnTo>
                <a:lnTo>
                  <a:pt x="122314" y="245902"/>
                </a:lnTo>
                <a:lnTo>
                  <a:pt x="0" y="122313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B062920-0159-4DE5-A9C3-348BC8A6608F}"/>
              </a:ext>
            </a:extLst>
          </p:cNvPr>
          <p:cNvSpPr/>
          <p:nvPr/>
        </p:nvSpPr>
        <p:spPr>
          <a:xfrm>
            <a:off x="4179381" y="1091565"/>
            <a:ext cx="392620" cy="742534"/>
          </a:xfrm>
          <a:custGeom>
            <a:avLst/>
            <a:gdLst>
              <a:gd name="connsiteX0" fmla="*/ 127410 w 424688"/>
              <a:gd name="connsiteY0" fmla="*/ 0 h 803183"/>
              <a:gd name="connsiteX1" fmla="*/ 254820 w 424688"/>
              <a:gd name="connsiteY1" fmla="*/ 126135 h 803183"/>
              <a:gd name="connsiteX2" fmla="*/ 212775 w 424688"/>
              <a:gd name="connsiteY2" fmla="*/ 126135 h 803183"/>
              <a:gd name="connsiteX3" fmla="*/ 212775 w 424688"/>
              <a:gd name="connsiteY3" fmla="*/ 221693 h 803183"/>
              <a:gd name="connsiteX4" fmla="*/ 212775 w 424688"/>
              <a:gd name="connsiteY4" fmla="*/ 368216 h 803183"/>
              <a:gd name="connsiteX5" fmla="*/ 378866 w 424688"/>
              <a:gd name="connsiteY5" fmla="*/ 618159 h 803183"/>
              <a:gd name="connsiteX6" fmla="*/ 424688 w 424688"/>
              <a:gd name="connsiteY6" fmla="*/ 627489 h 803183"/>
              <a:gd name="connsiteX7" fmla="*/ 424688 w 424688"/>
              <a:gd name="connsiteY7" fmla="*/ 803183 h 803183"/>
              <a:gd name="connsiteX8" fmla="*/ 394074 w 424688"/>
              <a:gd name="connsiteY8" fmla="*/ 800094 h 803183"/>
              <a:gd name="connsiteX9" fmla="*/ 42045 w 424688"/>
              <a:gd name="connsiteY9" fmla="*/ 368216 h 803183"/>
              <a:gd name="connsiteX10" fmla="*/ 42045 w 424688"/>
              <a:gd name="connsiteY10" fmla="*/ 150343 h 803183"/>
              <a:gd name="connsiteX11" fmla="*/ 42045 w 424688"/>
              <a:gd name="connsiteY11" fmla="*/ 126135 h 803183"/>
              <a:gd name="connsiteX12" fmla="*/ 0 w 424688"/>
              <a:gd name="connsiteY12" fmla="*/ 126135 h 80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688" h="803183">
                <a:moveTo>
                  <a:pt x="127410" y="0"/>
                </a:moveTo>
                <a:lnTo>
                  <a:pt x="254820" y="126135"/>
                </a:lnTo>
                <a:lnTo>
                  <a:pt x="212775" y="126135"/>
                </a:lnTo>
                <a:lnTo>
                  <a:pt x="212775" y="221693"/>
                </a:lnTo>
                <a:lnTo>
                  <a:pt x="212775" y="368216"/>
                </a:lnTo>
                <a:cubicBezTo>
                  <a:pt x="212775" y="480018"/>
                  <a:pt x="281577" y="576770"/>
                  <a:pt x="378866" y="618159"/>
                </a:cubicBezTo>
                <a:lnTo>
                  <a:pt x="424688" y="627489"/>
                </a:lnTo>
                <a:lnTo>
                  <a:pt x="424688" y="803183"/>
                </a:lnTo>
                <a:lnTo>
                  <a:pt x="394074" y="800094"/>
                </a:lnTo>
                <a:cubicBezTo>
                  <a:pt x="193245" y="758967"/>
                  <a:pt x="42045" y="581150"/>
                  <a:pt x="42045" y="368216"/>
                </a:cubicBezTo>
                <a:lnTo>
                  <a:pt x="42045" y="150343"/>
                </a:lnTo>
                <a:lnTo>
                  <a:pt x="42045" y="126135"/>
                </a:lnTo>
                <a:lnTo>
                  <a:pt x="0" y="126135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CDC7609B-93E9-4F18-A1AB-3B880EB4E6FC}"/>
              </a:ext>
            </a:extLst>
          </p:cNvPr>
          <p:cNvSpPr/>
          <p:nvPr/>
        </p:nvSpPr>
        <p:spPr>
          <a:xfrm flipH="1">
            <a:off x="0" y="98637"/>
            <a:ext cx="1600200" cy="1780355"/>
          </a:xfrm>
          <a:custGeom>
            <a:avLst/>
            <a:gdLst>
              <a:gd name="connsiteX0" fmla="*/ 1743089 w 1884319"/>
              <a:gd name="connsiteY0" fmla="*/ 1690678 h 2096461"/>
              <a:gd name="connsiteX1" fmla="*/ 1743089 w 1884319"/>
              <a:gd name="connsiteY1" fmla="*/ 1600829 h 2096461"/>
              <a:gd name="connsiteX2" fmla="*/ 1743089 w 1884319"/>
              <a:gd name="connsiteY2" fmla="*/ 1600829 h 2096461"/>
              <a:gd name="connsiteX3" fmla="*/ 1743089 w 1884319"/>
              <a:gd name="connsiteY3" fmla="*/ 470238 h 2096461"/>
              <a:gd name="connsiteX4" fmla="*/ 1325045 w 1884319"/>
              <a:gd name="connsiteY4" fmla="*/ 52193 h 2096461"/>
              <a:gd name="connsiteX5" fmla="*/ 291789 w 1884319"/>
              <a:gd name="connsiteY5" fmla="*/ 52193 h 2096461"/>
              <a:gd name="connsiteX6" fmla="*/ 291789 w 1884319"/>
              <a:gd name="connsiteY6" fmla="*/ 52193 h 2096461"/>
              <a:gd name="connsiteX7" fmla="*/ 132058 w 1884319"/>
              <a:gd name="connsiteY7" fmla="*/ 52193 h 2096461"/>
              <a:gd name="connsiteX8" fmla="*/ 132058 w 1884319"/>
              <a:gd name="connsiteY8" fmla="*/ 12261 h 2096461"/>
              <a:gd name="connsiteX9" fmla="*/ 12261 w 1884319"/>
              <a:gd name="connsiteY9" fmla="*/ 132059 h 2096461"/>
              <a:gd name="connsiteX10" fmla="*/ 132058 w 1884319"/>
              <a:gd name="connsiteY10" fmla="*/ 251856 h 2096461"/>
              <a:gd name="connsiteX11" fmla="*/ 132058 w 1884319"/>
              <a:gd name="connsiteY11" fmla="*/ 211924 h 2096461"/>
              <a:gd name="connsiteX12" fmla="*/ 206932 w 1884319"/>
              <a:gd name="connsiteY12" fmla="*/ 211924 h 2096461"/>
              <a:gd name="connsiteX13" fmla="*/ 206932 w 1884319"/>
              <a:gd name="connsiteY13" fmla="*/ 211924 h 2096461"/>
              <a:gd name="connsiteX14" fmla="*/ 1325045 w 1884319"/>
              <a:gd name="connsiteY14" fmla="*/ 211924 h 2096461"/>
              <a:gd name="connsiteX15" fmla="*/ 1582111 w 1884319"/>
              <a:gd name="connsiteY15" fmla="*/ 468990 h 2096461"/>
              <a:gd name="connsiteX16" fmla="*/ 1582111 w 1884319"/>
              <a:gd name="connsiteY16" fmla="*/ 1689430 h 2096461"/>
              <a:gd name="connsiteX17" fmla="*/ 1881605 w 1884319"/>
              <a:gd name="connsiteY17" fmla="*/ 2090003 h 2096461"/>
              <a:gd name="connsiteX18" fmla="*/ 1881605 w 1884319"/>
              <a:gd name="connsiteY18" fmla="*/ 1917794 h 2096461"/>
              <a:gd name="connsiteX19" fmla="*/ 1743089 w 1884319"/>
              <a:gd name="connsiteY19" fmla="*/ 1690678 h 209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84319" h="2096461">
                <a:moveTo>
                  <a:pt x="1743089" y="1690678"/>
                </a:moveTo>
                <a:lnTo>
                  <a:pt x="1743089" y="1600829"/>
                </a:lnTo>
                <a:lnTo>
                  <a:pt x="1743089" y="1600829"/>
                </a:lnTo>
                <a:lnTo>
                  <a:pt x="1743089" y="470238"/>
                </a:lnTo>
                <a:cubicBezTo>
                  <a:pt x="1743089" y="239377"/>
                  <a:pt x="1555905" y="52193"/>
                  <a:pt x="1325045" y="52193"/>
                </a:cubicBezTo>
                <a:lnTo>
                  <a:pt x="291789" y="52193"/>
                </a:lnTo>
                <a:lnTo>
                  <a:pt x="291789" y="52193"/>
                </a:lnTo>
                <a:lnTo>
                  <a:pt x="132058" y="52193"/>
                </a:lnTo>
                <a:lnTo>
                  <a:pt x="132058" y="12261"/>
                </a:lnTo>
                <a:lnTo>
                  <a:pt x="12261" y="132059"/>
                </a:lnTo>
                <a:lnTo>
                  <a:pt x="132058" y="251856"/>
                </a:lnTo>
                <a:lnTo>
                  <a:pt x="132058" y="211924"/>
                </a:lnTo>
                <a:lnTo>
                  <a:pt x="206932" y="211924"/>
                </a:lnTo>
                <a:lnTo>
                  <a:pt x="206932" y="211924"/>
                </a:lnTo>
                <a:lnTo>
                  <a:pt x="1325045" y="211924"/>
                </a:lnTo>
                <a:cubicBezTo>
                  <a:pt x="1467305" y="211924"/>
                  <a:pt x="1582111" y="327978"/>
                  <a:pt x="1582111" y="468990"/>
                </a:cubicBezTo>
                <a:lnTo>
                  <a:pt x="1582111" y="1689430"/>
                </a:lnTo>
                <a:cubicBezTo>
                  <a:pt x="1582111" y="1879110"/>
                  <a:pt x="1708148" y="2038840"/>
                  <a:pt x="1881605" y="2090003"/>
                </a:cubicBezTo>
                <a:lnTo>
                  <a:pt x="1881605" y="1917794"/>
                </a:lnTo>
                <a:cubicBezTo>
                  <a:pt x="1800492" y="1875366"/>
                  <a:pt x="1743089" y="1789261"/>
                  <a:pt x="1743089" y="1690678"/>
                </a:cubicBez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="" id="{9AE3B326-012B-490C-9AF2-1CE43DE77F68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0E2B8E-A6C6-434E-BC49-84B1E380E620}"/>
              </a:ext>
            </a:extLst>
          </p:cNvPr>
          <p:cNvSpPr txBox="1"/>
          <p:nvPr userDrawn="1"/>
        </p:nvSpPr>
        <p:spPr>
          <a:xfrm>
            <a:off x="264497" y="121475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4B247BE0-80D1-4C8D-A21F-1D72428C4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161925"/>
            <a:ext cx="3814256" cy="825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3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023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/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xmlns="" id="{6EE96CE8-D71A-4C1A-BF0F-B735F7620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8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  <p15:guide id="1" orient="horz" pos="1620">
          <p15:clr>
            <a:srgbClr val="FBAE40"/>
          </p15:clr>
        </p15:guide>
        <p15:guide id="2" orient="horz" pos="303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9D643DC6-AEF8-4942-9814-79DA09FA226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2D585CC-9EC9-4C91-9B29-91B922D5412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xmlns="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77E984-B9D8-47C4-885E-5A03AD8D6E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4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xmlns="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C934328-A1D6-4340-BB56-45ED2E6ED33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40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C0FCC37C-C892-4B6C-912F-EB9D2187D1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70368" y="358775"/>
            <a:ext cx="809325" cy="823042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B486A1A-282D-474C-8CA8-FD287F16DB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B036F3-CD04-47FE-AC72-B238B3F94E0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6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  <p:sp>
        <p:nvSpPr>
          <p:cNvPr id="53" name="Text Placeholder 17">
            <a:extLst>
              <a:ext uri="{FF2B5EF4-FFF2-40B4-BE49-F238E27FC236}">
                <a16:creationId xmlns:a16="http://schemas.microsoft.com/office/drawing/2014/main" xmlns="" id="{74BB9151-3A92-4165-9877-700659CF5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xmlns="" id="{C63A8DB4-E7D7-4123-B897-B588624A91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xmlns="" id="{7A339D15-BFB3-46F0-86EC-BFCB60BC4E6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4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xmlns="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7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2829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00AE0BCE-F984-49D5-9977-7F5A309F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A800D9AF-D17D-4B0F-8060-7AFC09B2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xmlns="" id="{076C0184-30A4-4C31-90B8-63927F8F81BC}"/>
              </a:ext>
            </a:extLst>
          </p:cNvPr>
          <p:cNvSpPr/>
          <p:nvPr/>
        </p:nvSpPr>
        <p:spPr>
          <a:xfrm>
            <a:off x="-31505" y="2425945"/>
            <a:ext cx="4045681" cy="1526215"/>
          </a:xfrm>
          <a:custGeom>
            <a:avLst/>
            <a:gdLst>
              <a:gd name="connsiteX0" fmla="*/ 18169 w 4045680"/>
              <a:gd name="connsiteY0" fmla="*/ 18169 h 1526214"/>
              <a:gd name="connsiteX1" fmla="*/ 508012 w 4045680"/>
              <a:gd name="connsiteY1" fmla="*/ 508011 h 1526214"/>
              <a:gd name="connsiteX2" fmla="*/ 508012 w 4045680"/>
              <a:gd name="connsiteY2" fmla="*/ 992524 h 1526214"/>
              <a:gd name="connsiteX3" fmla="*/ 810347 w 4045680"/>
              <a:gd name="connsiteY3" fmla="*/ 1293164 h 1526214"/>
              <a:gd name="connsiteX4" fmla="*/ 868489 w 4045680"/>
              <a:gd name="connsiteY4" fmla="*/ 1293164 h 1526214"/>
              <a:gd name="connsiteX5" fmla="*/ 868489 w 4045680"/>
              <a:gd name="connsiteY5" fmla="*/ 1293164 h 1526214"/>
              <a:gd name="connsiteX6" fmla="*/ 3894271 w 4045680"/>
              <a:gd name="connsiteY6" fmla="*/ 1293164 h 1526214"/>
              <a:gd name="connsiteX7" fmla="*/ 3894271 w 4045680"/>
              <a:gd name="connsiteY7" fmla="*/ 1246651 h 1526214"/>
              <a:gd name="connsiteX8" fmla="*/ 4034779 w 4045680"/>
              <a:gd name="connsiteY8" fmla="*/ 1387644 h 1526214"/>
              <a:gd name="connsiteX9" fmla="*/ 3894271 w 4045680"/>
              <a:gd name="connsiteY9" fmla="*/ 1528637 h 1526214"/>
              <a:gd name="connsiteX10" fmla="*/ 3894271 w 4045680"/>
              <a:gd name="connsiteY10" fmla="*/ 1481640 h 1526214"/>
              <a:gd name="connsiteX11" fmla="*/ 810347 w 4045680"/>
              <a:gd name="connsiteY11" fmla="*/ 1481640 h 1526214"/>
              <a:gd name="connsiteX12" fmla="*/ 320505 w 4045680"/>
              <a:gd name="connsiteY12" fmla="*/ 991313 h 1526214"/>
              <a:gd name="connsiteX13" fmla="*/ 320505 w 4045680"/>
              <a:gd name="connsiteY13" fmla="*/ 506800 h 1526214"/>
              <a:gd name="connsiteX14" fmla="*/ 18169 w 4045680"/>
              <a:gd name="connsiteY14" fmla="*/ 206160 h 1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80" h="1526214">
                <a:moveTo>
                  <a:pt x="18169" y="18169"/>
                </a:moveTo>
                <a:cubicBezTo>
                  <a:pt x="288591" y="18436"/>
                  <a:pt x="507744" y="237590"/>
                  <a:pt x="508012" y="508011"/>
                </a:cubicBezTo>
                <a:lnTo>
                  <a:pt x="508012" y="992524"/>
                </a:lnTo>
                <a:cubicBezTo>
                  <a:pt x="509076" y="1158782"/>
                  <a:pt x="644087" y="1293035"/>
                  <a:pt x="810347" y="1293164"/>
                </a:cubicBezTo>
                <a:lnTo>
                  <a:pt x="868489" y="1293164"/>
                </a:lnTo>
                <a:lnTo>
                  <a:pt x="868489" y="1293164"/>
                </a:lnTo>
                <a:lnTo>
                  <a:pt x="3894271" y="1293164"/>
                </a:lnTo>
                <a:lnTo>
                  <a:pt x="3894271" y="1246651"/>
                </a:lnTo>
                <a:lnTo>
                  <a:pt x="4034779" y="1387644"/>
                </a:lnTo>
                <a:lnTo>
                  <a:pt x="3894271" y="1528637"/>
                </a:lnTo>
                <a:lnTo>
                  <a:pt x="3894271" y="1481640"/>
                </a:lnTo>
                <a:lnTo>
                  <a:pt x="810347" y="1481640"/>
                </a:lnTo>
                <a:cubicBezTo>
                  <a:pt x="539792" y="1481239"/>
                  <a:pt x="320638" y="1261868"/>
                  <a:pt x="320505" y="991313"/>
                </a:cubicBezTo>
                <a:lnTo>
                  <a:pt x="320505" y="506800"/>
                </a:lnTo>
                <a:cubicBezTo>
                  <a:pt x="319440" y="340543"/>
                  <a:pt x="184430" y="206290"/>
                  <a:pt x="18169" y="206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0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4712FC-6AE4-4931-B492-6684CACA1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AEAE7-6836-4F54-B308-49754640B2AD}"/>
              </a:ext>
            </a:extLst>
          </p:cNvPr>
          <p:cNvSpPr/>
          <p:nvPr userDrawn="1"/>
        </p:nvSpPr>
        <p:spPr>
          <a:xfrm>
            <a:off x="0" y="4629151"/>
            <a:ext cx="9144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08A2D5-E1C3-4A1C-9A51-87957C8ED9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285344"/>
            <a:ext cx="1187146" cy="9608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EBC1C4B-A4E2-447F-8381-A8BEB8A1FA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07380" y="1337310"/>
            <a:ext cx="3101340" cy="3101340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xmlns="" id="{AF35FC1B-E57E-4728-9EBF-A5ECD3ECF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281" y="1916742"/>
            <a:ext cx="4602480" cy="931327"/>
          </a:xfrm>
        </p:spPr>
        <p:txBody>
          <a:bodyPr>
            <a:normAutofit/>
          </a:bodyPr>
          <a:lstStyle>
            <a:lvl1pPr>
              <a:defRPr sz="2800" b="1" cap="all" spc="-15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xmlns="" id="{47CB4BE4-ED91-42D1-9E63-4DF935EC0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9" y="3014405"/>
            <a:ext cx="460248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EA76D3C0-9C37-4FBE-9C77-26E57EC4AD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9840"/>
          <a:stretch>
            <a:fillRect/>
          </a:stretch>
        </p:blipFill>
        <p:spPr>
          <a:xfrm>
            <a:off x="0" y="2059306"/>
            <a:ext cx="701533" cy="1573915"/>
          </a:xfrm>
          <a:custGeom>
            <a:avLst/>
            <a:gdLst>
              <a:gd name="connsiteX0" fmla="*/ 0 w 701533"/>
              <a:gd name="connsiteY0" fmla="*/ 0 h 1573915"/>
              <a:gd name="connsiteX1" fmla="*/ 701533 w 701533"/>
              <a:gd name="connsiteY1" fmla="*/ 0 h 1573915"/>
              <a:gd name="connsiteX2" fmla="*/ 701533 w 701533"/>
              <a:gd name="connsiteY2" fmla="*/ 1573915 h 1573915"/>
              <a:gd name="connsiteX3" fmla="*/ 0 w 701533"/>
              <a:gd name="connsiteY3" fmla="*/ 1573915 h 15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3" h="1573915">
                <a:moveTo>
                  <a:pt x="0" y="0"/>
                </a:moveTo>
                <a:lnTo>
                  <a:pt x="701533" y="0"/>
                </a:lnTo>
                <a:lnTo>
                  <a:pt x="701533" y="1573915"/>
                </a:lnTo>
                <a:lnTo>
                  <a:pt x="0" y="1573915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4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878F6154-D84E-46E1-B0C1-E40CD5E50C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E06D02F4-B4E7-44D5-8787-CDF45F7283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802487"/>
            <a:ext cx="4350891" cy="111048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FDD3EF9C-94B7-4BA7-AEE6-4AC36996EC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30C04479-688D-4456-A10E-237AAA30AA4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492FE00-79A7-4397-A138-2AEEDF62DBD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8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71D69AE4-F149-47B3-94CE-E79A6D9C00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802487"/>
            <a:ext cx="4350891" cy="111048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56D464F2-863F-4204-B47F-F2691E7852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88572FF1-88F8-4BBE-9339-F8F415700C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D4C84E8-23CB-4CC9-84E6-AC534C65F8D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39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en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FC1F9410-0AC7-4631-80E5-0E22ED7A4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740F81C9-11E4-469F-ADAE-1F6EE16481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802487"/>
            <a:ext cx="4350891" cy="111048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6B61DFF2-3F7E-4279-BBCF-0881F68D3F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276CA89C-DF35-49CC-997E-D929C5689F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69FF6B9-64D4-496B-9011-0D8DDDC5A4A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AF8B236-73AD-4369-A59A-23DFDCB4EACB}"/>
              </a:ext>
            </a:extLst>
          </p:cNvPr>
          <p:cNvSpPr/>
          <p:nvPr userDrawn="1"/>
        </p:nvSpPr>
        <p:spPr>
          <a:xfrm flipH="1" flipV="1">
            <a:off x="349323" y="1953703"/>
            <a:ext cx="1554346" cy="848784"/>
          </a:xfrm>
          <a:custGeom>
            <a:avLst/>
            <a:gdLst>
              <a:gd name="connsiteX0" fmla="*/ 1458111 w 1554346"/>
              <a:gd name="connsiteY0" fmla="*/ 848784 h 848784"/>
              <a:gd name="connsiteX1" fmla="*/ 1361875 w 1554346"/>
              <a:gd name="connsiteY1" fmla="*/ 752548 h 848784"/>
              <a:gd name="connsiteX2" fmla="*/ 1394046 w 1554346"/>
              <a:gd name="connsiteY2" fmla="*/ 752548 h 848784"/>
              <a:gd name="connsiteX3" fmla="*/ 1394046 w 1554346"/>
              <a:gd name="connsiteY3" fmla="*/ 685046 h 848784"/>
              <a:gd name="connsiteX4" fmla="*/ 1394046 w 1554346"/>
              <a:gd name="connsiteY4" fmla="*/ 563926 h 848784"/>
              <a:gd name="connsiteX5" fmla="*/ 1187826 w 1554346"/>
              <a:gd name="connsiteY5" fmla="*/ 356744 h 848784"/>
              <a:gd name="connsiteX6" fmla="*/ 335451 w 1554346"/>
              <a:gd name="connsiteY6" fmla="*/ 356744 h 848784"/>
              <a:gd name="connsiteX7" fmla="*/ 0 w 1554346"/>
              <a:gd name="connsiteY7" fmla="*/ 21293 h 848784"/>
              <a:gd name="connsiteX8" fmla="*/ 0 w 1554346"/>
              <a:gd name="connsiteY8" fmla="*/ 0 h 848784"/>
              <a:gd name="connsiteX9" fmla="*/ 128131 w 1554346"/>
              <a:gd name="connsiteY9" fmla="*/ 0 h 848784"/>
              <a:gd name="connsiteX10" fmla="*/ 128131 w 1554346"/>
              <a:gd name="connsiteY10" fmla="*/ 21705 h 848784"/>
              <a:gd name="connsiteX11" fmla="*/ 334351 w 1554346"/>
              <a:gd name="connsiteY11" fmla="*/ 228887 h 848784"/>
              <a:gd name="connsiteX12" fmla="*/ 1186726 w 1554346"/>
              <a:gd name="connsiteY12" fmla="*/ 228887 h 848784"/>
              <a:gd name="connsiteX13" fmla="*/ 1522177 w 1554346"/>
              <a:gd name="connsiteY13" fmla="*/ 564337 h 848784"/>
              <a:gd name="connsiteX14" fmla="*/ 1522177 w 1554346"/>
              <a:gd name="connsiteY14" fmla="*/ 685458 h 848784"/>
              <a:gd name="connsiteX15" fmla="*/ 1522177 w 1554346"/>
              <a:gd name="connsiteY15" fmla="*/ 752548 h 848784"/>
              <a:gd name="connsiteX16" fmla="*/ 1554346 w 1554346"/>
              <a:gd name="connsiteY16" fmla="*/ 752548 h 84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4346" h="848784">
                <a:moveTo>
                  <a:pt x="1458111" y="848784"/>
                </a:moveTo>
                <a:lnTo>
                  <a:pt x="1361875" y="752548"/>
                </a:lnTo>
                <a:lnTo>
                  <a:pt x="1394046" y="752548"/>
                </a:lnTo>
                <a:lnTo>
                  <a:pt x="1394046" y="685046"/>
                </a:lnTo>
                <a:lnTo>
                  <a:pt x="1394046" y="563926"/>
                </a:lnTo>
                <a:cubicBezTo>
                  <a:pt x="1393972" y="449908"/>
                  <a:pt x="1301841" y="357348"/>
                  <a:pt x="1187826" y="356744"/>
                </a:cubicBezTo>
                <a:lnTo>
                  <a:pt x="335451" y="356744"/>
                </a:lnTo>
                <a:cubicBezTo>
                  <a:pt x="150249" y="356592"/>
                  <a:pt x="152" y="206494"/>
                  <a:pt x="0" y="21293"/>
                </a:cubicBezTo>
                <a:lnTo>
                  <a:pt x="0" y="0"/>
                </a:lnTo>
                <a:lnTo>
                  <a:pt x="128131" y="0"/>
                </a:lnTo>
                <a:lnTo>
                  <a:pt x="128131" y="21705"/>
                </a:lnTo>
                <a:cubicBezTo>
                  <a:pt x="128280" y="135692"/>
                  <a:pt x="220366" y="228207"/>
                  <a:pt x="334351" y="228887"/>
                </a:cubicBezTo>
                <a:lnTo>
                  <a:pt x="1186726" y="228887"/>
                </a:lnTo>
                <a:cubicBezTo>
                  <a:pt x="1371896" y="229115"/>
                  <a:pt x="1521949" y="379168"/>
                  <a:pt x="1522177" y="564337"/>
                </a:cubicBezTo>
                <a:lnTo>
                  <a:pt x="1522177" y="685458"/>
                </a:lnTo>
                <a:lnTo>
                  <a:pt x="1522177" y="752548"/>
                </a:lnTo>
                <a:lnTo>
                  <a:pt x="1554346" y="7525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4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Orange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CF81067E-4DA6-40C7-85C7-5598EF96DB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5" y="301625"/>
            <a:ext cx="1383276" cy="829965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C01455C-CE4A-40BC-973C-947DAB3CA2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802487"/>
            <a:ext cx="4350891" cy="111048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kern="1200" cap="all" spc="-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51E8AA9C-14BB-451B-B0DA-8E170802F1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77025" y="1601314"/>
            <a:ext cx="1892771" cy="3542186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EFC3351E-45DF-48D5-8CCC-DE7A7F666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5" y="2849900"/>
            <a:ext cx="1257300" cy="1015663"/>
          </a:xfrm>
        </p:spPr>
        <p:txBody>
          <a:bodyPr wrap="square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2AF8048-3264-4D26-84E8-0B5C51E899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77150" y="92710"/>
            <a:ext cx="1212850" cy="1212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3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EAF0E8EC-566A-413A-AC10-A198DFCC3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4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EAF0E8EC-566A-413A-AC10-A198DFCC3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0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:a16="http://schemas.microsoft.com/office/drawing/2014/main" xmlns="" id="{7466F68F-632F-4B72-8FFE-D6FDEA916D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7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:a16="http://schemas.microsoft.com/office/drawing/2014/main" xmlns="" id="{7466F68F-632F-4B72-8FFE-D6FDEA916D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8412163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15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41520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xmlns="" id="{C8FF2E54-3409-4533-AD35-2300C865E8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A9289587-43D9-4F2F-B61D-8BF4B8A6C4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8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9030EDC-5199-44DF-B539-E550E9713269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DCEC90A0-3601-4B7A-9B41-7CC5720CF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xmlns="" id="{26CD5378-5F08-4FB9-B3F7-ECF48E0AA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542432-5EB9-4116-8D00-F15D51B72B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8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xmlns="" id="{6F3EEEE7-4CC9-4AF5-99F2-5B46C80342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AED148F9-351F-4828-BB3E-7CBC9D0D9E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9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C91CE0F2-0550-4979-AA5E-E6AAD959A4F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8A4B-6E38-4822-9D5B-8F3E6683C97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EFCF82-A124-430C-8B3A-CF4597B683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xmlns="" id="{74DE60DE-779C-4484-9857-AC20A9F929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3992401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2F023C2C-C6E5-4191-A833-3E832293EEB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6473" y="1333500"/>
            <a:ext cx="3992401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B7D177E5-A5A6-492C-A4A5-EEE33AE7C449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accent3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44" name="Content Placeholder 17">
            <a:extLst>
              <a:ext uri="{FF2B5EF4-FFF2-40B4-BE49-F238E27FC236}">
                <a16:creationId xmlns:a16="http://schemas.microsoft.com/office/drawing/2014/main" xmlns="" id="{7EA288D9-34CF-442E-B3B7-71E697494E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xmlns="" id="{C0957AC9-E511-4D59-9332-4139B0F3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7965EBA-9E82-4C88-9FDA-6AA83CFA40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47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9332B22-F4CA-4F16-BE40-CD755A8357D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bg2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B2B22126-CA2F-4C1C-8497-84DBDDEC4E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4C6CA69-A545-4041-8881-DB47FB00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3B54234-B2ED-48F0-B5F3-3FE48D2B46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502C570-9134-4137-A0C1-8B1FB513C3B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accent2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D673718E-900A-4835-AAC6-5C2DC24831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F5DF9C-336C-4E7E-8F74-69BD2D67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9B7B446-9B46-409B-83FA-E912114A0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3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76C4981-CC1F-4903-9111-9030A16872B7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658939"/>
            <a:ext cx="4114800" cy="1484311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CE7DD75-4A0B-4DBA-9C69-A274A33DF28D}"/>
              </a:ext>
            </a:extLst>
          </p:cNvPr>
          <p:cNvGrpSpPr/>
          <p:nvPr userDrawn="1"/>
        </p:nvGrpSpPr>
        <p:grpSpPr>
          <a:xfrm>
            <a:off x="4571999" y="298662"/>
            <a:ext cx="4572001" cy="4844839"/>
            <a:chOff x="4571999" y="298662"/>
            <a:chExt cx="4572001" cy="4844839"/>
          </a:xfrm>
          <a:solidFill>
            <a:schemeClr val="accent6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5588924" y="3404488"/>
              <a:ext cx="1261197" cy="1739013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50A040F-5B49-41F2-9C10-EC069EA1ED86}"/>
                </a:ext>
              </a:extLst>
            </p:cNvPr>
            <p:cNvSpPr/>
            <p:nvPr/>
          </p:nvSpPr>
          <p:spPr>
            <a:xfrm>
              <a:off x="4847834" y="3660935"/>
              <a:ext cx="4296166" cy="227334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6B38ED3-E0F9-4332-BCCC-CCC8C350376E}"/>
                </a:ext>
              </a:extLst>
            </p:cNvPr>
            <p:cNvSpPr/>
            <p:nvPr/>
          </p:nvSpPr>
          <p:spPr>
            <a:xfrm>
              <a:off x="8751380" y="1091565"/>
              <a:ext cx="392620" cy="742534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>
              <a:off x="4571999" y="298662"/>
              <a:ext cx="1600200" cy="1780355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3C8C010B-F1EB-471E-9EDD-449EF00659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333500"/>
            <a:ext cx="3740149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C1459D-6E93-4D3B-A58D-76D1DFDC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3740149" cy="8256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84FC3E2-86D3-4231-ABC1-B9A30ADDE1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51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:a16="http://schemas.microsoft.com/office/drawing/2014/main" xmlns="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xmlns="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7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:a16="http://schemas.microsoft.com/office/drawing/2014/main" xmlns="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xmlns="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0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8910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:a16="http://schemas.microsoft.com/office/drawing/2014/main" xmlns="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xmlns="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5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lock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F6E92-B594-4AA3-B149-CEC90A58EEDA}"/>
              </a:ext>
            </a:extLst>
          </p:cNvPr>
          <p:cNvSpPr/>
          <p:nvPr userDrawn="1"/>
        </p:nvSpPr>
        <p:spPr>
          <a:xfrm>
            <a:off x="5490970" y="0"/>
            <a:ext cx="365303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67ED1C3-F37B-4966-8EF8-9ADD2D6C892D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22">
            <a:extLst>
              <a:ext uri="{FF2B5EF4-FFF2-40B4-BE49-F238E27FC236}">
                <a16:creationId xmlns:a16="http://schemas.microsoft.com/office/drawing/2014/main" xmlns="" id="{346DA0C9-3095-472C-B12B-95841EDC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4854947" cy="8256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99AADD-C68C-4EDB-96F0-A354E83B6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93555D-314A-4079-98EF-8032932D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xmlns="" id="{6E8E9763-D9AC-4A86-BB97-CFEF5CCE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4854947" cy="2894013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xmlns="" id="{622CDFF8-F903-479A-A6D1-5D57253A8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6450" y="1333500"/>
            <a:ext cx="2890996" cy="289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37B07A-272A-4C10-8DD3-270E34C4D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1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pos="431">
          <p15:clr>
            <a:srgbClr val="FBAE40"/>
          </p15:clr>
        </p15:guide>
        <p15:guide id="1" orient="horz" pos="214">
          <p15:clr>
            <a:srgbClr val="FBAE40"/>
          </p15:clr>
        </p15:guide>
        <p15:guide id="2" orient="horz" pos="239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EE9040-C767-42D4-BA3D-1B4C577BB4DE}"/>
              </a:ext>
            </a:extLst>
          </p:cNvPr>
          <p:cNvGrpSpPr/>
          <p:nvPr userDrawn="1"/>
        </p:nvGrpSpPr>
        <p:grpSpPr>
          <a:xfrm>
            <a:off x="-2" y="336761"/>
            <a:ext cx="1777677" cy="4806740"/>
            <a:chOff x="-2" y="336761"/>
            <a:chExt cx="1777677" cy="4806740"/>
          </a:xfrm>
          <a:solidFill>
            <a:schemeClr val="accent3">
              <a:lumMod val="50000"/>
              <a:alpha val="58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6441EB9-44E5-41F8-BB5F-F13383B6B7DA}"/>
              </a:ext>
            </a:extLst>
          </p:cNvPr>
          <p:cNvGrpSpPr/>
          <p:nvPr userDrawn="1"/>
        </p:nvGrpSpPr>
        <p:grpSpPr>
          <a:xfrm flipH="1">
            <a:off x="7366323" y="336761"/>
            <a:ext cx="1777677" cy="4806740"/>
            <a:chOff x="-2" y="336761"/>
            <a:chExt cx="1777677" cy="4806740"/>
          </a:xfrm>
          <a:solidFill>
            <a:schemeClr val="accent3">
              <a:lumMod val="50000"/>
              <a:alpha val="58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02CC827-5484-47E3-907C-FA169BADD75B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EA24D98-DFD4-4426-BE06-C77504D7B923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41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111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4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111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6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111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EE9040-C767-42D4-BA3D-1B4C577BB4DE}"/>
              </a:ext>
            </a:extLst>
          </p:cNvPr>
          <p:cNvGrpSpPr/>
          <p:nvPr userDrawn="1"/>
        </p:nvGrpSpPr>
        <p:grpSpPr>
          <a:xfrm>
            <a:off x="-2" y="336761"/>
            <a:ext cx="1777677" cy="4806740"/>
            <a:chOff x="-2" y="336761"/>
            <a:chExt cx="1777677" cy="4806740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61B678D-B80F-45CC-AFC6-D35A3AF2F426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FDFB769-5011-45FA-85D7-D1208C646977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6441EB9-44E5-41F8-BB5F-F13383B6B7DA}"/>
              </a:ext>
            </a:extLst>
          </p:cNvPr>
          <p:cNvGrpSpPr/>
          <p:nvPr userDrawn="1"/>
        </p:nvGrpSpPr>
        <p:grpSpPr>
          <a:xfrm flipH="1">
            <a:off x="7366323" y="336761"/>
            <a:ext cx="1777677" cy="4806740"/>
            <a:chOff x="-2" y="336761"/>
            <a:chExt cx="1777677" cy="4806740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02CC827-5484-47E3-907C-FA169BADD75B}"/>
                </a:ext>
              </a:extLst>
            </p:cNvPr>
            <p:cNvSpPr/>
            <p:nvPr/>
          </p:nvSpPr>
          <p:spPr>
            <a:xfrm>
              <a:off x="131099" y="2881412"/>
              <a:ext cx="1640551" cy="2262089"/>
            </a:xfrm>
            <a:custGeom>
              <a:avLst/>
              <a:gdLst>
                <a:gd name="connsiteX0" fmla="*/ 1170499 w 1261197"/>
                <a:gd name="connsiteY0" fmla="*/ 0 h 1739013"/>
                <a:gd name="connsiteX1" fmla="*/ 1261197 w 1261197"/>
                <a:gd name="connsiteY1" fmla="*/ 91877 h 1739013"/>
                <a:gd name="connsiteX2" fmla="*/ 1170499 w 1261197"/>
                <a:gd name="connsiteY2" fmla="*/ 181396 h 1739013"/>
                <a:gd name="connsiteX3" fmla="*/ 1170499 w 1261197"/>
                <a:gd name="connsiteY3" fmla="*/ 150771 h 1739013"/>
                <a:gd name="connsiteX4" fmla="*/ 1102182 w 1261197"/>
                <a:gd name="connsiteY4" fmla="*/ 150771 h 1739013"/>
                <a:gd name="connsiteX5" fmla="*/ 897228 w 1261197"/>
                <a:gd name="connsiteY5" fmla="*/ 150771 h 1739013"/>
                <a:gd name="connsiteX6" fmla="*/ 701697 w 1261197"/>
                <a:gd name="connsiteY6" fmla="*/ 346301 h 1739013"/>
                <a:gd name="connsiteX7" fmla="*/ 701697 w 1261197"/>
                <a:gd name="connsiteY7" fmla="*/ 659622 h 1739013"/>
                <a:gd name="connsiteX8" fmla="*/ 384842 w 1261197"/>
                <a:gd name="connsiteY8" fmla="*/ 976476 h 1739013"/>
                <a:gd name="connsiteX9" fmla="*/ 360107 w 1261197"/>
                <a:gd name="connsiteY9" fmla="*/ 976476 h 1739013"/>
                <a:gd name="connsiteX10" fmla="*/ 322414 w 1261197"/>
                <a:gd name="connsiteY10" fmla="*/ 976476 h 1739013"/>
                <a:gd name="connsiteX11" fmla="*/ 131595 w 1261197"/>
                <a:gd name="connsiteY11" fmla="*/ 1172007 h 1739013"/>
                <a:gd name="connsiteX12" fmla="*/ 131595 w 1261197"/>
                <a:gd name="connsiteY12" fmla="*/ 1677324 h 1739013"/>
                <a:gd name="connsiteX13" fmla="*/ 123758 w 1261197"/>
                <a:gd name="connsiteY13" fmla="*/ 1739013 h 1739013"/>
                <a:gd name="connsiteX14" fmla="*/ 0 w 1261197"/>
                <a:gd name="connsiteY14" fmla="*/ 1739013 h 1739013"/>
                <a:gd name="connsiteX15" fmla="*/ 10272 w 1261197"/>
                <a:gd name="connsiteY15" fmla="*/ 1678502 h 1739013"/>
                <a:gd name="connsiteX16" fmla="*/ 10272 w 1261197"/>
                <a:gd name="connsiteY16" fmla="*/ 1173185 h 1739013"/>
                <a:gd name="connsiteX17" fmla="*/ 322414 w 1261197"/>
                <a:gd name="connsiteY17" fmla="*/ 856330 h 1739013"/>
                <a:gd name="connsiteX18" fmla="*/ 347150 w 1261197"/>
                <a:gd name="connsiteY18" fmla="*/ 856330 h 1739013"/>
                <a:gd name="connsiteX19" fmla="*/ 384842 w 1261197"/>
                <a:gd name="connsiteY19" fmla="*/ 856330 h 1739013"/>
                <a:gd name="connsiteX20" fmla="*/ 580374 w 1261197"/>
                <a:gd name="connsiteY20" fmla="*/ 660800 h 1739013"/>
                <a:gd name="connsiteX21" fmla="*/ 580374 w 1261197"/>
                <a:gd name="connsiteY21" fmla="*/ 347479 h 1739013"/>
                <a:gd name="connsiteX22" fmla="*/ 897228 w 1261197"/>
                <a:gd name="connsiteY22" fmla="*/ 30625 h 1739013"/>
                <a:gd name="connsiteX23" fmla="*/ 1049176 w 1261197"/>
                <a:gd name="connsiteY23" fmla="*/ 30625 h 1739013"/>
                <a:gd name="connsiteX24" fmla="*/ 1170499 w 1261197"/>
                <a:gd name="connsiteY24" fmla="*/ 30625 h 17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1197" h="1739013">
                  <a:moveTo>
                    <a:pt x="1170499" y="0"/>
                  </a:moveTo>
                  <a:lnTo>
                    <a:pt x="1261197" y="91877"/>
                  </a:lnTo>
                  <a:lnTo>
                    <a:pt x="1170499" y="181396"/>
                  </a:lnTo>
                  <a:lnTo>
                    <a:pt x="1170499" y="150771"/>
                  </a:lnTo>
                  <a:lnTo>
                    <a:pt x="1102182" y="150771"/>
                  </a:lnTo>
                  <a:lnTo>
                    <a:pt x="897228" y="150771"/>
                  </a:lnTo>
                  <a:cubicBezTo>
                    <a:pt x="790039" y="150771"/>
                    <a:pt x="701697" y="237935"/>
                    <a:pt x="701697" y="346301"/>
                  </a:cubicBezTo>
                  <a:lnTo>
                    <a:pt x="701697" y="659622"/>
                  </a:lnTo>
                  <a:cubicBezTo>
                    <a:pt x="701697" y="833950"/>
                    <a:pt x="560349" y="976476"/>
                    <a:pt x="384842" y="976476"/>
                  </a:cubicBezTo>
                  <a:lnTo>
                    <a:pt x="360107" y="976476"/>
                  </a:lnTo>
                  <a:lnTo>
                    <a:pt x="322414" y="976476"/>
                  </a:lnTo>
                  <a:cubicBezTo>
                    <a:pt x="215226" y="976476"/>
                    <a:pt x="131595" y="1063641"/>
                    <a:pt x="131595" y="1172007"/>
                  </a:cubicBezTo>
                  <a:lnTo>
                    <a:pt x="131595" y="1677324"/>
                  </a:lnTo>
                  <a:lnTo>
                    <a:pt x="123758" y="1739013"/>
                  </a:lnTo>
                  <a:lnTo>
                    <a:pt x="0" y="1739013"/>
                  </a:lnTo>
                  <a:lnTo>
                    <a:pt x="10272" y="1678502"/>
                  </a:lnTo>
                  <a:lnTo>
                    <a:pt x="10272" y="1173185"/>
                  </a:lnTo>
                  <a:cubicBezTo>
                    <a:pt x="10272" y="998857"/>
                    <a:pt x="146908" y="856330"/>
                    <a:pt x="322414" y="856330"/>
                  </a:cubicBezTo>
                  <a:lnTo>
                    <a:pt x="347150" y="856330"/>
                  </a:lnTo>
                  <a:lnTo>
                    <a:pt x="384842" y="856330"/>
                  </a:lnTo>
                  <a:cubicBezTo>
                    <a:pt x="492032" y="856330"/>
                    <a:pt x="580374" y="769166"/>
                    <a:pt x="580374" y="660800"/>
                  </a:cubicBezTo>
                  <a:lnTo>
                    <a:pt x="580374" y="347479"/>
                  </a:lnTo>
                  <a:cubicBezTo>
                    <a:pt x="580374" y="173151"/>
                    <a:pt x="721721" y="30625"/>
                    <a:pt x="897228" y="30625"/>
                  </a:cubicBezTo>
                  <a:lnTo>
                    <a:pt x="1049176" y="30625"/>
                  </a:lnTo>
                  <a:lnTo>
                    <a:pt x="1170499" y="30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EA24D98-DFD4-4426-BE06-C77504D7B923}"/>
                </a:ext>
              </a:extLst>
            </p:cNvPr>
            <p:cNvSpPr/>
            <p:nvPr/>
          </p:nvSpPr>
          <p:spPr>
            <a:xfrm flipH="1" flipV="1">
              <a:off x="-2" y="336761"/>
              <a:ext cx="1777677" cy="1977813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21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pos="111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61C6E3-BB03-45B3-BA28-C3ADD415425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075" y="1570830"/>
            <a:ext cx="5657850" cy="2001840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20073D-70A1-4747-A11A-D2BDDCF23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111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xmlns="" id="{553CF174-B3CB-4BA5-92AF-7BE4DB5662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5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EAF0E8EC-566A-413A-AC10-A198DFCC3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3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Statem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71AC73A-8F79-4014-839F-5B992795FE18}"/>
              </a:ext>
            </a:extLst>
          </p:cNvPr>
          <p:cNvGrpSpPr/>
          <p:nvPr userDrawn="1"/>
        </p:nvGrpSpPr>
        <p:grpSpPr>
          <a:xfrm>
            <a:off x="4496933" y="1047035"/>
            <a:ext cx="4647067" cy="4096465"/>
            <a:chOff x="4496933" y="1047035"/>
            <a:chExt cx="4647067" cy="409646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84675FD-4E39-4352-AF9C-EA0CCBDFB5A9}"/>
                </a:ext>
              </a:extLst>
            </p:cNvPr>
            <p:cNvSpPr/>
            <p:nvPr/>
          </p:nvSpPr>
          <p:spPr>
            <a:xfrm>
              <a:off x="6447807" y="3130416"/>
              <a:ext cx="1426996" cy="2013084"/>
            </a:xfrm>
            <a:custGeom>
              <a:avLst/>
              <a:gdLst>
                <a:gd name="connsiteX0" fmla="*/ 1391183 w 1397640"/>
                <a:gd name="connsiteY0" fmla="*/ 109597 h 1971671"/>
                <a:gd name="connsiteX1" fmla="*/ 1295095 w 1397640"/>
                <a:gd name="connsiteY1" fmla="*/ 12261 h 1971671"/>
                <a:gd name="connsiteX2" fmla="*/ 1295095 w 1397640"/>
                <a:gd name="connsiteY2" fmla="*/ 44706 h 1971671"/>
                <a:gd name="connsiteX3" fmla="*/ 1166562 w 1397640"/>
                <a:gd name="connsiteY3" fmla="*/ 44706 h 1971671"/>
                <a:gd name="connsiteX4" fmla="*/ 1166562 w 1397640"/>
                <a:gd name="connsiteY4" fmla="*/ 44706 h 1971671"/>
                <a:gd name="connsiteX5" fmla="*/ 1005584 w 1397640"/>
                <a:gd name="connsiteY5" fmla="*/ 44706 h 1971671"/>
                <a:gd name="connsiteX6" fmla="*/ 669901 w 1397640"/>
                <a:gd name="connsiteY6" fmla="*/ 380389 h 1971671"/>
                <a:gd name="connsiteX7" fmla="*/ 669901 w 1397640"/>
                <a:gd name="connsiteY7" fmla="*/ 712329 h 1971671"/>
                <a:gd name="connsiteX8" fmla="*/ 462750 w 1397640"/>
                <a:gd name="connsiteY8" fmla="*/ 919479 h 1971671"/>
                <a:gd name="connsiteX9" fmla="*/ 422818 w 1397640"/>
                <a:gd name="connsiteY9" fmla="*/ 919479 h 1971671"/>
                <a:gd name="connsiteX10" fmla="*/ 422818 w 1397640"/>
                <a:gd name="connsiteY10" fmla="*/ 919479 h 1971671"/>
                <a:gd name="connsiteX11" fmla="*/ 396612 w 1397640"/>
                <a:gd name="connsiteY11" fmla="*/ 919479 h 1971671"/>
                <a:gd name="connsiteX12" fmla="*/ 65920 w 1397640"/>
                <a:gd name="connsiteY12" fmla="*/ 1255163 h 1971671"/>
                <a:gd name="connsiteX13" fmla="*/ 65920 w 1397640"/>
                <a:gd name="connsiteY13" fmla="*/ 1790509 h 1971671"/>
                <a:gd name="connsiteX14" fmla="*/ 23492 w 1397640"/>
                <a:gd name="connsiteY14" fmla="*/ 1915298 h 1971671"/>
                <a:gd name="connsiteX15" fmla="*/ 12261 w 1397640"/>
                <a:gd name="connsiteY15" fmla="*/ 1927777 h 1971671"/>
                <a:gd name="connsiteX16" fmla="*/ 12261 w 1397640"/>
                <a:gd name="connsiteY16" fmla="*/ 1966462 h 1971671"/>
                <a:gd name="connsiteX17" fmla="*/ 143290 w 1397640"/>
                <a:gd name="connsiteY17" fmla="*/ 1966462 h 1971671"/>
                <a:gd name="connsiteX18" fmla="*/ 152025 w 1397640"/>
                <a:gd name="connsiteY18" fmla="*/ 1952735 h 1971671"/>
                <a:gd name="connsiteX19" fmla="*/ 194453 w 1397640"/>
                <a:gd name="connsiteY19" fmla="*/ 1789261 h 1971671"/>
                <a:gd name="connsiteX20" fmla="*/ 194453 w 1397640"/>
                <a:gd name="connsiteY20" fmla="*/ 1253915 h 1971671"/>
                <a:gd name="connsiteX21" fmla="*/ 396612 w 1397640"/>
                <a:gd name="connsiteY21" fmla="*/ 1046764 h 1971671"/>
                <a:gd name="connsiteX22" fmla="*/ 436545 w 1397640"/>
                <a:gd name="connsiteY22" fmla="*/ 1046764 h 1971671"/>
                <a:gd name="connsiteX23" fmla="*/ 436545 w 1397640"/>
                <a:gd name="connsiteY23" fmla="*/ 1046764 h 1971671"/>
                <a:gd name="connsiteX24" fmla="*/ 462750 w 1397640"/>
                <a:gd name="connsiteY24" fmla="*/ 1046764 h 1971671"/>
                <a:gd name="connsiteX25" fmla="*/ 798434 w 1397640"/>
                <a:gd name="connsiteY25" fmla="*/ 711081 h 1971671"/>
                <a:gd name="connsiteX26" fmla="*/ 798434 w 1397640"/>
                <a:gd name="connsiteY26" fmla="*/ 379141 h 1971671"/>
                <a:gd name="connsiteX27" fmla="*/ 1005584 w 1397640"/>
                <a:gd name="connsiteY27" fmla="*/ 171991 h 1971671"/>
                <a:gd name="connsiteX28" fmla="*/ 1222718 w 1397640"/>
                <a:gd name="connsiteY28" fmla="*/ 171991 h 1971671"/>
                <a:gd name="connsiteX29" fmla="*/ 1222718 w 1397640"/>
                <a:gd name="connsiteY29" fmla="*/ 171991 h 1971671"/>
                <a:gd name="connsiteX30" fmla="*/ 1295095 w 1397640"/>
                <a:gd name="connsiteY30" fmla="*/ 171991 h 1971671"/>
                <a:gd name="connsiteX31" fmla="*/ 1295095 w 1397640"/>
                <a:gd name="connsiteY31" fmla="*/ 204436 h 1971671"/>
                <a:gd name="connsiteX32" fmla="*/ 1391183 w 1397640"/>
                <a:gd name="connsiteY32" fmla="*/ 109597 h 197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97640" h="1971671">
                  <a:moveTo>
                    <a:pt x="1391183" y="109597"/>
                  </a:moveTo>
                  <a:lnTo>
                    <a:pt x="1295095" y="12261"/>
                  </a:lnTo>
                  <a:lnTo>
                    <a:pt x="1295095" y="44706"/>
                  </a:lnTo>
                  <a:lnTo>
                    <a:pt x="1166562" y="44706"/>
                  </a:lnTo>
                  <a:lnTo>
                    <a:pt x="1166562" y="44706"/>
                  </a:lnTo>
                  <a:lnTo>
                    <a:pt x="1005584" y="44706"/>
                  </a:lnTo>
                  <a:cubicBezTo>
                    <a:pt x="819648" y="44706"/>
                    <a:pt x="669901" y="195701"/>
                    <a:pt x="669901" y="380389"/>
                  </a:cubicBezTo>
                  <a:lnTo>
                    <a:pt x="669901" y="712329"/>
                  </a:lnTo>
                  <a:cubicBezTo>
                    <a:pt x="669901" y="827135"/>
                    <a:pt x="576309" y="919479"/>
                    <a:pt x="462750" y="919479"/>
                  </a:cubicBezTo>
                  <a:lnTo>
                    <a:pt x="422818" y="919479"/>
                  </a:lnTo>
                  <a:lnTo>
                    <a:pt x="422818" y="919479"/>
                  </a:lnTo>
                  <a:lnTo>
                    <a:pt x="396612" y="919479"/>
                  </a:lnTo>
                  <a:cubicBezTo>
                    <a:pt x="210676" y="919479"/>
                    <a:pt x="65920" y="1070475"/>
                    <a:pt x="65920" y="1255163"/>
                  </a:cubicBezTo>
                  <a:lnTo>
                    <a:pt x="65920" y="1790509"/>
                  </a:lnTo>
                  <a:cubicBezTo>
                    <a:pt x="65920" y="1837929"/>
                    <a:pt x="49698" y="1880357"/>
                    <a:pt x="23492" y="1915298"/>
                  </a:cubicBezTo>
                  <a:cubicBezTo>
                    <a:pt x="19748" y="1920290"/>
                    <a:pt x="16004" y="1924034"/>
                    <a:pt x="12261" y="1927777"/>
                  </a:cubicBezTo>
                  <a:lnTo>
                    <a:pt x="12261" y="1966462"/>
                  </a:lnTo>
                  <a:lnTo>
                    <a:pt x="143290" y="1966462"/>
                  </a:lnTo>
                  <a:cubicBezTo>
                    <a:pt x="145785" y="1961471"/>
                    <a:pt x="148281" y="1957727"/>
                    <a:pt x="152025" y="1952735"/>
                  </a:cubicBezTo>
                  <a:cubicBezTo>
                    <a:pt x="179478" y="1904067"/>
                    <a:pt x="194453" y="1849160"/>
                    <a:pt x="194453" y="1789261"/>
                  </a:cubicBezTo>
                  <a:lnTo>
                    <a:pt x="194453" y="1253915"/>
                  </a:lnTo>
                  <a:cubicBezTo>
                    <a:pt x="194453" y="1139109"/>
                    <a:pt x="283054" y="1046764"/>
                    <a:pt x="396612" y="1046764"/>
                  </a:cubicBezTo>
                  <a:lnTo>
                    <a:pt x="436545" y="1046764"/>
                  </a:lnTo>
                  <a:lnTo>
                    <a:pt x="436545" y="1046764"/>
                  </a:lnTo>
                  <a:lnTo>
                    <a:pt x="462750" y="1046764"/>
                  </a:lnTo>
                  <a:cubicBezTo>
                    <a:pt x="648686" y="1046764"/>
                    <a:pt x="798434" y="895769"/>
                    <a:pt x="798434" y="711081"/>
                  </a:cubicBezTo>
                  <a:lnTo>
                    <a:pt x="798434" y="379141"/>
                  </a:lnTo>
                  <a:cubicBezTo>
                    <a:pt x="798434" y="264335"/>
                    <a:pt x="892026" y="171991"/>
                    <a:pt x="1005584" y="171991"/>
                  </a:cubicBezTo>
                  <a:lnTo>
                    <a:pt x="1222718" y="171991"/>
                  </a:lnTo>
                  <a:lnTo>
                    <a:pt x="1222718" y="171991"/>
                  </a:lnTo>
                  <a:lnTo>
                    <a:pt x="1295095" y="171991"/>
                  </a:lnTo>
                  <a:lnTo>
                    <a:pt x="1295095" y="204436"/>
                  </a:lnTo>
                  <a:lnTo>
                    <a:pt x="1391183" y="1095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3DB57AD-1450-4531-96BA-96EA6DAFCB08}"/>
                </a:ext>
              </a:extLst>
            </p:cNvPr>
            <p:cNvSpPr/>
            <p:nvPr/>
          </p:nvSpPr>
          <p:spPr>
            <a:xfrm>
              <a:off x="4496933" y="3478025"/>
              <a:ext cx="4647067" cy="245902"/>
            </a:xfrm>
            <a:custGeom>
              <a:avLst/>
              <a:gdLst>
                <a:gd name="connsiteX0" fmla="*/ 122314 w 4647067"/>
                <a:gd name="connsiteY0" fmla="*/ 0 h 245902"/>
                <a:gd name="connsiteX1" fmla="*/ 122314 w 4647067"/>
                <a:gd name="connsiteY1" fmla="*/ 40771 h 245902"/>
                <a:gd name="connsiteX2" fmla="*/ 205131 w 4647067"/>
                <a:gd name="connsiteY2" fmla="*/ 40771 h 245902"/>
                <a:gd name="connsiteX3" fmla="*/ 4647067 w 4647067"/>
                <a:gd name="connsiteY3" fmla="*/ 40771 h 245902"/>
                <a:gd name="connsiteX4" fmla="*/ 4647067 w 4647067"/>
                <a:gd name="connsiteY4" fmla="*/ 205131 h 245902"/>
                <a:gd name="connsiteX5" fmla="*/ 286673 w 4647067"/>
                <a:gd name="connsiteY5" fmla="*/ 205131 h 245902"/>
                <a:gd name="connsiteX6" fmla="*/ 122314 w 4647067"/>
                <a:gd name="connsiteY6" fmla="*/ 205131 h 245902"/>
                <a:gd name="connsiteX7" fmla="*/ 122314 w 4647067"/>
                <a:gd name="connsiteY7" fmla="*/ 245902 h 245902"/>
                <a:gd name="connsiteX8" fmla="*/ 0 w 4647067"/>
                <a:gd name="connsiteY8" fmla="*/ 122313 h 24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067" h="245902">
                  <a:moveTo>
                    <a:pt x="122314" y="0"/>
                  </a:moveTo>
                  <a:lnTo>
                    <a:pt x="122314" y="40771"/>
                  </a:lnTo>
                  <a:lnTo>
                    <a:pt x="205131" y="40771"/>
                  </a:lnTo>
                  <a:lnTo>
                    <a:pt x="4647067" y="40771"/>
                  </a:lnTo>
                  <a:lnTo>
                    <a:pt x="4647067" y="205131"/>
                  </a:lnTo>
                  <a:lnTo>
                    <a:pt x="286673" y="205131"/>
                  </a:lnTo>
                  <a:lnTo>
                    <a:pt x="122314" y="205131"/>
                  </a:lnTo>
                  <a:lnTo>
                    <a:pt x="122314" y="245902"/>
                  </a:lnTo>
                  <a:lnTo>
                    <a:pt x="0" y="1223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AA3A2DE-3F49-4BDB-A96E-12E905B07672}"/>
                </a:ext>
              </a:extLst>
            </p:cNvPr>
            <p:cNvSpPr/>
            <p:nvPr/>
          </p:nvSpPr>
          <p:spPr>
            <a:xfrm>
              <a:off x="7219914" y="2652628"/>
              <a:ext cx="1923896" cy="2140494"/>
            </a:xfrm>
            <a:custGeom>
              <a:avLst/>
              <a:gdLst>
                <a:gd name="connsiteX0" fmla="*/ 1743089 w 1884319"/>
                <a:gd name="connsiteY0" fmla="*/ 1690678 h 2096461"/>
                <a:gd name="connsiteX1" fmla="*/ 1743089 w 1884319"/>
                <a:gd name="connsiteY1" fmla="*/ 1600829 h 2096461"/>
                <a:gd name="connsiteX2" fmla="*/ 1743089 w 1884319"/>
                <a:gd name="connsiteY2" fmla="*/ 1600829 h 2096461"/>
                <a:gd name="connsiteX3" fmla="*/ 1743089 w 1884319"/>
                <a:gd name="connsiteY3" fmla="*/ 470238 h 2096461"/>
                <a:gd name="connsiteX4" fmla="*/ 1325045 w 1884319"/>
                <a:gd name="connsiteY4" fmla="*/ 52193 h 2096461"/>
                <a:gd name="connsiteX5" fmla="*/ 291789 w 1884319"/>
                <a:gd name="connsiteY5" fmla="*/ 52193 h 2096461"/>
                <a:gd name="connsiteX6" fmla="*/ 291789 w 1884319"/>
                <a:gd name="connsiteY6" fmla="*/ 52193 h 2096461"/>
                <a:gd name="connsiteX7" fmla="*/ 132058 w 1884319"/>
                <a:gd name="connsiteY7" fmla="*/ 52193 h 2096461"/>
                <a:gd name="connsiteX8" fmla="*/ 132058 w 1884319"/>
                <a:gd name="connsiteY8" fmla="*/ 12261 h 2096461"/>
                <a:gd name="connsiteX9" fmla="*/ 12261 w 1884319"/>
                <a:gd name="connsiteY9" fmla="*/ 132059 h 2096461"/>
                <a:gd name="connsiteX10" fmla="*/ 132058 w 1884319"/>
                <a:gd name="connsiteY10" fmla="*/ 251856 h 2096461"/>
                <a:gd name="connsiteX11" fmla="*/ 132058 w 1884319"/>
                <a:gd name="connsiteY11" fmla="*/ 211924 h 2096461"/>
                <a:gd name="connsiteX12" fmla="*/ 206932 w 1884319"/>
                <a:gd name="connsiteY12" fmla="*/ 211924 h 2096461"/>
                <a:gd name="connsiteX13" fmla="*/ 206932 w 1884319"/>
                <a:gd name="connsiteY13" fmla="*/ 211924 h 2096461"/>
                <a:gd name="connsiteX14" fmla="*/ 1325045 w 1884319"/>
                <a:gd name="connsiteY14" fmla="*/ 211924 h 2096461"/>
                <a:gd name="connsiteX15" fmla="*/ 1582111 w 1884319"/>
                <a:gd name="connsiteY15" fmla="*/ 468990 h 2096461"/>
                <a:gd name="connsiteX16" fmla="*/ 1582111 w 1884319"/>
                <a:gd name="connsiteY16" fmla="*/ 1689430 h 2096461"/>
                <a:gd name="connsiteX17" fmla="*/ 1881605 w 1884319"/>
                <a:gd name="connsiteY17" fmla="*/ 2090003 h 2096461"/>
                <a:gd name="connsiteX18" fmla="*/ 1881605 w 1884319"/>
                <a:gd name="connsiteY18" fmla="*/ 1917794 h 2096461"/>
                <a:gd name="connsiteX19" fmla="*/ 1743089 w 1884319"/>
                <a:gd name="connsiteY19" fmla="*/ 1690678 h 20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4319" h="2096461">
                  <a:moveTo>
                    <a:pt x="1743089" y="1690678"/>
                  </a:moveTo>
                  <a:lnTo>
                    <a:pt x="1743089" y="1600829"/>
                  </a:lnTo>
                  <a:lnTo>
                    <a:pt x="1743089" y="1600829"/>
                  </a:lnTo>
                  <a:lnTo>
                    <a:pt x="1743089" y="470238"/>
                  </a:lnTo>
                  <a:cubicBezTo>
                    <a:pt x="1743089" y="239377"/>
                    <a:pt x="1555905" y="52193"/>
                    <a:pt x="1325045" y="52193"/>
                  </a:cubicBezTo>
                  <a:lnTo>
                    <a:pt x="291789" y="52193"/>
                  </a:lnTo>
                  <a:lnTo>
                    <a:pt x="291789" y="52193"/>
                  </a:lnTo>
                  <a:lnTo>
                    <a:pt x="132058" y="52193"/>
                  </a:lnTo>
                  <a:lnTo>
                    <a:pt x="132058" y="12261"/>
                  </a:lnTo>
                  <a:lnTo>
                    <a:pt x="12261" y="132059"/>
                  </a:lnTo>
                  <a:lnTo>
                    <a:pt x="132058" y="251856"/>
                  </a:lnTo>
                  <a:lnTo>
                    <a:pt x="132058" y="211924"/>
                  </a:lnTo>
                  <a:lnTo>
                    <a:pt x="206932" y="211924"/>
                  </a:lnTo>
                  <a:lnTo>
                    <a:pt x="206932" y="211924"/>
                  </a:lnTo>
                  <a:lnTo>
                    <a:pt x="1325045" y="211924"/>
                  </a:lnTo>
                  <a:cubicBezTo>
                    <a:pt x="1467305" y="211924"/>
                    <a:pt x="1582111" y="327978"/>
                    <a:pt x="1582111" y="468990"/>
                  </a:cubicBezTo>
                  <a:lnTo>
                    <a:pt x="1582111" y="1689430"/>
                  </a:lnTo>
                  <a:cubicBezTo>
                    <a:pt x="1582111" y="1879110"/>
                    <a:pt x="1708148" y="2038840"/>
                    <a:pt x="1881605" y="2090003"/>
                  </a:cubicBezTo>
                  <a:lnTo>
                    <a:pt x="1881605" y="1917794"/>
                  </a:lnTo>
                  <a:cubicBezTo>
                    <a:pt x="1800492" y="1875366"/>
                    <a:pt x="1743089" y="1789261"/>
                    <a:pt x="1743089" y="16906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897B685-73C5-4BA9-9E40-476E19059208}"/>
                </a:ext>
              </a:extLst>
            </p:cNvPr>
            <p:cNvSpPr/>
            <p:nvPr/>
          </p:nvSpPr>
          <p:spPr>
            <a:xfrm>
              <a:off x="8235152" y="1603819"/>
              <a:ext cx="908848" cy="1725136"/>
            </a:xfrm>
            <a:custGeom>
              <a:avLst/>
              <a:gdLst>
                <a:gd name="connsiteX0" fmla="*/ 122314 w 908848"/>
                <a:gd name="connsiteY0" fmla="*/ 0 h 1725136"/>
                <a:gd name="connsiteX1" fmla="*/ 244627 w 908848"/>
                <a:gd name="connsiteY1" fmla="*/ 122314 h 1725136"/>
                <a:gd name="connsiteX2" fmla="*/ 203856 w 908848"/>
                <a:gd name="connsiteY2" fmla="*/ 122314 h 1725136"/>
                <a:gd name="connsiteX3" fmla="*/ 203856 w 908848"/>
                <a:gd name="connsiteY3" fmla="*/ 285399 h 1725136"/>
                <a:gd name="connsiteX4" fmla="*/ 203856 w 908848"/>
                <a:gd name="connsiteY4" fmla="*/ 1298311 h 1725136"/>
                <a:gd name="connsiteX5" fmla="*/ 466322 w 908848"/>
                <a:gd name="connsiteY5" fmla="*/ 1562050 h 1725136"/>
                <a:gd name="connsiteX6" fmla="*/ 908848 w 908848"/>
                <a:gd name="connsiteY6" fmla="*/ 1562050 h 1725136"/>
                <a:gd name="connsiteX7" fmla="*/ 908848 w 908848"/>
                <a:gd name="connsiteY7" fmla="*/ 1725136 h 1725136"/>
                <a:gd name="connsiteX8" fmla="*/ 466322 w 908848"/>
                <a:gd name="connsiteY8" fmla="*/ 1725136 h 1725136"/>
                <a:gd name="connsiteX9" fmla="*/ 39497 w 908848"/>
                <a:gd name="connsiteY9" fmla="*/ 1298311 h 1725136"/>
                <a:gd name="connsiteX10" fmla="*/ 39497 w 908848"/>
                <a:gd name="connsiteY10" fmla="*/ 214049 h 1725136"/>
                <a:gd name="connsiteX11" fmla="*/ 39497 w 908848"/>
                <a:gd name="connsiteY11" fmla="*/ 122314 h 1725136"/>
                <a:gd name="connsiteX12" fmla="*/ 0 w 908848"/>
                <a:gd name="connsiteY12" fmla="*/ 122314 h 17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8848" h="1725136">
                  <a:moveTo>
                    <a:pt x="122314" y="0"/>
                  </a:moveTo>
                  <a:lnTo>
                    <a:pt x="244627" y="122314"/>
                  </a:lnTo>
                  <a:lnTo>
                    <a:pt x="203856" y="122314"/>
                  </a:lnTo>
                  <a:lnTo>
                    <a:pt x="203856" y="285399"/>
                  </a:lnTo>
                  <a:lnTo>
                    <a:pt x="203856" y="1298311"/>
                  </a:lnTo>
                  <a:cubicBezTo>
                    <a:pt x="203856" y="1443559"/>
                    <a:pt x="321074" y="1562050"/>
                    <a:pt x="466322" y="1562050"/>
                  </a:cubicBezTo>
                  <a:lnTo>
                    <a:pt x="908848" y="1562050"/>
                  </a:lnTo>
                  <a:lnTo>
                    <a:pt x="908848" y="1725136"/>
                  </a:lnTo>
                  <a:lnTo>
                    <a:pt x="466322" y="1725136"/>
                  </a:lnTo>
                  <a:cubicBezTo>
                    <a:pt x="230613" y="1725136"/>
                    <a:pt x="39497" y="1534021"/>
                    <a:pt x="39497" y="1298311"/>
                  </a:cubicBezTo>
                  <a:lnTo>
                    <a:pt x="39497" y="214049"/>
                  </a:lnTo>
                  <a:lnTo>
                    <a:pt x="39497" y="122314"/>
                  </a:lnTo>
                  <a:lnTo>
                    <a:pt x="0" y="1223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D694C83-0275-41DA-9E15-3A4C3D9D2DA9}"/>
                </a:ext>
              </a:extLst>
            </p:cNvPr>
            <p:cNvSpPr/>
            <p:nvPr/>
          </p:nvSpPr>
          <p:spPr>
            <a:xfrm>
              <a:off x="8719312" y="1047035"/>
              <a:ext cx="424688" cy="803183"/>
            </a:xfrm>
            <a:custGeom>
              <a:avLst/>
              <a:gdLst>
                <a:gd name="connsiteX0" fmla="*/ 127410 w 424688"/>
                <a:gd name="connsiteY0" fmla="*/ 0 h 803183"/>
                <a:gd name="connsiteX1" fmla="*/ 254820 w 424688"/>
                <a:gd name="connsiteY1" fmla="*/ 126135 h 803183"/>
                <a:gd name="connsiteX2" fmla="*/ 212775 w 424688"/>
                <a:gd name="connsiteY2" fmla="*/ 126135 h 803183"/>
                <a:gd name="connsiteX3" fmla="*/ 212775 w 424688"/>
                <a:gd name="connsiteY3" fmla="*/ 221693 h 803183"/>
                <a:gd name="connsiteX4" fmla="*/ 212775 w 424688"/>
                <a:gd name="connsiteY4" fmla="*/ 368216 h 803183"/>
                <a:gd name="connsiteX5" fmla="*/ 378866 w 424688"/>
                <a:gd name="connsiteY5" fmla="*/ 618159 h 803183"/>
                <a:gd name="connsiteX6" fmla="*/ 424688 w 424688"/>
                <a:gd name="connsiteY6" fmla="*/ 627489 h 803183"/>
                <a:gd name="connsiteX7" fmla="*/ 424688 w 424688"/>
                <a:gd name="connsiteY7" fmla="*/ 803183 h 803183"/>
                <a:gd name="connsiteX8" fmla="*/ 394074 w 424688"/>
                <a:gd name="connsiteY8" fmla="*/ 800094 h 803183"/>
                <a:gd name="connsiteX9" fmla="*/ 42045 w 424688"/>
                <a:gd name="connsiteY9" fmla="*/ 368216 h 803183"/>
                <a:gd name="connsiteX10" fmla="*/ 42045 w 424688"/>
                <a:gd name="connsiteY10" fmla="*/ 150343 h 803183"/>
                <a:gd name="connsiteX11" fmla="*/ 42045 w 424688"/>
                <a:gd name="connsiteY11" fmla="*/ 126135 h 803183"/>
                <a:gd name="connsiteX12" fmla="*/ 0 w 424688"/>
                <a:gd name="connsiteY12" fmla="*/ 126135 h 8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8" h="803183">
                  <a:moveTo>
                    <a:pt x="127410" y="0"/>
                  </a:moveTo>
                  <a:lnTo>
                    <a:pt x="254820" y="126135"/>
                  </a:lnTo>
                  <a:lnTo>
                    <a:pt x="212775" y="126135"/>
                  </a:lnTo>
                  <a:lnTo>
                    <a:pt x="212775" y="221693"/>
                  </a:lnTo>
                  <a:lnTo>
                    <a:pt x="212775" y="368216"/>
                  </a:lnTo>
                  <a:cubicBezTo>
                    <a:pt x="212775" y="480018"/>
                    <a:pt x="281577" y="576770"/>
                    <a:pt x="378866" y="618159"/>
                  </a:cubicBezTo>
                  <a:lnTo>
                    <a:pt x="424688" y="627489"/>
                  </a:lnTo>
                  <a:lnTo>
                    <a:pt x="424688" y="803183"/>
                  </a:lnTo>
                  <a:lnTo>
                    <a:pt x="394074" y="800094"/>
                  </a:lnTo>
                  <a:cubicBezTo>
                    <a:pt x="193245" y="758967"/>
                    <a:pt x="42045" y="581150"/>
                    <a:pt x="42045" y="368216"/>
                  </a:cubicBezTo>
                  <a:lnTo>
                    <a:pt x="42045" y="150343"/>
                  </a:lnTo>
                  <a:lnTo>
                    <a:pt x="42045" y="126135"/>
                  </a:lnTo>
                  <a:lnTo>
                    <a:pt x="0" y="126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4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 hidden="1">
            <a:extLst>
              <a:ext uri="{FF2B5EF4-FFF2-40B4-BE49-F238E27FC236}">
                <a16:creationId xmlns:a16="http://schemas.microsoft.com/office/drawing/2014/main" xmlns="" id="{F3901DCC-13F4-407B-AD65-6B946F51460F}"/>
              </a:ext>
            </a:extLst>
          </p:cNvPr>
          <p:cNvSpPr/>
          <p:nvPr userDrawn="1"/>
        </p:nvSpPr>
        <p:spPr>
          <a:xfrm>
            <a:off x="5164785" y="1230728"/>
            <a:ext cx="879131" cy="471419"/>
          </a:xfrm>
          <a:custGeom>
            <a:avLst/>
            <a:gdLst>
              <a:gd name="connsiteX0" fmla="*/ 859580 w 861046"/>
              <a:gd name="connsiteY0" fmla="*/ 12261 h 461720"/>
              <a:gd name="connsiteX1" fmla="*/ 456511 w 861046"/>
              <a:gd name="connsiteY1" fmla="*/ 415330 h 461720"/>
              <a:gd name="connsiteX2" fmla="*/ 281806 w 861046"/>
              <a:gd name="connsiteY2" fmla="*/ 415330 h 461720"/>
              <a:gd name="connsiteX3" fmla="*/ 281806 w 861046"/>
              <a:gd name="connsiteY3" fmla="*/ 415330 h 461720"/>
              <a:gd name="connsiteX4" fmla="*/ 128315 w 861046"/>
              <a:gd name="connsiteY4" fmla="*/ 415330 h 461720"/>
              <a:gd name="connsiteX5" fmla="*/ 128315 w 861046"/>
              <a:gd name="connsiteY5" fmla="*/ 454015 h 461720"/>
              <a:gd name="connsiteX6" fmla="*/ 12261 w 861046"/>
              <a:gd name="connsiteY6" fmla="*/ 337961 h 461720"/>
              <a:gd name="connsiteX7" fmla="*/ 128315 w 861046"/>
              <a:gd name="connsiteY7" fmla="*/ 221907 h 461720"/>
              <a:gd name="connsiteX8" fmla="*/ 128315 w 861046"/>
              <a:gd name="connsiteY8" fmla="*/ 260592 h 461720"/>
              <a:gd name="connsiteX9" fmla="*/ 200693 w 861046"/>
              <a:gd name="connsiteY9" fmla="*/ 260592 h 461720"/>
              <a:gd name="connsiteX10" fmla="*/ 200693 w 861046"/>
              <a:gd name="connsiteY10" fmla="*/ 260592 h 461720"/>
              <a:gd name="connsiteX11" fmla="*/ 456511 w 861046"/>
              <a:gd name="connsiteY11" fmla="*/ 260592 h 461720"/>
              <a:gd name="connsiteX12" fmla="*/ 704842 w 861046"/>
              <a:gd name="connsiteY12" fmla="*/ 12261 h 461720"/>
              <a:gd name="connsiteX13" fmla="*/ 859580 w 861046"/>
              <a:gd name="connsiteY13" fmla="*/ 12261 h 4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46" h="461720">
                <a:moveTo>
                  <a:pt x="859580" y="12261"/>
                </a:moveTo>
                <a:cubicBezTo>
                  <a:pt x="859580" y="234386"/>
                  <a:pt x="678636" y="415330"/>
                  <a:pt x="456511" y="415330"/>
                </a:cubicBezTo>
                <a:lnTo>
                  <a:pt x="281806" y="415330"/>
                </a:lnTo>
                <a:lnTo>
                  <a:pt x="281806" y="415330"/>
                </a:lnTo>
                <a:lnTo>
                  <a:pt x="128315" y="415330"/>
                </a:lnTo>
                <a:lnTo>
                  <a:pt x="128315" y="454015"/>
                </a:lnTo>
                <a:lnTo>
                  <a:pt x="12261" y="337961"/>
                </a:lnTo>
                <a:lnTo>
                  <a:pt x="128315" y="221907"/>
                </a:lnTo>
                <a:lnTo>
                  <a:pt x="128315" y="260592"/>
                </a:lnTo>
                <a:lnTo>
                  <a:pt x="200693" y="260592"/>
                </a:lnTo>
                <a:lnTo>
                  <a:pt x="200693" y="260592"/>
                </a:lnTo>
                <a:lnTo>
                  <a:pt x="456511" y="260592"/>
                </a:lnTo>
                <a:cubicBezTo>
                  <a:pt x="593779" y="260592"/>
                  <a:pt x="704842" y="149529"/>
                  <a:pt x="704842" y="12261"/>
                </a:cubicBezTo>
                <a:lnTo>
                  <a:pt x="859580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 hidden="1">
            <a:extLst>
              <a:ext uri="{FF2B5EF4-FFF2-40B4-BE49-F238E27FC236}">
                <a16:creationId xmlns:a16="http://schemas.microsoft.com/office/drawing/2014/main" xmlns="" id="{9FEF2ABD-FB8C-4DB8-989A-AB55D09C9745}"/>
              </a:ext>
            </a:extLst>
          </p:cNvPr>
          <p:cNvSpPr/>
          <p:nvPr/>
        </p:nvSpPr>
        <p:spPr>
          <a:xfrm>
            <a:off x="4994055" y="2140438"/>
            <a:ext cx="254821" cy="1898414"/>
          </a:xfrm>
          <a:custGeom>
            <a:avLst/>
            <a:gdLst>
              <a:gd name="connsiteX0" fmla="*/ 203188 w 249578"/>
              <a:gd name="connsiteY0" fmla="*/ 125819 h 1859361"/>
              <a:gd name="connsiteX1" fmla="*/ 240625 w 249578"/>
              <a:gd name="connsiteY1" fmla="*/ 125819 h 1859361"/>
              <a:gd name="connsiteX2" fmla="*/ 127067 w 249578"/>
              <a:gd name="connsiteY2" fmla="*/ 12261 h 1859361"/>
              <a:gd name="connsiteX3" fmla="*/ 12261 w 249578"/>
              <a:gd name="connsiteY3" fmla="*/ 125819 h 1859361"/>
              <a:gd name="connsiteX4" fmla="*/ 50945 w 249578"/>
              <a:gd name="connsiteY4" fmla="*/ 125819 h 1859361"/>
              <a:gd name="connsiteX5" fmla="*/ 50945 w 249578"/>
              <a:gd name="connsiteY5" fmla="*/ 278062 h 1859361"/>
              <a:gd name="connsiteX6" fmla="*/ 50945 w 249578"/>
              <a:gd name="connsiteY6" fmla="*/ 278062 h 1859361"/>
              <a:gd name="connsiteX7" fmla="*/ 50945 w 249578"/>
              <a:gd name="connsiteY7" fmla="*/ 1854151 h 1859361"/>
              <a:gd name="connsiteX8" fmla="*/ 203188 w 249578"/>
              <a:gd name="connsiteY8" fmla="*/ 1854151 h 1859361"/>
              <a:gd name="connsiteX9" fmla="*/ 203188 w 249578"/>
              <a:gd name="connsiteY9" fmla="*/ 195701 h 1859361"/>
              <a:gd name="connsiteX10" fmla="*/ 203188 w 249578"/>
              <a:gd name="connsiteY10" fmla="*/ 195701 h 18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78" h="1859361">
                <a:moveTo>
                  <a:pt x="203188" y="125819"/>
                </a:moveTo>
                <a:lnTo>
                  <a:pt x="240625" y="125819"/>
                </a:lnTo>
                <a:lnTo>
                  <a:pt x="127067" y="12261"/>
                </a:lnTo>
                <a:lnTo>
                  <a:pt x="12261" y="125819"/>
                </a:lnTo>
                <a:lnTo>
                  <a:pt x="50945" y="125819"/>
                </a:lnTo>
                <a:lnTo>
                  <a:pt x="50945" y="278062"/>
                </a:lnTo>
                <a:lnTo>
                  <a:pt x="50945" y="278062"/>
                </a:lnTo>
                <a:lnTo>
                  <a:pt x="50945" y="1854151"/>
                </a:lnTo>
                <a:lnTo>
                  <a:pt x="203188" y="1854151"/>
                </a:lnTo>
                <a:lnTo>
                  <a:pt x="203188" y="195701"/>
                </a:lnTo>
                <a:lnTo>
                  <a:pt x="203188" y="195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 hidden="1">
            <a:extLst>
              <a:ext uri="{FF2B5EF4-FFF2-40B4-BE49-F238E27FC236}">
                <a16:creationId xmlns:a16="http://schemas.microsoft.com/office/drawing/2014/main" xmlns="" id="{F5D0FCBE-2356-4048-AE5E-C0F16E309B94}"/>
              </a:ext>
            </a:extLst>
          </p:cNvPr>
          <p:cNvSpPr/>
          <p:nvPr/>
        </p:nvSpPr>
        <p:spPr>
          <a:xfrm>
            <a:off x="4313684" y="1219261"/>
            <a:ext cx="2764804" cy="1261363"/>
          </a:xfrm>
          <a:custGeom>
            <a:avLst/>
            <a:gdLst>
              <a:gd name="connsiteX0" fmla="*/ 2672770 w 2707928"/>
              <a:gd name="connsiteY0" fmla="*/ 107101 h 1235414"/>
              <a:gd name="connsiteX1" fmla="*/ 2672770 w 2707928"/>
              <a:gd name="connsiteY1" fmla="*/ 173239 h 1235414"/>
              <a:gd name="connsiteX2" fmla="*/ 2672770 w 2707928"/>
              <a:gd name="connsiteY2" fmla="*/ 173239 h 1235414"/>
              <a:gd name="connsiteX3" fmla="*/ 2672770 w 2707928"/>
              <a:gd name="connsiteY3" fmla="*/ 294285 h 1235414"/>
              <a:gd name="connsiteX4" fmla="*/ 2337086 w 2707928"/>
              <a:gd name="connsiteY4" fmla="*/ 629968 h 1235414"/>
              <a:gd name="connsiteX5" fmla="*/ 1483527 w 2707928"/>
              <a:gd name="connsiteY5" fmla="*/ 629968 h 1235414"/>
              <a:gd name="connsiteX6" fmla="*/ 1276377 w 2707928"/>
              <a:gd name="connsiteY6" fmla="*/ 837118 h 1235414"/>
              <a:gd name="connsiteX7" fmla="*/ 1276377 w 2707928"/>
              <a:gd name="connsiteY7" fmla="*/ 877051 h 1235414"/>
              <a:gd name="connsiteX8" fmla="*/ 1276377 w 2707928"/>
              <a:gd name="connsiteY8" fmla="*/ 877051 h 1235414"/>
              <a:gd name="connsiteX9" fmla="*/ 1276377 w 2707928"/>
              <a:gd name="connsiteY9" fmla="*/ 904505 h 1235414"/>
              <a:gd name="connsiteX10" fmla="*/ 940694 w 2707928"/>
              <a:gd name="connsiteY10" fmla="*/ 1235196 h 1235414"/>
              <a:gd name="connsiteX11" fmla="*/ 12261 w 2707928"/>
              <a:gd name="connsiteY11" fmla="*/ 1235196 h 1235414"/>
              <a:gd name="connsiteX12" fmla="*/ 12261 w 2707928"/>
              <a:gd name="connsiteY12" fmla="*/ 1106663 h 1235414"/>
              <a:gd name="connsiteX13" fmla="*/ 938198 w 2707928"/>
              <a:gd name="connsiteY13" fmla="*/ 1106663 h 1235414"/>
              <a:gd name="connsiteX14" fmla="*/ 1145348 w 2707928"/>
              <a:gd name="connsiteY14" fmla="*/ 904505 h 1235414"/>
              <a:gd name="connsiteX15" fmla="*/ 1145348 w 2707928"/>
              <a:gd name="connsiteY15" fmla="*/ 864572 h 1235414"/>
              <a:gd name="connsiteX16" fmla="*/ 1145348 w 2707928"/>
              <a:gd name="connsiteY16" fmla="*/ 864572 h 1235414"/>
              <a:gd name="connsiteX17" fmla="*/ 1145348 w 2707928"/>
              <a:gd name="connsiteY17" fmla="*/ 838366 h 1235414"/>
              <a:gd name="connsiteX18" fmla="*/ 1481031 w 2707928"/>
              <a:gd name="connsiteY18" fmla="*/ 502683 h 1235414"/>
              <a:gd name="connsiteX19" fmla="*/ 2334591 w 2707928"/>
              <a:gd name="connsiteY19" fmla="*/ 502683 h 1235414"/>
              <a:gd name="connsiteX20" fmla="*/ 2541741 w 2707928"/>
              <a:gd name="connsiteY20" fmla="*/ 295533 h 1235414"/>
              <a:gd name="connsiteX21" fmla="*/ 2541741 w 2707928"/>
              <a:gd name="connsiteY21" fmla="*/ 174487 h 1235414"/>
              <a:gd name="connsiteX22" fmla="*/ 2541741 w 2707928"/>
              <a:gd name="connsiteY22" fmla="*/ 174487 h 1235414"/>
              <a:gd name="connsiteX23" fmla="*/ 2541741 w 2707928"/>
              <a:gd name="connsiteY23" fmla="*/ 108349 h 1235414"/>
              <a:gd name="connsiteX24" fmla="*/ 2509296 w 2707928"/>
              <a:gd name="connsiteY24" fmla="*/ 108349 h 1235414"/>
              <a:gd name="connsiteX25" fmla="*/ 2606631 w 2707928"/>
              <a:gd name="connsiteY25" fmla="*/ 12261 h 1235414"/>
              <a:gd name="connsiteX26" fmla="*/ 2703967 w 2707928"/>
              <a:gd name="connsiteY26" fmla="*/ 108349 h 1235414"/>
              <a:gd name="connsiteX27" fmla="*/ 2672770 w 2707928"/>
              <a:gd name="connsiteY27" fmla="*/ 108349 h 12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07928" h="1235414">
                <a:moveTo>
                  <a:pt x="2672770" y="107101"/>
                </a:moveTo>
                <a:lnTo>
                  <a:pt x="2672770" y="173239"/>
                </a:lnTo>
                <a:lnTo>
                  <a:pt x="2672770" y="173239"/>
                </a:lnTo>
                <a:lnTo>
                  <a:pt x="2672770" y="294285"/>
                </a:lnTo>
                <a:cubicBezTo>
                  <a:pt x="2672770" y="480221"/>
                  <a:pt x="2521775" y="629968"/>
                  <a:pt x="2337086" y="629968"/>
                </a:cubicBezTo>
                <a:lnTo>
                  <a:pt x="1483527" y="629968"/>
                </a:lnTo>
                <a:cubicBezTo>
                  <a:pt x="1368721" y="629968"/>
                  <a:pt x="1276377" y="723560"/>
                  <a:pt x="1276377" y="837118"/>
                </a:cubicBezTo>
                <a:lnTo>
                  <a:pt x="1276377" y="877051"/>
                </a:lnTo>
                <a:lnTo>
                  <a:pt x="1276377" y="877051"/>
                </a:lnTo>
                <a:lnTo>
                  <a:pt x="1276377" y="904505"/>
                </a:lnTo>
                <a:cubicBezTo>
                  <a:pt x="1276377" y="1090441"/>
                  <a:pt x="1125382" y="1235196"/>
                  <a:pt x="940694" y="1235196"/>
                </a:cubicBezTo>
                <a:lnTo>
                  <a:pt x="12261" y="1235196"/>
                </a:lnTo>
                <a:lnTo>
                  <a:pt x="12261" y="1106663"/>
                </a:lnTo>
                <a:lnTo>
                  <a:pt x="938198" y="1106663"/>
                </a:lnTo>
                <a:cubicBezTo>
                  <a:pt x="1053004" y="1106663"/>
                  <a:pt x="1145348" y="1018063"/>
                  <a:pt x="1145348" y="904505"/>
                </a:cubicBezTo>
                <a:lnTo>
                  <a:pt x="1145348" y="864572"/>
                </a:lnTo>
                <a:lnTo>
                  <a:pt x="1145348" y="864572"/>
                </a:lnTo>
                <a:lnTo>
                  <a:pt x="1145348" y="838366"/>
                </a:lnTo>
                <a:cubicBezTo>
                  <a:pt x="1145348" y="652430"/>
                  <a:pt x="1296343" y="502683"/>
                  <a:pt x="1481031" y="502683"/>
                </a:cubicBezTo>
                <a:lnTo>
                  <a:pt x="2334591" y="502683"/>
                </a:lnTo>
                <a:cubicBezTo>
                  <a:pt x="2449397" y="502683"/>
                  <a:pt x="2541741" y="409091"/>
                  <a:pt x="2541741" y="295533"/>
                </a:cubicBezTo>
                <a:lnTo>
                  <a:pt x="2541741" y="174487"/>
                </a:lnTo>
                <a:lnTo>
                  <a:pt x="2541741" y="174487"/>
                </a:lnTo>
                <a:lnTo>
                  <a:pt x="2541741" y="108349"/>
                </a:lnTo>
                <a:lnTo>
                  <a:pt x="2509296" y="108349"/>
                </a:lnTo>
                <a:lnTo>
                  <a:pt x="2606631" y="12261"/>
                </a:lnTo>
                <a:lnTo>
                  <a:pt x="2703967" y="108349"/>
                </a:lnTo>
                <a:lnTo>
                  <a:pt x="2672770" y="10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 hidden="1">
            <a:extLst>
              <a:ext uri="{FF2B5EF4-FFF2-40B4-BE49-F238E27FC236}">
                <a16:creationId xmlns:a16="http://schemas.microsoft.com/office/drawing/2014/main" xmlns="" id="{28F59E71-8926-455E-85AF-DB085526EF2C}"/>
              </a:ext>
            </a:extLst>
          </p:cNvPr>
          <p:cNvSpPr/>
          <p:nvPr/>
        </p:nvSpPr>
        <p:spPr>
          <a:xfrm>
            <a:off x="5414509" y="1251114"/>
            <a:ext cx="1847450" cy="993801"/>
          </a:xfrm>
          <a:custGeom>
            <a:avLst/>
            <a:gdLst>
              <a:gd name="connsiteX0" fmla="*/ 12261 w 1809445"/>
              <a:gd name="connsiteY0" fmla="*/ 13509 h 973356"/>
              <a:gd name="connsiteX1" fmla="*/ 399108 w 1809445"/>
              <a:gd name="connsiteY1" fmla="*/ 400356 h 973356"/>
              <a:gd name="connsiteX2" fmla="*/ 1381200 w 1809445"/>
              <a:gd name="connsiteY2" fmla="*/ 400356 h 973356"/>
              <a:gd name="connsiteX3" fmla="*/ 1619548 w 1809445"/>
              <a:gd name="connsiteY3" fmla="*/ 638703 h 973356"/>
              <a:gd name="connsiteX4" fmla="*/ 1619548 w 1809445"/>
              <a:gd name="connsiteY4" fmla="*/ 778467 h 973356"/>
              <a:gd name="connsiteX5" fmla="*/ 1619548 w 1809445"/>
              <a:gd name="connsiteY5" fmla="*/ 778467 h 973356"/>
              <a:gd name="connsiteX6" fmla="*/ 1619548 w 1809445"/>
              <a:gd name="connsiteY6" fmla="*/ 854589 h 973356"/>
              <a:gd name="connsiteX7" fmla="*/ 1582111 w 1809445"/>
              <a:gd name="connsiteY7" fmla="*/ 854589 h 973356"/>
              <a:gd name="connsiteX8" fmla="*/ 1693173 w 1809445"/>
              <a:gd name="connsiteY8" fmla="*/ 965651 h 973356"/>
              <a:gd name="connsiteX9" fmla="*/ 1804236 w 1809445"/>
              <a:gd name="connsiteY9" fmla="*/ 854589 h 973356"/>
              <a:gd name="connsiteX10" fmla="*/ 1766799 w 1809445"/>
              <a:gd name="connsiteY10" fmla="*/ 854589 h 973356"/>
              <a:gd name="connsiteX11" fmla="*/ 1766799 w 1809445"/>
              <a:gd name="connsiteY11" fmla="*/ 778467 h 973356"/>
              <a:gd name="connsiteX12" fmla="*/ 1766799 w 1809445"/>
              <a:gd name="connsiteY12" fmla="*/ 778467 h 973356"/>
              <a:gd name="connsiteX13" fmla="*/ 1766799 w 1809445"/>
              <a:gd name="connsiteY13" fmla="*/ 637455 h 973356"/>
              <a:gd name="connsiteX14" fmla="*/ 1379952 w 1809445"/>
              <a:gd name="connsiteY14" fmla="*/ 250608 h 973356"/>
              <a:gd name="connsiteX15" fmla="*/ 397860 w 1809445"/>
              <a:gd name="connsiteY15" fmla="*/ 250608 h 973356"/>
              <a:gd name="connsiteX16" fmla="*/ 159512 w 1809445"/>
              <a:gd name="connsiteY16" fmla="*/ 12261 h 973356"/>
              <a:gd name="connsiteX17" fmla="*/ 12261 w 1809445"/>
              <a:gd name="connsiteY17" fmla="*/ 12261 h 9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9445" h="973356">
                <a:moveTo>
                  <a:pt x="12261" y="13509"/>
                </a:moveTo>
                <a:cubicBezTo>
                  <a:pt x="12261" y="226898"/>
                  <a:pt x="185718" y="400356"/>
                  <a:pt x="399108" y="400356"/>
                </a:cubicBezTo>
                <a:lnTo>
                  <a:pt x="1381200" y="400356"/>
                </a:lnTo>
                <a:cubicBezTo>
                  <a:pt x="1512229" y="400356"/>
                  <a:pt x="1619548" y="507674"/>
                  <a:pt x="1619548" y="638703"/>
                </a:cubicBezTo>
                <a:lnTo>
                  <a:pt x="1619548" y="778467"/>
                </a:lnTo>
                <a:lnTo>
                  <a:pt x="1619548" y="778467"/>
                </a:lnTo>
                <a:lnTo>
                  <a:pt x="1619548" y="854589"/>
                </a:lnTo>
                <a:lnTo>
                  <a:pt x="1582111" y="854589"/>
                </a:lnTo>
                <a:lnTo>
                  <a:pt x="1693173" y="965651"/>
                </a:lnTo>
                <a:lnTo>
                  <a:pt x="1804236" y="854589"/>
                </a:lnTo>
                <a:lnTo>
                  <a:pt x="1766799" y="854589"/>
                </a:lnTo>
                <a:lnTo>
                  <a:pt x="1766799" y="778467"/>
                </a:lnTo>
                <a:lnTo>
                  <a:pt x="1766799" y="778467"/>
                </a:lnTo>
                <a:lnTo>
                  <a:pt x="1766799" y="637455"/>
                </a:lnTo>
                <a:cubicBezTo>
                  <a:pt x="1766799" y="424066"/>
                  <a:pt x="1593342" y="250608"/>
                  <a:pt x="1379952" y="250608"/>
                </a:cubicBezTo>
                <a:lnTo>
                  <a:pt x="397860" y="250608"/>
                </a:lnTo>
                <a:cubicBezTo>
                  <a:pt x="266831" y="250608"/>
                  <a:pt x="159512" y="143290"/>
                  <a:pt x="159512" y="12261"/>
                </a:cubicBezTo>
                <a:lnTo>
                  <a:pt x="12261" y="122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 hidden="1">
            <a:extLst>
              <a:ext uri="{FF2B5EF4-FFF2-40B4-BE49-F238E27FC236}">
                <a16:creationId xmlns:a16="http://schemas.microsoft.com/office/drawing/2014/main" xmlns="" id="{7FF976E2-C240-41CF-ABE2-E66FDCD9C632}"/>
              </a:ext>
            </a:extLst>
          </p:cNvPr>
          <p:cNvSpPr/>
          <p:nvPr/>
        </p:nvSpPr>
        <p:spPr>
          <a:xfrm>
            <a:off x="4571053" y="2563440"/>
            <a:ext cx="2267904" cy="2497242"/>
          </a:xfrm>
          <a:custGeom>
            <a:avLst/>
            <a:gdLst>
              <a:gd name="connsiteX0" fmla="*/ 2221032 w 2221250"/>
              <a:gd name="connsiteY0" fmla="*/ 132059 h 2445871"/>
              <a:gd name="connsiteX1" fmla="*/ 2101235 w 2221250"/>
              <a:gd name="connsiteY1" fmla="*/ 12261 h 2445871"/>
              <a:gd name="connsiteX2" fmla="*/ 2101235 w 2221250"/>
              <a:gd name="connsiteY2" fmla="*/ 52193 h 2445871"/>
              <a:gd name="connsiteX3" fmla="*/ 1941504 w 2221250"/>
              <a:gd name="connsiteY3" fmla="*/ 52193 h 2445871"/>
              <a:gd name="connsiteX4" fmla="*/ 1941504 w 2221250"/>
              <a:gd name="connsiteY4" fmla="*/ 52193 h 2445871"/>
              <a:gd name="connsiteX5" fmla="*/ 1248923 w 2221250"/>
              <a:gd name="connsiteY5" fmla="*/ 52193 h 2445871"/>
              <a:gd name="connsiteX6" fmla="*/ 830879 w 2221250"/>
              <a:gd name="connsiteY6" fmla="*/ 470238 h 2445871"/>
              <a:gd name="connsiteX7" fmla="*/ 830879 w 2221250"/>
              <a:gd name="connsiteY7" fmla="*/ 882043 h 2445871"/>
              <a:gd name="connsiteX8" fmla="*/ 572565 w 2221250"/>
              <a:gd name="connsiteY8" fmla="*/ 1139109 h 2445871"/>
              <a:gd name="connsiteX9" fmla="*/ 522649 w 2221250"/>
              <a:gd name="connsiteY9" fmla="*/ 1139109 h 2445871"/>
              <a:gd name="connsiteX10" fmla="*/ 522649 w 2221250"/>
              <a:gd name="connsiteY10" fmla="*/ 1139109 h 2445871"/>
              <a:gd name="connsiteX11" fmla="*/ 490204 w 2221250"/>
              <a:gd name="connsiteY11" fmla="*/ 1139109 h 2445871"/>
              <a:gd name="connsiteX12" fmla="*/ 78399 w 2221250"/>
              <a:gd name="connsiteY12" fmla="*/ 1557153 h 2445871"/>
              <a:gd name="connsiteX13" fmla="*/ 78399 w 2221250"/>
              <a:gd name="connsiteY13" fmla="*/ 2222280 h 2445871"/>
              <a:gd name="connsiteX14" fmla="*/ 25988 w 2221250"/>
              <a:gd name="connsiteY14" fmla="*/ 2378267 h 2445871"/>
              <a:gd name="connsiteX15" fmla="*/ 12261 w 2221250"/>
              <a:gd name="connsiteY15" fmla="*/ 2394489 h 2445871"/>
              <a:gd name="connsiteX16" fmla="*/ 12261 w 2221250"/>
              <a:gd name="connsiteY16" fmla="*/ 2443157 h 2445871"/>
              <a:gd name="connsiteX17" fmla="*/ 175735 w 2221250"/>
              <a:gd name="connsiteY17" fmla="*/ 2443157 h 2445871"/>
              <a:gd name="connsiteX18" fmla="*/ 185718 w 2221250"/>
              <a:gd name="connsiteY18" fmla="*/ 2425687 h 2445871"/>
              <a:gd name="connsiteX19" fmla="*/ 238129 w 2221250"/>
              <a:gd name="connsiteY19" fmla="*/ 2222280 h 2445871"/>
              <a:gd name="connsiteX20" fmla="*/ 238129 w 2221250"/>
              <a:gd name="connsiteY20" fmla="*/ 1557153 h 2445871"/>
              <a:gd name="connsiteX21" fmla="*/ 490204 w 2221250"/>
              <a:gd name="connsiteY21" fmla="*/ 1300087 h 2445871"/>
              <a:gd name="connsiteX22" fmla="*/ 540120 w 2221250"/>
              <a:gd name="connsiteY22" fmla="*/ 1300087 h 2445871"/>
              <a:gd name="connsiteX23" fmla="*/ 540120 w 2221250"/>
              <a:gd name="connsiteY23" fmla="*/ 1300087 h 2445871"/>
              <a:gd name="connsiteX24" fmla="*/ 571317 w 2221250"/>
              <a:gd name="connsiteY24" fmla="*/ 1300087 h 2445871"/>
              <a:gd name="connsiteX25" fmla="*/ 989361 w 2221250"/>
              <a:gd name="connsiteY25" fmla="*/ 882043 h 2445871"/>
              <a:gd name="connsiteX26" fmla="*/ 989361 w 2221250"/>
              <a:gd name="connsiteY26" fmla="*/ 470238 h 2445871"/>
              <a:gd name="connsiteX27" fmla="*/ 1247675 w 2221250"/>
              <a:gd name="connsiteY27" fmla="*/ 213172 h 2445871"/>
              <a:gd name="connsiteX28" fmla="*/ 2010138 w 2221250"/>
              <a:gd name="connsiteY28" fmla="*/ 213172 h 2445871"/>
              <a:gd name="connsiteX29" fmla="*/ 2010138 w 2221250"/>
              <a:gd name="connsiteY29" fmla="*/ 213172 h 2445871"/>
              <a:gd name="connsiteX30" fmla="*/ 2099987 w 2221250"/>
              <a:gd name="connsiteY30" fmla="*/ 213172 h 2445871"/>
              <a:gd name="connsiteX31" fmla="*/ 2099987 w 2221250"/>
              <a:gd name="connsiteY31" fmla="*/ 253104 h 2445871"/>
              <a:gd name="connsiteX32" fmla="*/ 2221032 w 2221250"/>
              <a:gd name="connsiteY32" fmla="*/ 132059 h 24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1250" h="2445871">
                <a:moveTo>
                  <a:pt x="2221032" y="132059"/>
                </a:moveTo>
                <a:lnTo>
                  <a:pt x="2101235" y="12261"/>
                </a:lnTo>
                <a:lnTo>
                  <a:pt x="2101235" y="52193"/>
                </a:lnTo>
                <a:lnTo>
                  <a:pt x="1941504" y="52193"/>
                </a:lnTo>
                <a:lnTo>
                  <a:pt x="1941504" y="52193"/>
                </a:lnTo>
                <a:lnTo>
                  <a:pt x="1248923" y="52193"/>
                </a:lnTo>
                <a:cubicBezTo>
                  <a:pt x="1018063" y="52193"/>
                  <a:pt x="830879" y="239377"/>
                  <a:pt x="830879" y="470238"/>
                </a:cubicBezTo>
                <a:lnTo>
                  <a:pt x="830879" y="882043"/>
                </a:lnTo>
                <a:cubicBezTo>
                  <a:pt x="830879" y="1024302"/>
                  <a:pt x="714825" y="1139109"/>
                  <a:pt x="572565" y="1139109"/>
                </a:cubicBezTo>
                <a:lnTo>
                  <a:pt x="522649" y="1139109"/>
                </a:lnTo>
                <a:lnTo>
                  <a:pt x="522649" y="1139109"/>
                </a:lnTo>
                <a:lnTo>
                  <a:pt x="490204" y="1139109"/>
                </a:lnTo>
                <a:cubicBezTo>
                  <a:pt x="259344" y="1139109"/>
                  <a:pt x="78399" y="1326293"/>
                  <a:pt x="78399" y="1557153"/>
                </a:cubicBezTo>
                <a:lnTo>
                  <a:pt x="78399" y="2222280"/>
                </a:lnTo>
                <a:cubicBezTo>
                  <a:pt x="78399" y="2280931"/>
                  <a:pt x="58433" y="2334591"/>
                  <a:pt x="25988" y="2378267"/>
                </a:cubicBezTo>
                <a:cubicBezTo>
                  <a:pt x="22244" y="2383258"/>
                  <a:pt x="17252" y="2389498"/>
                  <a:pt x="12261" y="2394489"/>
                </a:cubicBezTo>
                <a:lnTo>
                  <a:pt x="12261" y="2443157"/>
                </a:lnTo>
                <a:lnTo>
                  <a:pt x="175735" y="2443157"/>
                </a:lnTo>
                <a:cubicBezTo>
                  <a:pt x="179478" y="2436918"/>
                  <a:pt x="183222" y="2431926"/>
                  <a:pt x="185718" y="2425687"/>
                </a:cubicBezTo>
                <a:cubicBezTo>
                  <a:pt x="219411" y="2365788"/>
                  <a:pt x="238129" y="2295906"/>
                  <a:pt x="238129" y="2222280"/>
                </a:cubicBezTo>
                <a:lnTo>
                  <a:pt x="238129" y="1557153"/>
                </a:lnTo>
                <a:cubicBezTo>
                  <a:pt x="238129" y="1414893"/>
                  <a:pt x="347944" y="1300087"/>
                  <a:pt x="490204" y="1300087"/>
                </a:cubicBezTo>
                <a:lnTo>
                  <a:pt x="540120" y="1300087"/>
                </a:lnTo>
                <a:lnTo>
                  <a:pt x="540120" y="1300087"/>
                </a:lnTo>
                <a:lnTo>
                  <a:pt x="571317" y="1300087"/>
                </a:lnTo>
                <a:cubicBezTo>
                  <a:pt x="802177" y="1300087"/>
                  <a:pt x="989361" y="1112903"/>
                  <a:pt x="989361" y="882043"/>
                </a:cubicBezTo>
                <a:lnTo>
                  <a:pt x="989361" y="470238"/>
                </a:lnTo>
                <a:cubicBezTo>
                  <a:pt x="989361" y="327978"/>
                  <a:pt x="1105416" y="213172"/>
                  <a:pt x="1247675" y="213172"/>
                </a:cubicBezTo>
                <a:lnTo>
                  <a:pt x="2010138" y="213172"/>
                </a:lnTo>
                <a:lnTo>
                  <a:pt x="2010138" y="213172"/>
                </a:lnTo>
                <a:lnTo>
                  <a:pt x="2099987" y="213172"/>
                </a:lnTo>
                <a:lnTo>
                  <a:pt x="2099987" y="253104"/>
                </a:lnTo>
                <a:lnTo>
                  <a:pt x="2221032" y="1320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4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7BF1A050-D9A2-46A0-B464-F24C0454932D}"/>
              </a:ext>
            </a:extLst>
          </p:cNvPr>
          <p:cNvSpPr/>
          <p:nvPr userDrawn="1"/>
        </p:nvSpPr>
        <p:spPr>
          <a:xfrm>
            <a:off x="3779912" y="1203324"/>
            <a:ext cx="5364088" cy="3940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8CFFC-825C-4F7D-9715-29FCC9F1892B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06828" y="4598987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A07C3179-5552-46C6-A6D3-20BD5DB0EFC0}"/>
              </a:ext>
            </a:extLst>
          </p:cNvPr>
          <p:cNvSpPr/>
          <p:nvPr userDrawn="1"/>
        </p:nvSpPr>
        <p:spPr>
          <a:xfrm>
            <a:off x="0" y="122131"/>
            <a:ext cx="2510834" cy="963719"/>
          </a:xfrm>
          <a:custGeom>
            <a:avLst/>
            <a:gdLst>
              <a:gd name="connsiteX0" fmla="*/ 0 w 2713786"/>
              <a:gd name="connsiteY0" fmla="*/ 0 h 1041617"/>
              <a:gd name="connsiteX1" fmla="*/ 32021 w 2713786"/>
              <a:gd name="connsiteY1" fmla="*/ 9961 h 1041617"/>
              <a:gd name="connsiteX2" fmla="*/ 241779 w 2713786"/>
              <a:gd name="connsiteY2" fmla="*/ 326233 h 1041617"/>
              <a:gd name="connsiteX3" fmla="*/ 241779 w 2713786"/>
              <a:gd name="connsiteY3" fmla="*/ 665841 h 1041617"/>
              <a:gd name="connsiteX4" fmla="*/ 453694 w 2713786"/>
              <a:gd name="connsiteY4" fmla="*/ 876568 h 1041617"/>
              <a:gd name="connsiteX5" fmla="*/ 494448 w 2713786"/>
              <a:gd name="connsiteY5" fmla="*/ 876568 h 1041617"/>
              <a:gd name="connsiteX6" fmla="*/ 2615300 w 2713786"/>
              <a:gd name="connsiteY6" fmla="*/ 876568 h 1041617"/>
              <a:gd name="connsiteX7" fmla="*/ 2615300 w 2713786"/>
              <a:gd name="connsiteY7" fmla="*/ 843966 h 1041617"/>
              <a:gd name="connsiteX8" fmla="*/ 2713786 w 2713786"/>
              <a:gd name="connsiteY8" fmla="*/ 942792 h 1041617"/>
              <a:gd name="connsiteX9" fmla="*/ 2615300 w 2713786"/>
              <a:gd name="connsiteY9" fmla="*/ 1041617 h 1041617"/>
              <a:gd name="connsiteX10" fmla="*/ 2615300 w 2713786"/>
              <a:gd name="connsiteY10" fmla="*/ 1008676 h 1041617"/>
              <a:gd name="connsiteX11" fmla="*/ 453694 w 2713786"/>
              <a:gd name="connsiteY11" fmla="*/ 1008676 h 1041617"/>
              <a:gd name="connsiteX12" fmla="*/ 110351 w 2713786"/>
              <a:gd name="connsiteY12" fmla="*/ 664992 h 1041617"/>
              <a:gd name="connsiteX13" fmla="*/ 110351 w 2713786"/>
              <a:gd name="connsiteY13" fmla="*/ 325384 h 1041617"/>
              <a:gd name="connsiteX14" fmla="*/ 47814 w 2713786"/>
              <a:gd name="connsiteY14" fmla="*/ 176354 h 1041617"/>
              <a:gd name="connsiteX15" fmla="*/ 0 w 2713786"/>
              <a:gd name="connsiteY15" fmla="*/ 144254 h 10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3786" h="1041617">
                <a:moveTo>
                  <a:pt x="0" y="0"/>
                </a:moveTo>
                <a:lnTo>
                  <a:pt x="32021" y="9961"/>
                </a:lnTo>
                <a:cubicBezTo>
                  <a:pt x="155198" y="62128"/>
                  <a:pt x="241639" y="184074"/>
                  <a:pt x="241779" y="326233"/>
                </a:cubicBezTo>
                <a:lnTo>
                  <a:pt x="241779" y="665841"/>
                </a:lnTo>
                <a:cubicBezTo>
                  <a:pt x="242525" y="782376"/>
                  <a:pt x="337158" y="876478"/>
                  <a:pt x="453694" y="876568"/>
                </a:cubicBezTo>
                <a:lnTo>
                  <a:pt x="494448" y="876568"/>
                </a:lnTo>
                <a:lnTo>
                  <a:pt x="2615300" y="876568"/>
                </a:lnTo>
                <a:lnTo>
                  <a:pt x="2615300" y="843966"/>
                </a:lnTo>
                <a:lnTo>
                  <a:pt x="2713786" y="942792"/>
                </a:lnTo>
                <a:lnTo>
                  <a:pt x="2615300" y="1041617"/>
                </a:lnTo>
                <a:lnTo>
                  <a:pt x="2615300" y="1008676"/>
                </a:lnTo>
                <a:lnTo>
                  <a:pt x="453694" y="1008676"/>
                </a:lnTo>
                <a:cubicBezTo>
                  <a:pt x="264055" y="1008395"/>
                  <a:pt x="110444" y="854632"/>
                  <a:pt x="110351" y="664992"/>
                </a:cubicBezTo>
                <a:lnTo>
                  <a:pt x="110351" y="325384"/>
                </a:lnTo>
                <a:cubicBezTo>
                  <a:pt x="109977" y="267117"/>
                  <a:pt x="86133" y="214458"/>
                  <a:pt x="47814" y="176354"/>
                </a:cubicBezTo>
                <a:lnTo>
                  <a:pt x="0" y="14425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1F11E414-03D8-4CFE-BA60-2806363314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F590F62-D505-4111-8FCE-7A1DD16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xmlns="" id="{D7DA2732-1839-49B2-BECA-BA34899D3D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333500"/>
            <a:ext cx="6759575" cy="289401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800" b="1"/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 sz="2800" b="1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image" Target="../media/image11.svg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image" Target="../media/image11.png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image" Target="../media/image10.png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47" Type="http://schemas.openxmlformats.org/officeDocument/2006/relationships/image" Target="../media/image11.svg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tags" Target="../tags/tag47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image" Target="../media/image11.png"/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image" Target="../media/image10.png"/><Relationship Id="rId20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10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26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82.xml"/><Relationship Id="rId21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5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slideLayout" Target="../slideLayouts/slideLayout199.xml"/><Relationship Id="rId29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24" Type="http://schemas.openxmlformats.org/officeDocument/2006/relationships/slideLayout" Target="../slideLayouts/slideLayout203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23" Type="http://schemas.openxmlformats.org/officeDocument/2006/relationships/slideLayout" Target="../slideLayouts/slideLayout202.xml"/><Relationship Id="rId28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98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201.xml"/><Relationship Id="rId27" Type="http://schemas.openxmlformats.org/officeDocument/2006/relationships/slideLayout" Target="../slideLayouts/slideLayout206.xml"/><Relationship Id="rId30" Type="http://schemas.openxmlformats.org/officeDocument/2006/relationships/slideLayout" Target="../slideLayouts/slideLayout2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19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ETF - Working for a global Europe</a:t>
            </a:r>
          </a:p>
        </p:txBody>
      </p:sp>
    </p:spTree>
    <p:extLst>
      <p:ext uri="{BB962C8B-B14F-4D97-AF65-F5344CB8AC3E}">
        <p14:creationId xmlns:p14="http://schemas.microsoft.com/office/powerpoint/2010/main" val="39710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9" r:id="rId8"/>
    <p:sldLayoutId id="2147483734" r:id="rId9"/>
    <p:sldLayoutId id="2147483735" r:id="rId10"/>
    <p:sldLayoutId id="2147483736" r:id="rId11"/>
    <p:sldLayoutId id="2147483741" r:id="rId12"/>
    <p:sldLayoutId id="2147483737" r:id="rId13"/>
    <p:sldLayoutId id="2147483740" r:id="rId14"/>
    <p:sldLayoutId id="2147483738" r:id="rId15"/>
    <p:sldLayoutId id="2147483742" r:id="rId16"/>
    <p:sldLayoutId id="2147483743" r:id="rId17"/>
    <p:sldLayoutId id="2147483835" r:id="rId18"/>
    <p:sldLayoutId id="214748385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230" userDrawn="1">
          <p15:clr>
            <a:srgbClr val="F26B43"/>
          </p15:clr>
        </p15:guide>
        <p15:guide id="1" orient="horz" pos="2663" userDrawn="1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 userDrawn="1">
          <p15:clr>
            <a:srgbClr val="F26B43"/>
          </p15:clr>
        </p15:guide>
        <p15:guide id="11" pos="55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8413749" cy="825649"/>
          </a:xfrm>
          <a:prstGeom prst="rect">
            <a:avLst/>
          </a:prstGeom>
        </p:spPr>
        <p:txBody>
          <a:bodyPr vert="horz" lIns="0" tIns="0" rIns="0" bIns="14400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333499"/>
            <a:ext cx="8413749" cy="2894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3688" y="4806603"/>
            <a:ext cx="7015187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63A418DA-078D-4E72-A109-7D93CA7D68B8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1BA98A-0EB2-4023-865B-04948657757F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45"/>
    </p:custDataLst>
    <p:extLst>
      <p:ext uri="{BB962C8B-B14F-4D97-AF65-F5344CB8AC3E}">
        <p14:creationId xmlns:p14="http://schemas.microsoft.com/office/powerpoint/2010/main" val="281598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834">
          <p15:clr>
            <a:srgbClr val="F26B43"/>
          </p15:clr>
        </p15:guide>
        <p15:guide id="11" pos="5530">
          <p15:clr>
            <a:srgbClr val="F26B43"/>
          </p15:clr>
        </p15:guide>
        <p15:guide id="12" orient="horz" pos="2803">
          <p15:clr>
            <a:srgbClr val="F26B43"/>
          </p15:clr>
        </p15:guide>
        <p15:guide id="13" orient="horz" pos="311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61925"/>
            <a:ext cx="8413749" cy="825649"/>
          </a:xfrm>
          <a:prstGeom prst="rect">
            <a:avLst/>
          </a:prstGeom>
        </p:spPr>
        <p:txBody>
          <a:bodyPr vert="horz" lIns="0" tIns="0" rIns="0" bIns="14400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333499"/>
            <a:ext cx="8413749" cy="2894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3688" y="4806603"/>
            <a:ext cx="7015187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63A418DA-078D-4E72-A109-7D93CA7D68B8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383234" y="4438650"/>
            <a:ext cx="875772" cy="525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1BA98A-0EB2-4023-865B-04948657757F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8036560" y="314960"/>
            <a:ext cx="783590" cy="783590"/>
          </a:xfrm>
          <a:prstGeom prst="rect">
            <a:avLst/>
          </a:prstGeom>
        </p:spPr>
      </p:pic>
    </p:spTree>
    <p:custDataLst>
      <p:tags r:id="rId45"/>
    </p:custDataLst>
    <p:extLst>
      <p:ext uri="{BB962C8B-B14F-4D97-AF65-F5344CB8AC3E}">
        <p14:creationId xmlns:p14="http://schemas.microsoft.com/office/powerpoint/2010/main" val="70166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  <p:sldLayoutId id="2147483820" r:id="rId31"/>
    <p:sldLayoutId id="2147483821" r:id="rId32"/>
    <p:sldLayoutId id="2147483822" r:id="rId33"/>
    <p:sldLayoutId id="2147483823" r:id="rId34"/>
    <p:sldLayoutId id="2147483824" r:id="rId35"/>
    <p:sldLayoutId id="2147483825" r:id="rId36"/>
    <p:sldLayoutId id="2147483826" r:id="rId37"/>
    <p:sldLayoutId id="2147483827" r:id="rId38"/>
    <p:sldLayoutId id="2147483828" r:id="rId39"/>
    <p:sldLayoutId id="2147483829" r:id="rId40"/>
    <p:sldLayoutId id="2147483830" r:id="rId41"/>
    <p:sldLayoutId id="2147483831" r:id="rId42"/>
    <p:sldLayoutId id="2147483832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834">
          <p15:clr>
            <a:srgbClr val="F26B43"/>
          </p15:clr>
        </p15:guide>
        <p15:guide id="11" pos="5530">
          <p15:clr>
            <a:srgbClr val="F26B43"/>
          </p15:clr>
        </p15:guide>
        <p15:guide id="12" orient="horz" pos="2803">
          <p15:clr>
            <a:srgbClr val="F26B43"/>
          </p15:clr>
        </p15:guide>
        <p15:guide id="13" orient="horz" pos="31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Digital Skills and Learing Policy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4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97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96041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Digital skills and online learning in Azerbaijan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7" r:id="rId17"/>
    <p:sldLayoutId id="2147483908" r:id="rId18"/>
    <p:sldLayoutId id="214748391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DSC-DOL Policy Area</a:t>
            </a:r>
          </a:p>
        </p:txBody>
      </p:sp>
    </p:spTree>
    <p:extLst>
      <p:ext uri="{BB962C8B-B14F-4D97-AF65-F5344CB8AC3E}">
        <p14:creationId xmlns:p14="http://schemas.microsoft.com/office/powerpoint/2010/main" val="23691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Digital skills and online learning in Ukraine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3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  <p:sldLayoutId id="2147483953" r:id="rId21"/>
    <p:sldLayoutId id="2147483954" r:id="rId22"/>
    <p:sldLayoutId id="2147483955" r:id="rId23"/>
    <p:sldLayoutId id="2147483956" r:id="rId24"/>
    <p:sldLayoutId id="2147483958" r:id="rId25"/>
    <p:sldLayoutId id="2147483959" r:id="rId26"/>
    <p:sldLayoutId id="2147484013" r:id="rId27"/>
    <p:sldLayoutId id="2147483972" r:id="rId28"/>
    <p:sldLayoutId id="2147484011" r:id="rId29"/>
    <p:sldLayoutId id="214748401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8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9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1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ETF online event, 28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6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</p:sldLayoutIdLst>
  <p:transition spd="slow">
    <p:fade/>
  </p:transition>
  <p:hf hd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796" indent="-177796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41" indent="-184145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37" indent="-177796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32" indent="-177796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f.europa.eu/en/publications-and-resources/publications/future-work-new-forms-employment-eastern-partnershi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1.xml"/><Relationship Id="rId4" Type="http://schemas.openxmlformats.org/officeDocument/2006/relationships/hyperlink" Target="https://www.etf.europa.eu/en/publications-and-resources/publications/changing-skills-changing-world-understanding-skills-deman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3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prophotostock.deviantart.com/art/Hot-Coffee-With-Chocolate-Bars-and-Coffee-Beans-42238409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3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6.xml"/><Relationship Id="rId4" Type="http://schemas.openxmlformats.org/officeDocument/2006/relationships/hyperlink" Target="https://pixabay.com/en/money-computer-desk-finance-93142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3.xml"/><Relationship Id="rId5" Type="http://schemas.openxmlformats.org/officeDocument/2006/relationships/hyperlink" Target="https://www.etf.europa.eu/en/publications-and-resources/publications/future-work-new-forms-employment-eastern-partnership" TargetMode="Externa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3.xml"/><Relationship Id="rId1" Type="http://schemas.openxmlformats.org/officeDocument/2006/relationships/tags" Target="../tags/tag91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7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Picture 2"/>
          <p:cNvPicPr>
            <a:picLocks noChangeAspect="1"/>
          </p:cNvPicPr>
          <p:nvPr/>
        </p:nvPicPr>
        <p:blipFill>
          <a:blip r:embed="rId5"/>
          <a:srcRect l="2716" t="29606" r="52852" b="44501"/>
          <a:stretch>
            <a:fillRect/>
          </a:stretch>
        </p:blipFill>
        <p:spPr>
          <a:xfrm>
            <a:off x="0" y="-1709"/>
            <a:ext cx="9144000" cy="5132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5" descr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722" y="4435683"/>
            <a:ext cx="675083" cy="546382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caling-up and integrating SELFIE tool for schools’ digital capacity in Education and Training systems…"/>
          <p:cNvSpPr txBox="1">
            <a:spLocks noGrp="1"/>
          </p:cNvSpPr>
          <p:nvPr>
            <p:ph type="body" idx="4294967295"/>
          </p:nvPr>
        </p:nvSpPr>
        <p:spPr>
          <a:xfrm>
            <a:off x="0" y="1289050"/>
            <a:ext cx="8890000" cy="28876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02185">
              <a:spcBef>
                <a:spcPts val="0"/>
              </a:spcBef>
              <a:defRPr sz="2368" b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NEW ECONOMIC AND LABOUR MARKET TRENDS AND THEIR IMPLICATIONS FOR SKILLS DEVELOPMENT</a:t>
            </a:r>
          </a:p>
          <a:p>
            <a:pPr algn="ctr" defTabSz="902185">
              <a:spcBef>
                <a:spcPts val="0"/>
              </a:spcBef>
              <a:defRPr sz="2368" b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Country Case: AZERBAIJAN </a:t>
            </a:r>
          </a:p>
          <a:p>
            <a:pPr algn="ctr" defTabSz="902185">
              <a:spcBef>
                <a:spcPts val="0"/>
              </a:spcBef>
              <a:defRPr sz="1554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 defTabSz="902185">
              <a:spcBef>
                <a:spcPts val="0"/>
              </a:spcBef>
              <a:defRPr sz="1554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2" name="txtDetail"/>
          <p:cNvSpPr txBox="1"/>
          <p:nvPr/>
        </p:nvSpPr>
        <p:spPr>
          <a:xfrm>
            <a:off x="363017" y="4176714"/>
            <a:ext cx="8012580" cy="70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defTabSz="1048486">
              <a:lnSpc>
                <a:spcPct val="80000"/>
              </a:lnSpc>
              <a:defRPr sz="21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104848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Webinar |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7th October 2021 </a:t>
            </a:r>
          </a:p>
          <a:p>
            <a:pPr marL="0" marR="0" lvl="0" indent="0" algn="l" defTabSz="104848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11.00 – 13.30 (Baku time)</a:t>
            </a:r>
          </a:p>
          <a:p>
            <a:pPr marL="0" marR="0" lvl="0" indent="0" algn="l" defTabSz="104848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	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9.00 – 11.30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(CET)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3" name="Picture 4" descr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474" y="18663"/>
            <a:ext cx="1566832" cy="1268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5400" y="348685"/>
            <a:ext cx="1414125" cy="608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23" y="311994"/>
            <a:ext cx="1603367" cy="68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2EC82-78E5-4067-9770-66D1D36F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52" y="435118"/>
            <a:ext cx="7624724" cy="552457"/>
          </a:xfrm>
        </p:spPr>
        <p:txBody>
          <a:bodyPr>
            <a:normAutofit fontScale="90000"/>
          </a:bodyPr>
          <a:lstStyle/>
          <a:p>
            <a:r>
              <a:rPr lang="en-GB" dirty="0"/>
              <a:t>New forms of work in the ETF PARTNER COUNTRIES</a:t>
            </a:r>
            <a:br>
              <a:rPr lang="en-GB" dirty="0"/>
            </a:br>
            <a:r>
              <a:rPr lang="en-GB" dirty="0"/>
              <a:t>- FINDINGS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2C8AC8-B80C-4956-9FE8-F6CDAFD17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344" y="1262875"/>
            <a:ext cx="8289415" cy="3169735"/>
          </a:xfrm>
        </p:spPr>
        <p:txBody>
          <a:bodyPr>
            <a:normAutofit/>
          </a:bodyPr>
          <a:lstStyle/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Increasing self-employment, freelancing, remote work and platform work – outsourcing, emergence of national start-ups, technological parks and growing number of workers on international platforms – Serbia, Ukraine, North Macedonia, Armenia, Montenegro, Bosnia-Herzegovina, Albania, Egypt, Russia 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Platform work: Eastern Partnership - prevalent in Ukraine, followed by Belarus. Increasing popularity in Azerbaijan, Georgia and Moldova. Strongly increasing prevalence in Armenia and Azerbaijan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Mostly young people involved, majority educated males from capital and other larger cities 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Remote work - ICT, multimedia arts and design, writing and translation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On-location: ride hailing, delivery services</a:t>
            </a:r>
          </a:p>
          <a:p>
            <a:pPr marL="114298" marR="135251">
              <a:lnSpc>
                <a:spcPct val="90000"/>
              </a:lnSpc>
              <a:spcBef>
                <a:spcPts val="1013"/>
              </a:spcBef>
              <a:defRPr/>
            </a:pPr>
            <a:endParaRPr lang="en-US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EB311-F0BB-4D68-954C-640AEBD06A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78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914378"/>
              <a:t>10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742561"/>
      </p:ext>
    </p:extLst>
  </p:cSld>
  <p:clrMapOvr>
    <a:masterClrMapping/>
  </p:clrMapOvr>
  <p:transition spd="slow" advTm="8649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2EC82-78E5-4067-9770-66D1D36F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52" y="435118"/>
            <a:ext cx="7624724" cy="552457"/>
          </a:xfrm>
        </p:spPr>
        <p:txBody>
          <a:bodyPr>
            <a:normAutofit fontScale="90000"/>
          </a:bodyPr>
          <a:lstStyle/>
          <a:p>
            <a:r>
              <a:rPr lang="en-GB" dirty="0"/>
              <a:t>New forms of work in the ETF PARTNER COUNTRIES</a:t>
            </a:r>
            <a:br>
              <a:rPr lang="en-GB" dirty="0"/>
            </a:br>
            <a:r>
              <a:rPr lang="en-GB" dirty="0"/>
              <a:t>- FINDINGS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2C8AC8-B80C-4956-9FE8-F6CDAFD17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527" y="1296329"/>
            <a:ext cx="8272688" cy="3211331"/>
          </a:xfrm>
        </p:spPr>
        <p:txBody>
          <a:bodyPr>
            <a:normAutofit lnSpcReduction="10000"/>
          </a:bodyPr>
          <a:lstStyle/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Fostered 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labour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market flexibilization and segmentation: high-skill and low-skill / gender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Limited acknowledgement of the new phenomena in recent policies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In most cases, regulations are not well adapted to new forms of work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 Social partners are almost not present – social dialogue, policy making?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Wide-spread informality, limited coverage by employment policies, services or social benefits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Limited career development, algorithmic management</a:t>
            </a:r>
            <a:endParaRPr lang="en-US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However, new forms of work are not linked with precarity, but rather additional and higher income than in other sectors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endParaRPr lang="en-US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EB311-F0BB-4D68-954C-640AEBD06A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78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914378"/>
              <a:t>11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654511"/>
      </p:ext>
    </p:extLst>
  </p:cSld>
  <p:clrMapOvr>
    <a:masterClrMapping/>
  </p:clrMapOvr>
  <p:transition spd="slow" advTm="10546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2EC82-78E5-4067-9770-66D1D36F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5" y="435118"/>
            <a:ext cx="7641451" cy="552457"/>
          </a:xfrm>
        </p:spPr>
        <p:txBody>
          <a:bodyPr>
            <a:normAutofit fontScale="90000"/>
          </a:bodyPr>
          <a:lstStyle/>
          <a:p>
            <a:r>
              <a:rPr lang="en-GB" sz="2025" dirty="0"/>
              <a:t>New form of work growing in the ETF PARTNER COUNTRIES</a:t>
            </a:r>
            <a:br>
              <a:rPr lang="en-GB" sz="2025" dirty="0"/>
            </a:br>
            <a:r>
              <a:rPr lang="en-GB" sz="2025" dirty="0"/>
              <a:t>- </a:t>
            </a:r>
            <a:r>
              <a:rPr lang="en-US" sz="2025" dirty="0"/>
              <a:t>IMPLICATIONS</a:t>
            </a:r>
            <a:r>
              <a:rPr lang="en-US" sz="2100" dirty="0"/>
              <a:t/>
            </a:r>
            <a:br>
              <a:rPr lang="en-US" sz="2100" dirty="0"/>
            </a:br>
            <a:endParaRPr lang="it-I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DA1CE2A-EEE3-4F6D-AC67-B6B614515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346" y="1195969"/>
            <a:ext cx="8168127" cy="3403019"/>
          </a:xfrm>
        </p:spPr>
        <p:txBody>
          <a:bodyPr>
            <a:normAutofit fontScale="85000" lnSpcReduction="10000"/>
          </a:bodyPr>
          <a:lstStyle/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Strong </a:t>
            </a:r>
            <a:r>
              <a:rPr lang="en-US" sz="1650" b="1" dirty="0" err="1">
                <a:latin typeface="Cambria" panose="02040503050406030204" pitchFamily="18" charset="0"/>
                <a:ea typeface="Cambria" panose="02040503050406030204" pitchFamily="18" charset="0"/>
              </a:rPr>
              <a:t>digitalisation</a:t>
            </a: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 push relies on connectivity: infrastructure and </a:t>
            </a:r>
            <a:r>
              <a:rPr lang="en-US" sz="1650" b="1" dirty="0" err="1">
                <a:latin typeface="Cambria" panose="02040503050406030204" pitchFamily="18" charset="0"/>
                <a:ea typeface="Cambria" panose="02040503050406030204" pitchFamily="18" charset="0"/>
              </a:rPr>
              <a:t>digitalal</a:t>
            </a: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 services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Working conditions - </a:t>
            </a:r>
            <a:r>
              <a:rPr lang="en-US" sz="1650" b="1" dirty="0" err="1">
                <a:latin typeface="Cambria" panose="02040503050406030204" pitchFamily="18" charset="0"/>
                <a:ea typeface="Cambria" panose="02040503050406030204" pitchFamily="18" charset="0"/>
              </a:rPr>
              <a:t>labour</a:t>
            </a: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 market regulations, including employment status and taxation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Skills strategies to address skills demand (including implications for education and training systems)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Role of ALMPs and PES in supporting the transition into employment and job-to-job in the platform economy 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Access to information: freelancing, platform work may become a pathway to work for the unemployed or underemployed 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Access to services: counselling, career guidance and other support services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Limited career development, but skills development opportunities – on-the-job learning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Need to extend knowledge and understanding, not captured by traditional statistics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(Un)observability of platform work or freelance transactions 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endParaRPr lang="en-US" sz="1300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EB311-F0BB-4D68-954C-640AEBD06A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78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914378"/>
              <a:t>12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988325"/>
      </p:ext>
    </p:extLst>
  </p:cSld>
  <p:clrMapOvr>
    <a:masterClrMapping/>
  </p:clrMapOvr>
  <p:transition spd="slow" advTm="11767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8FF8B-6751-45C6-80EE-6FC67080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88" y="435118"/>
            <a:ext cx="7633087" cy="552457"/>
          </a:xfrm>
        </p:spPr>
        <p:txBody>
          <a:bodyPr/>
          <a:lstStyle/>
          <a:p>
            <a:r>
              <a:rPr lang="en-GB" sz="1800" dirty="0"/>
              <a:t>New form of work growing in the ETF PARTNER COUNTRIES</a:t>
            </a:r>
            <a:br>
              <a:rPr lang="en-GB" sz="1800" dirty="0"/>
            </a:br>
            <a:r>
              <a:rPr lang="en-GB" sz="1800" dirty="0"/>
              <a:t>- </a:t>
            </a:r>
            <a:r>
              <a:rPr lang="en-US" sz="1800" dirty="0"/>
              <a:t>IMPLICATIONS for skills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9F4E0D-A8CD-49AD-9965-3291F3B48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346" y="1203325"/>
            <a:ext cx="8126529" cy="2451382"/>
          </a:xfrm>
        </p:spPr>
        <p:txBody>
          <a:bodyPr>
            <a:norm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b="1" dirty="0">
                <a:solidFill>
                  <a:srgbClr val="61626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Digital skills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61626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STEM and ICT, multimedia arts and design, literacy – writing and translation</a:t>
            </a:r>
            <a:endParaRPr lang="en-GB" sz="1500" b="1" dirty="0">
              <a:solidFill>
                <a:srgbClr val="616264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1500" b="1" dirty="0">
                <a:solidFill>
                  <a:srgbClr val="61626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Language skills, English and Russian in particular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500" b="1" dirty="0"/>
              <a:t>Entrepreneurship, customer orientation and self-</a:t>
            </a:r>
            <a:r>
              <a:rPr lang="en-US" sz="1500" b="1" dirty="0" err="1"/>
              <a:t>organisation</a:t>
            </a:r>
            <a:r>
              <a:rPr lang="en-US" sz="1500" b="1" dirty="0"/>
              <a:t> skills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500" b="1" dirty="0"/>
              <a:t>Analytical and problem-solving skills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500" b="1" dirty="0"/>
              <a:t>Self-presentation and communication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500" b="1" dirty="0"/>
              <a:t>Career management and learning to learn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78B741-0307-40A9-9427-84223FA14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685800"/>
              <a:t>13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CB8F2B-66A7-46BE-BCDC-6914358AC209}"/>
              </a:ext>
            </a:extLst>
          </p:cNvPr>
          <p:cNvSpPr txBox="1"/>
          <p:nvPr/>
        </p:nvSpPr>
        <p:spPr>
          <a:xfrm>
            <a:off x="1782502" y="3748722"/>
            <a:ext cx="736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914378">
              <a:spcBef>
                <a:spcPts val="384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b="1">
                <a:solidFill>
                  <a:srgbClr val="DC006B"/>
                </a:solidFill>
                <a:latin typeface="Arial"/>
              </a:rPr>
              <a:t>Implications for the education and training: adult skills development, skills recognition, validation, certification</a:t>
            </a:r>
            <a:endParaRPr lang="it-IT" b="1" dirty="0">
              <a:solidFill>
                <a:srgbClr val="DC006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924521"/>
      </p:ext>
    </p:extLst>
  </p:cSld>
  <p:clrMapOvr>
    <a:masterClrMapping/>
  </p:clrMapOvr>
  <p:transition spd="slow" advTm="10557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D3201-75D1-4159-BD79-A904323B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18" y="359617"/>
            <a:ext cx="7735266" cy="552457"/>
          </a:xfrm>
        </p:spPr>
        <p:txBody>
          <a:bodyPr/>
          <a:lstStyle/>
          <a:p>
            <a:r>
              <a:rPr lang="en-GB" sz="1800" dirty="0"/>
              <a:t>New labour market trends and forms of employment in Azerbaijan - context</a:t>
            </a:r>
            <a:endParaRPr lang="it-IT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44730A-AEB0-4FF2-9BF3-B35BD42BEF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019" y="1042272"/>
            <a:ext cx="7488832" cy="3058956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Clr>
                <a:schemeClr val="bg2"/>
              </a:buClr>
              <a:defRPr/>
            </a:pPr>
            <a:endParaRPr lang="en-US" altLang="en-US" sz="2000" dirty="0">
              <a:solidFill>
                <a:schemeClr val="bg2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Fast economic growth (prior 2020)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activity and low unemployment  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Significant share of self-employed (66.6% in 2019)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Informality and vulnerability are present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Skills mismatch (among youth)</a:t>
            </a:r>
          </a:p>
          <a:p>
            <a:pPr marL="371473" marR="135251" indent="-257175">
              <a:lnSpc>
                <a:spcPct val="90000"/>
              </a:lnSpc>
              <a:spcBef>
                <a:spcPts val="1013"/>
              </a:spcBef>
              <a:buClr>
                <a:schemeClr val="bg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Emerging creative and innovative environment, backed by strong government strategies (e.g., in the field of information technologies)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AB4581-3B86-4867-B2D4-B2A0DFE042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8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914378"/>
              <a:t>14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1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4BCC8-F195-46F9-8526-B829CAE4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New labour market trends and forms of employment in Azerbaijan – platform work</a:t>
            </a:r>
            <a:endParaRPr lang="it-IT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5FF033-D920-4A33-A1C0-AA059FA3B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E23032-47EB-4584-9C76-D8E7C5CAF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685800"/>
              <a:t>15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CA45D6-60F2-4885-AF8C-DA3758402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1195331"/>
            <a:ext cx="8241705" cy="29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DF4FB-FF92-46A4-9491-A2CFEBF4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92251"/>
            <a:ext cx="8413749" cy="552457"/>
          </a:xfrm>
        </p:spPr>
        <p:txBody>
          <a:bodyPr/>
          <a:lstStyle/>
          <a:p>
            <a:r>
              <a:rPr lang="en-GB" sz="1800" dirty="0"/>
              <a:t>New labour market trends and forms of employment in Azerbaijan – state of play</a:t>
            </a:r>
            <a:endParaRPr lang="it-IT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256531-DE1F-4F20-A56A-1219612E4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685800"/>
              <a:t>16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10C6BD0-5AC6-43A9-A17A-F10F2EA7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6" y="1286898"/>
            <a:ext cx="8418549" cy="29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DF4FB-FF92-46A4-9491-A2CFEBF4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97" y="285236"/>
            <a:ext cx="8413749" cy="552457"/>
          </a:xfrm>
        </p:spPr>
        <p:txBody>
          <a:bodyPr/>
          <a:lstStyle/>
          <a:p>
            <a:r>
              <a:rPr lang="en-GB" sz="1800" dirty="0"/>
              <a:t>New labour market trends and forms of employment in Azerbaijan – platform workers and regulatory framework</a:t>
            </a:r>
            <a:endParaRPr lang="it-IT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256531-DE1F-4F20-A56A-1219612E4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685800"/>
              <a:t>17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52D089-819E-4A87-8288-AAFF472DAA92}"/>
              </a:ext>
            </a:extLst>
          </p:cNvPr>
          <p:cNvSpPr txBox="1"/>
          <p:nvPr/>
        </p:nvSpPr>
        <p:spPr>
          <a:xfrm>
            <a:off x="408964" y="1201723"/>
            <a:ext cx="771367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3" marR="135251" indent="-257175" defTabSz="914378">
              <a:lnSpc>
                <a:spcPct val="90000"/>
              </a:lnSpc>
              <a:spcBef>
                <a:spcPts val="1013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Little attention in relevant policies despite strong strategic frameworks e.g. for digitalisation</a:t>
            </a:r>
          </a:p>
          <a:p>
            <a:pPr marL="371473" marR="135251" indent="-257175" defTabSz="914378">
              <a:lnSpc>
                <a:spcPct val="90000"/>
              </a:lnSpc>
              <a:spcBef>
                <a:spcPts val="1013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forms of work, including platform work not regulated by existing legislation (Labour code and Civil code)</a:t>
            </a:r>
          </a:p>
          <a:p>
            <a:pPr marL="371473" marR="135251" indent="-257175" defTabSz="914378">
              <a:lnSpc>
                <a:spcPct val="90000"/>
              </a:lnSpc>
              <a:spcBef>
                <a:spcPts val="1013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Freelance work and self-employment are often informal employment</a:t>
            </a:r>
          </a:p>
          <a:p>
            <a:pPr marL="371473" marR="135251" indent="-257175" defTabSz="914378">
              <a:lnSpc>
                <a:spcPct val="90000"/>
              </a:lnSpc>
              <a:spcBef>
                <a:spcPts val="1013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Little evidence available</a:t>
            </a:r>
            <a:endParaRPr lang="it-IT" sz="1500" b="1" dirty="0">
              <a:solidFill>
                <a:srgbClr val="4555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8D4EB1CF-A8AA-4D03-8227-012AFAA2405D}"/>
              </a:ext>
            </a:extLst>
          </p:cNvPr>
          <p:cNvSpPr/>
          <p:nvPr/>
        </p:nvSpPr>
        <p:spPr>
          <a:xfrm>
            <a:off x="1353620" y="3368335"/>
            <a:ext cx="1341414" cy="460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t-IT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CDC1E9-D6C7-488D-9A07-EDCD7EF946D4}"/>
              </a:ext>
            </a:extLst>
          </p:cNvPr>
          <p:cNvSpPr txBox="1"/>
          <p:nvPr/>
        </p:nvSpPr>
        <p:spPr>
          <a:xfrm>
            <a:off x="3229258" y="3368335"/>
            <a:ext cx="456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Limited financial security and social protection</a:t>
            </a:r>
          </a:p>
          <a:p>
            <a:pPr defTabSz="685800"/>
            <a:r>
              <a:rPr lang="en-GB" sz="1500" b="1" dirty="0">
                <a:solidFill>
                  <a:srgbClr val="4555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Limited attention to skills development</a:t>
            </a:r>
            <a:endParaRPr lang="it-IT" sz="1500" b="1" dirty="0">
              <a:solidFill>
                <a:srgbClr val="4555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DF4FB-FF92-46A4-9491-A2CFEBF4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97" y="285236"/>
            <a:ext cx="8413749" cy="552457"/>
          </a:xfrm>
        </p:spPr>
        <p:txBody>
          <a:bodyPr/>
          <a:lstStyle/>
          <a:p>
            <a:r>
              <a:rPr lang="en-GB" sz="1800" dirty="0"/>
              <a:t>New labour market trends and forms of employment in Azerbaijan – main challenges and opportunities</a:t>
            </a:r>
            <a:endParaRPr lang="it-IT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256531-DE1F-4F20-A56A-1219612E4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685800"/>
              <a:t>18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xmlns="" id="{70E45E79-D522-4E90-BA39-CFF3579457CF}"/>
              </a:ext>
            </a:extLst>
          </p:cNvPr>
          <p:cNvGraphicFramePr>
            <a:graphicFrameLocks noGrp="1"/>
          </p:cNvGraphicFramePr>
          <p:nvPr/>
        </p:nvGraphicFramePr>
        <p:xfrm>
          <a:off x="363697" y="1468096"/>
          <a:ext cx="4036211" cy="2692937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036211">
                  <a:extLst>
                    <a:ext uri="{9D8B030D-6E8A-4147-A177-3AD203B41FA5}">
                      <a16:colId xmlns:a16="http://schemas.microsoft.com/office/drawing/2014/main" xmlns="" val="631669417"/>
                    </a:ext>
                  </a:extLst>
                </a:gridCol>
              </a:tblGrid>
              <a:tr h="2692937"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New job opportunities (for both highly and low skilled)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500" b="1" kern="1200" cap="none" baseline="0" dirty="0">
                        <a:solidFill>
                          <a:srgbClr val="4555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Alternative to migration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500" b="1" kern="1200" cap="none" baseline="0" dirty="0">
                        <a:solidFill>
                          <a:srgbClr val="4555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Development/strengthening of (new) skills (e.g., language skills, </a:t>
                      </a:r>
                      <a:r>
                        <a:rPr lang="en-US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analytical and problem-solving skills, self-presentation and communication)</a:t>
                      </a:r>
                      <a:endParaRPr lang="it-IT" sz="1500" b="1" kern="1200" cap="none" baseline="0" dirty="0">
                        <a:solidFill>
                          <a:srgbClr val="4555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974294330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xmlns="" id="{91C8A7CB-ADBD-4EDE-9518-C6EFB237F035}"/>
              </a:ext>
            </a:extLst>
          </p:cNvPr>
          <p:cNvGraphicFramePr>
            <a:graphicFrameLocks noGrp="1"/>
          </p:cNvGraphicFramePr>
          <p:nvPr/>
        </p:nvGraphicFramePr>
        <p:xfrm>
          <a:off x="4691529" y="1468096"/>
          <a:ext cx="3901270" cy="2692937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901270">
                  <a:extLst>
                    <a:ext uri="{9D8B030D-6E8A-4147-A177-3AD203B41FA5}">
                      <a16:colId xmlns:a16="http://schemas.microsoft.com/office/drawing/2014/main" xmlns="" val="631669417"/>
                    </a:ext>
                  </a:extLst>
                </a:gridCol>
              </a:tblGrid>
              <a:tr h="2692937"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Shortage of specialists in demanded occupations e.g. IT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500" b="1" kern="1200" cap="none" baseline="0" dirty="0">
                        <a:solidFill>
                          <a:srgbClr val="4555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Informality among platform workers and inadequate regulatory framework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500" b="1" kern="1200" cap="none" baseline="0" dirty="0">
                        <a:solidFill>
                          <a:srgbClr val="4555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500" b="1" kern="1200" cap="none" baseline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insufficient </a:t>
                      </a:r>
                      <a:r>
                        <a:rPr lang="en-GB" sz="1500" b="1" kern="1200" cap="none" baseline="0" dirty="0">
                          <a:solidFill>
                            <a:srgbClr val="4555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knowledge of English language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500" i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9742943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DDABDE-5BB5-4323-A926-A8B17465DCC4}"/>
              </a:ext>
            </a:extLst>
          </p:cNvPr>
          <p:cNvSpPr txBox="1"/>
          <p:nvPr/>
        </p:nvSpPr>
        <p:spPr>
          <a:xfrm>
            <a:off x="363697" y="1044286"/>
            <a:ext cx="40362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it-IT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4635ED-C171-483E-94B7-EB9FEC6F1D29}"/>
              </a:ext>
            </a:extLst>
          </p:cNvPr>
          <p:cNvSpPr txBox="1"/>
          <p:nvPr/>
        </p:nvSpPr>
        <p:spPr>
          <a:xfrm>
            <a:off x="363697" y="1044285"/>
            <a:ext cx="40362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it-IT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696EF7-8398-413A-B7FA-3A8BA5C48EF3}"/>
              </a:ext>
            </a:extLst>
          </p:cNvPr>
          <p:cNvSpPr txBox="1"/>
          <p:nvPr/>
        </p:nvSpPr>
        <p:spPr>
          <a:xfrm>
            <a:off x="363696" y="1118319"/>
            <a:ext cx="40362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500" b="1" dirty="0">
                <a:solidFill>
                  <a:srgbClr val="DC006B"/>
                </a:solidFill>
                <a:latin typeface="Arial"/>
              </a:rPr>
              <a:t>OPPORTUNITIES</a:t>
            </a:r>
            <a:endParaRPr lang="it-IT" sz="1500" b="1" dirty="0">
              <a:solidFill>
                <a:srgbClr val="DC006B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6D6BF7-B640-4AC7-A17C-80979B8A5E57}"/>
              </a:ext>
            </a:extLst>
          </p:cNvPr>
          <p:cNvSpPr txBox="1"/>
          <p:nvPr/>
        </p:nvSpPr>
        <p:spPr>
          <a:xfrm>
            <a:off x="4848210" y="1168012"/>
            <a:ext cx="35879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500" b="1" dirty="0">
                <a:solidFill>
                  <a:srgbClr val="DC006B"/>
                </a:solidFill>
                <a:latin typeface="Arial"/>
              </a:rPr>
              <a:t>CHALLENGES</a:t>
            </a:r>
            <a:endParaRPr lang="it-IT" sz="1500" b="1" dirty="0">
              <a:solidFill>
                <a:srgbClr val="DC006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A593EB2-F69E-451F-B894-AFEB4399A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7245" y="1364985"/>
            <a:ext cx="6799456" cy="3410525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ETF recent publications (2021)</a:t>
            </a:r>
          </a:p>
          <a:p>
            <a:pPr algn="l"/>
            <a:endParaRPr lang="en-US" sz="1500" dirty="0">
              <a:latin typeface="Cambria" panose="02040503050406030204" pitchFamily="18" charset="0"/>
              <a:ea typeface="Cambria" panose="02040503050406030204" pitchFamily="18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l"/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future of work – New forms of employment in the Eastern Partnership countries: Platform work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Platform work in Azerbaijan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Changing skills for a changing world: Understanding skills demand in EU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neighbouring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countries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it-IT" sz="1500" dirty="0"/>
          </a:p>
          <a:p>
            <a:pPr algn="l"/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502613486"/>
      </p:ext>
    </p:extLst>
  </p:cSld>
  <p:clrMapOvr>
    <a:masterClrMapping/>
  </p:clrMapOvr>
  <p:transition spd="slow" advTm="3231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7B4DC28-4DDD-4A23-BDCF-7BE7BF10B4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F4E75B4-09D1-42DF-9B05-D2EB6496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Digital Skills and Learing Policy Area</a:t>
            </a:r>
            <a:endParaRPr lang="en-GB"/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xmlns="" id="{93A88AB9-E0BB-4912-9AE4-636E84139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238" cy="51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ECC07320-C2CA-4E29-8481-9D9E143C7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Many question marks on black background">
            <a:extLst>
              <a:ext uri="{FF2B5EF4-FFF2-40B4-BE49-F238E27FC236}">
                <a16:creationId xmlns:a16="http://schemas.microsoft.com/office/drawing/2014/main" xmlns="" id="{F75094CC-82D2-41F8-BECF-94E216EF3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3991" r="1" b="1"/>
          <a:stretch/>
        </p:blipFill>
        <p:spPr>
          <a:xfrm>
            <a:off x="1891768" y="10"/>
            <a:ext cx="7252232" cy="51434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78FB36B-5BFE-42CA-BC60-1115E0D9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ECEB4-9441-4F27-B845-BB5803F042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170" y="557585"/>
            <a:ext cx="3857829" cy="276902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>
                <a:solidFill>
                  <a:schemeClr val="bg2">
                    <a:lumMod val="75000"/>
                  </a:schemeClr>
                </a:solidFill>
              </a:rPr>
              <a:t>REFLECTION and </a:t>
            </a:r>
            <a:r>
              <a:rPr lang="en-US" sz="3300" dirty="0" err="1">
                <a:solidFill>
                  <a:schemeClr val="bg2">
                    <a:lumMod val="75000"/>
                  </a:schemeClr>
                </a:solidFill>
              </a:rPr>
              <a:t>QuestionS</a:t>
            </a:r>
            <a:endParaRPr lang="en-US" sz="3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F75094CC-82D2-41F8-BECF-94E216EF3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120" r="3120"/>
          <a:stretch/>
        </p:blipFill>
        <p:spPr>
          <a:xfrm>
            <a:off x="1891768" y="10"/>
            <a:ext cx="7252232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ECEB4-9441-4F27-B845-BB5803F042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774" y="581440"/>
            <a:ext cx="2187120" cy="276111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>
                <a:solidFill>
                  <a:schemeClr val="accent6">
                    <a:lumMod val="50000"/>
                  </a:schemeClr>
                </a:solidFill>
              </a:rPr>
              <a:t>BREAK</a:t>
            </a:r>
            <a:br>
              <a:rPr lang="en-US" sz="33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12.00-12.15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10.00-10.15</a:t>
            </a:r>
            <a:r>
              <a:rPr lang="en-US" sz="33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6A4253-F829-4E69-AA0B-DD7FCED16CAC}"/>
              </a:ext>
            </a:extLst>
          </p:cNvPr>
          <p:cNvSpPr txBox="1"/>
          <p:nvPr/>
        </p:nvSpPr>
        <p:spPr>
          <a:xfrm>
            <a:off x="1891768" y="5143500"/>
            <a:ext cx="7252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://prophotostock.deviantart.com/art/Hot-Coffee-With-Chocolate-Bars-and-Coffee-Beans-422384093"/>
              </a:rPr>
              <a:t>This Photo</a:t>
            </a:r>
            <a:r>
              <a:rPr lang="it-IT" sz="900"/>
              <a:t> by Unknown Author is licensed under </a:t>
            </a:r>
            <a:r>
              <a:rPr lang="it-IT" sz="900">
                <a:hlinkClick r:id="rId5" tooltip="https://creativecommons.org/licenses/by/3.0/"/>
              </a:rPr>
              <a:t>CC BY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31724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1D98CAC-3EFF-4342-BD5A-6C0E8CAB4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9144000" cy="3005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3BF9B-B971-4707-9681-E470291D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5801"/>
            <a:ext cx="7886700" cy="19949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SESSION 2: </a:t>
            </a:r>
            <a:br>
              <a:rPr lang="en-US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GB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Key policy implications and future opportunities </a:t>
            </a:r>
            <a:r>
              <a:rPr lang="it-IT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12.15-13.00, Baku time</a:t>
            </a:r>
            <a:b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10.15 – 11.00, CET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endParaRPr lang="en-US" b="0" kern="1200" dirty="0">
              <a:solidFill>
                <a:schemeClr val="bg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A41C0A-F5DB-4EB4-987D-86080D85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4199" y="3177238"/>
            <a:ext cx="2806313" cy="1470329"/>
          </a:xfr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AC33F3-3523-4C38-8BE9-7EA9924B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149" y="4408260"/>
            <a:ext cx="938931" cy="65002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8F01E2D-B369-4D69-8024-EE1EAA7233C9}"/>
              </a:ext>
            </a:extLst>
          </p:cNvPr>
          <p:cNvSpPr txBox="1">
            <a:spLocks/>
          </p:cNvSpPr>
          <p:nvPr/>
        </p:nvSpPr>
        <p:spPr>
          <a:xfrm>
            <a:off x="5875955" y="3171131"/>
            <a:ext cx="2983999" cy="130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6CBA3E5-984C-4DF3-97D4-FC646AC0BB7B}"/>
              </a:ext>
            </a:extLst>
          </p:cNvPr>
          <p:cNvSpPr txBox="1">
            <a:spLocks/>
          </p:cNvSpPr>
          <p:nvPr/>
        </p:nvSpPr>
        <p:spPr>
          <a:xfrm>
            <a:off x="1101786" y="3395029"/>
            <a:ext cx="3772860" cy="164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8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800" b="1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Rashad </a:t>
            </a:r>
            <a:r>
              <a:rPr lang="en-GB" sz="1800" b="1" i="1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Dayieyev</a:t>
            </a:r>
            <a:r>
              <a:rPr lang="en-GB" sz="1800" b="1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defRPr/>
            </a:pPr>
            <a:r>
              <a:rPr lang="en-GB" sz="1800" b="1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 of Employment policy and demographic development issues department, MLSPP</a:t>
            </a:r>
            <a:endParaRPr lang="it-IT" sz="18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A6CBA3E5-984C-4DF3-97D4-FC646AC0BB7B}"/>
              </a:ext>
            </a:extLst>
          </p:cNvPr>
          <p:cNvSpPr txBox="1">
            <a:spLocks/>
          </p:cNvSpPr>
          <p:nvPr/>
        </p:nvSpPr>
        <p:spPr>
          <a:xfrm>
            <a:off x="4500074" y="3333869"/>
            <a:ext cx="3772860" cy="164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8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Elman </a:t>
            </a:r>
            <a:r>
              <a:rPr lang="en-GB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Sadigov</a:t>
            </a:r>
            <a:r>
              <a:rPr lang="en-GB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GB" sz="1800" b="1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 of </a:t>
            </a:r>
            <a:r>
              <a:rPr lang="en-US" sz="1800" b="1" i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Labour</a:t>
            </a:r>
            <a:r>
              <a:rPr lang="en-US" sz="1800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Market Analysis and Development Department</a:t>
            </a:r>
            <a:r>
              <a:rPr lang="en-GB" sz="1800" b="1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SEA</a:t>
            </a:r>
            <a:endParaRPr lang="it-IT" sz="18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1D98CAC-3EFF-4342-BD5A-6C0E8CAB4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9144000" cy="3005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3BF9B-B971-4707-9681-E470291D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5801"/>
            <a:ext cx="7886700" cy="19949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MARYAM TO INSERT MR. DAYIEV PRESENTATION</a:t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it-IT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endParaRPr lang="en-US" b="0" kern="1200" dirty="0">
              <a:solidFill>
                <a:schemeClr val="bg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A41C0A-F5DB-4EB4-987D-86080D85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4199" y="3177238"/>
            <a:ext cx="2806313" cy="1470329"/>
          </a:xfr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AC33F3-3523-4C38-8BE9-7EA9924B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149" y="4408260"/>
            <a:ext cx="938931" cy="65002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8F01E2D-B369-4D69-8024-EE1EAA7233C9}"/>
              </a:ext>
            </a:extLst>
          </p:cNvPr>
          <p:cNvSpPr txBox="1">
            <a:spLocks/>
          </p:cNvSpPr>
          <p:nvPr/>
        </p:nvSpPr>
        <p:spPr>
          <a:xfrm>
            <a:off x="5875955" y="3171131"/>
            <a:ext cx="2983999" cy="130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6CBA3E5-984C-4DF3-97D4-FC646AC0BB7B}"/>
              </a:ext>
            </a:extLst>
          </p:cNvPr>
          <p:cNvSpPr txBox="1">
            <a:spLocks/>
          </p:cNvSpPr>
          <p:nvPr/>
        </p:nvSpPr>
        <p:spPr>
          <a:xfrm>
            <a:off x="3196558" y="3366570"/>
            <a:ext cx="3772860" cy="164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8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800" b="1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Rashad </a:t>
            </a:r>
            <a:r>
              <a:rPr lang="en-GB" sz="1800" b="1" i="1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Dayieyev</a:t>
            </a:r>
            <a:r>
              <a:rPr lang="en-GB" sz="1800" b="1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defRPr/>
            </a:pPr>
            <a:r>
              <a:rPr lang="en-GB" sz="1800" b="1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 of Employment policy and demographic development issues department, MLSPP</a:t>
            </a:r>
            <a:endParaRPr lang="it-IT" sz="18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ECC07320-C2CA-4E29-8481-9D9E143C7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Many question marks on black background">
            <a:extLst>
              <a:ext uri="{FF2B5EF4-FFF2-40B4-BE49-F238E27FC236}">
                <a16:creationId xmlns:a16="http://schemas.microsoft.com/office/drawing/2014/main" xmlns="" id="{F75094CC-82D2-41F8-BECF-94E216EF3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3991" r="1" b="1"/>
          <a:stretch/>
        </p:blipFill>
        <p:spPr>
          <a:xfrm>
            <a:off x="1891768" y="10"/>
            <a:ext cx="7252232" cy="51434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78FB36B-5BFE-42CA-BC60-1115E0D9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ECEB4-9441-4F27-B845-BB5803F042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170" y="557585"/>
            <a:ext cx="3857829" cy="276902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>
                <a:solidFill>
                  <a:schemeClr val="bg2">
                    <a:lumMod val="75000"/>
                  </a:schemeClr>
                </a:solidFill>
              </a:rPr>
              <a:t>REFLECTION and </a:t>
            </a:r>
            <a:r>
              <a:rPr lang="en-US" sz="3300" dirty="0" err="1">
                <a:solidFill>
                  <a:schemeClr val="bg2">
                    <a:lumMod val="75000"/>
                  </a:schemeClr>
                </a:solidFill>
              </a:rPr>
              <a:t>QuestionS</a:t>
            </a:r>
            <a:endParaRPr lang="en-US" sz="3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8320351-9FA2-4A26-885B-BB8F3E490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CD2EFB-78C2-4C6E-A6B9-4ED12FAD5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Colourful strings being woven togehter">
            <a:extLst>
              <a:ext uri="{FF2B5EF4-FFF2-40B4-BE49-F238E27FC236}">
                <a16:creationId xmlns:a16="http://schemas.microsoft.com/office/drawing/2014/main" xmlns="" id="{C86957C8-A3B4-4DEB-839F-D654EC2D5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6855" b="8876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833A6-1B9C-46BF-8E17-2DB4478B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0320"/>
            <a:ext cx="7406640" cy="24749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WRAP-UP SESSION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13.00-13.30 Baku Time</a:t>
            </a:r>
            <a:r>
              <a:rPr lang="it-IT" sz="3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sz="3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11.00 – 11.30 CET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5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8199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5C1D5-5525-4C53-B14A-30404111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465294"/>
            <a:ext cx="2856201" cy="412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ts val="800"/>
              </a:spcAft>
            </a:pP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Closure: what’s next?</a:t>
            </a:r>
            <a:b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04D754-496D-47E3-B6DF-2C6456ECF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881" y="4563396"/>
            <a:ext cx="803551" cy="558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7A992C-3614-4581-91F1-1678DBD46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68" y="4563396"/>
            <a:ext cx="749873" cy="451143"/>
          </a:xfrm>
          <a:prstGeom prst="rect">
            <a:avLst/>
          </a:prstGeom>
        </p:spPr>
      </p:pic>
      <p:graphicFrame>
        <p:nvGraphicFramePr>
          <p:cNvPr id="64" name="TextBox 29">
            <a:extLst>
              <a:ext uri="{FF2B5EF4-FFF2-40B4-BE49-F238E27FC236}">
                <a16:creationId xmlns:a16="http://schemas.microsoft.com/office/drawing/2014/main" xmlns="" id="{2542C63F-842F-48E3-9D73-9E3B56083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721480"/>
              </p:ext>
            </p:extLst>
          </p:nvPr>
        </p:nvGraphicFramePr>
        <p:xfrm>
          <a:off x="4101291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112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53" y="184417"/>
            <a:ext cx="3389417" cy="29702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 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OCTOBER 2021</a:t>
            </a:r>
            <a:r>
              <a:rPr lang="en-US" sz="23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23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3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23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NEW ECONOMIC AND LABOUR MARKET TRENDS AND THEIR IMPLICATIONS FOR SKILLS DEVELOPMENT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Country Case: AZERBAIJAN 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ETF Study: Eastern Partnership and Platform work 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7753" y="3306950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 shot of a smart phone sitting on top of a computer&#10;&#10;Description automatically generated">
            <a:extLst>
              <a:ext uri="{FF2B5EF4-FFF2-40B4-BE49-F238E27FC236}">
                <a16:creationId xmlns:a16="http://schemas.microsoft.com/office/drawing/2014/main" xmlns="" id="{71CDBE33-E193-4CCB-8AC3-AA79E9DB6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5478" r="19294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43850" y="4767262"/>
            <a:ext cx="5715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A7DDD0C-F7B3-44FD-8FF2-ED85422D685B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6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C62771-9CEE-48EF-9F0C-15CCF33C6764}"/>
              </a:ext>
            </a:extLst>
          </p:cNvPr>
          <p:cNvSpPr txBox="1"/>
          <p:nvPr/>
        </p:nvSpPr>
        <p:spPr>
          <a:xfrm>
            <a:off x="314405" y="865179"/>
            <a:ext cx="2400300" cy="3345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A0CF32-9A92-486A-814B-BCB440EE7DE9}"/>
              </a:ext>
            </a:extLst>
          </p:cNvPr>
          <p:cNvSpPr txBox="1"/>
          <p:nvPr/>
        </p:nvSpPr>
        <p:spPr>
          <a:xfrm>
            <a:off x="3335480" y="443508"/>
            <a:ext cx="5806233" cy="41892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8AD46B0-6CD9-4803-8CD3-51496B8B06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56173" y="4767262"/>
            <a:ext cx="13591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A7DDD0C-F7B3-44FD-8FF2-ED85422D68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10A30F-4635-40D0-8BB4-17005D072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482" y="4522572"/>
            <a:ext cx="806026" cy="5580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F111A3-B39C-4A41-A03E-2406BC3A872B}"/>
              </a:ext>
            </a:extLst>
          </p:cNvPr>
          <p:cNvSpPr txBox="1"/>
          <p:nvPr/>
        </p:nvSpPr>
        <p:spPr>
          <a:xfrm>
            <a:off x="3185279" y="381618"/>
            <a:ext cx="5540097" cy="4392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GB" b="1" dirty="0">
                <a:solidFill>
                  <a:srgbClr val="455560"/>
                </a:solidFill>
                <a:latin typeface="Calibri"/>
                <a:ea typeface="Calibri" panose="020F0502020204030204" pitchFamily="34" charset="0"/>
                <a:cs typeface="Arial"/>
              </a:rPr>
              <a:t>11.00-11.15  Opening session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srgbClr val="455560"/>
                </a:solidFill>
                <a:cs typeface="Arial"/>
              </a:rPr>
              <a:t>11.15-12.00 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New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labour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market trends and forms of employment in the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EaP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countries – approaches and findings for Azerbaijan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GB" b="1" dirty="0">
                <a:solidFill>
                  <a:srgbClr val="455560"/>
                </a:solidFill>
                <a:latin typeface="Calibri"/>
                <a:ea typeface="Calibri" panose="020F0502020204030204" pitchFamily="34" charset="0"/>
                <a:cs typeface="Arial"/>
              </a:rPr>
              <a:t>12.00-12.15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Coffee break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it-IT" sz="1600" b="1" dirty="0">
                <a:solidFill>
                  <a:srgbClr val="455560"/>
                </a:solidFill>
                <a:cs typeface="Arial"/>
              </a:rPr>
              <a:t>12.15-13.00 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Key policy implications and future opportunities </a:t>
            </a:r>
            <a:r>
              <a:rPr lang="it-IT" sz="1600" b="1" dirty="0">
                <a:solidFill>
                  <a:srgbClr val="455560"/>
                </a:solidFill>
                <a:cs typeface="Arial"/>
              </a:rPr>
              <a:t> 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rgbClr val="455560"/>
                </a:solidFill>
                <a:cs typeface="Arial"/>
              </a:rPr>
              <a:t>Presentation from the Ministry of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Labour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and Social Protection of Population and State Employment Agency under the Ministry of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Labour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and Social Protection of Population on digital transformation agenda for support of </a:t>
            </a:r>
            <a:r>
              <a:rPr lang="en-US" sz="1600" b="1" dirty="0" err="1">
                <a:solidFill>
                  <a:srgbClr val="455560"/>
                </a:solidFill>
                <a:cs typeface="Arial"/>
              </a:rPr>
              <a:t>Labour</a:t>
            </a:r>
            <a:r>
              <a:rPr lang="en-US" sz="1600" b="1" dirty="0">
                <a:solidFill>
                  <a:srgbClr val="455560"/>
                </a:solidFill>
                <a:cs typeface="Arial"/>
              </a:rPr>
              <a:t> Market in Azerbaijan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srgbClr val="455560"/>
                </a:solidFill>
                <a:latin typeface="Calibri"/>
                <a:ea typeface="Calibri" panose="020F0502020204030204" pitchFamily="34" charset="0"/>
                <a:cs typeface="Arial"/>
              </a:rPr>
              <a:t>13.00-13.30  </a:t>
            </a:r>
            <a:r>
              <a:rPr lang="en-US" b="1" dirty="0">
                <a:solidFill>
                  <a:srgbClr val="455560"/>
                </a:solidFill>
                <a:latin typeface="Calibri"/>
                <a:ea typeface="Calibri" panose="020F0502020204030204" pitchFamily="34" charset="0"/>
                <a:cs typeface="Arial"/>
              </a:rPr>
              <a:t>Wrap up session, next steps</a:t>
            </a:r>
          </a:p>
        </p:txBody>
      </p:sp>
    </p:spTree>
    <p:extLst>
      <p:ext uri="{BB962C8B-B14F-4D97-AF65-F5344CB8AC3E}">
        <p14:creationId xmlns:p14="http://schemas.microsoft.com/office/powerpoint/2010/main" val="7674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1D98CAC-3EFF-4342-BD5A-6C0E8CAB4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9144000" cy="3005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3BF9B-B971-4707-9681-E470291D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5834"/>
            <a:ext cx="7886700" cy="10911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Opening</a:t>
            </a:r>
            <a:br>
              <a:rPr lang="en-US" sz="3300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300" b="0" kern="1200" dirty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AC33F3-3523-4C38-8BE9-7EA9924B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697" y="4514050"/>
            <a:ext cx="832237" cy="57616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8F01E2D-B369-4D69-8024-EE1EAA7233C9}"/>
              </a:ext>
            </a:extLst>
          </p:cNvPr>
          <p:cNvSpPr txBox="1">
            <a:spLocks/>
          </p:cNvSpPr>
          <p:nvPr/>
        </p:nvSpPr>
        <p:spPr>
          <a:xfrm>
            <a:off x="5875955" y="3171131"/>
            <a:ext cx="2983999" cy="130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97F2725B-D381-42F7-B071-8DC0BCF2DD83}"/>
              </a:ext>
            </a:extLst>
          </p:cNvPr>
          <p:cNvSpPr txBox="1">
            <a:spLocks/>
          </p:cNvSpPr>
          <p:nvPr/>
        </p:nvSpPr>
        <p:spPr>
          <a:xfrm>
            <a:off x="98066" y="2886371"/>
            <a:ext cx="2738540" cy="164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Anar Aliyev, </a:t>
            </a:r>
          </a:p>
          <a:p>
            <a:pPr>
              <a:defRPr/>
            </a:pP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Deputy Minister</a:t>
            </a:r>
          </a:p>
          <a:p>
            <a:pPr>
              <a:defRPr/>
            </a:pPr>
            <a:r>
              <a:rPr lang="en-US" sz="13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Ministry of </a:t>
            </a:r>
            <a:r>
              <a:rPr lang="en-US" sz="13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Labour</a:t>
            </a:r>
            <a:r>
              <a:rPr lang="en-US" sz="13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Social Protection of Population of the Republic of Azerbaijan</a:t>
            </a:r>
            <a:endParaRPr lang="en-GB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0E965C9-D38E-481C-A38F-98CE0E4E14A8}"/>
              </a:ext>
            </a:extLst>
          </p:cNvPr>
          <p:cNvSpPr txBox="1">
            <a:spLocks/>
          </p:cNvSpPr>
          <p:nvPr/>
        </p:nvSpPr>
        <p:spPr>
          <a:xfrm>
            <a:off x="2560642" y="3227898"/>
            <a:ext cx="2011358" cy="1570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Mustafa </a:t>
            </a:r>
            <a:r>
              <a:rPr lang="en-GB" sz="1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Abbasbayli</a:t>
            </a: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defRPr/>
            </a:pP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Chairman of the Board </a:t>
            </a:r>
            <a:endParaRPr lang="en-GB" sz="14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3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 Employment Agency under the Ministry of </a:t>
            </a:r>
            <a:r>
              <a:rPr lang="en-US" sz="13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Labour</a:t>
            </a:r>
            <a:r>
              <a:rPr lang="en-US" sz="13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Social Protection of Population of the Republic of Azerbaijan</a:t>
            </a:r>
            <a:endParaRPr lang="en-GB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0CFA5773-94ED-49AA-9BC1-1E83E483267B}"/>
              </a:ext>
            </a:extLst>
          </p:cNvPr>
          <p:cNvSpPr txBox="1">
            <a:spLocks/>
          </p:cNvSpPr>
          <p:nvPr/>
        </p:nvSpPr>
        <p:spPr>
          <a:xfrm>
            <a:off x="4572000" y="2985524"/>
            <a:ext cx="2113109" cy="1220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Victor </a:t>
            </a:r>
            <a:r>
              <a:rPr lang="en-US" sz="1400" b="1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Bojkov</a:t>
            </a:r>
            <a:r>
              <a:rPr lang="en-US" sz="14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</a:p>
          <a:p>
            <a:pPr>
              <a:defRPr/>
            </a:pPr>
            <a:r>
              <a:rPr lang="en-US" sz="14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Head of Cooperation</a:t>
            </a:r>
          </a:p>
          <a:p>
            <a:pPr>
              <a:defRPr/>
            </a:pPr>
            <a:r>
              <a:rPr lang="en-US" sz="13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Delegation of the European Union to Azerbaijan </a:t>
            </a:r>
            <a:endParaRPr lang="en-GB" sz="13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8DF334C5-AA0E-436D-9B20-43E1683E48E2}"/>
              </a:ext>
            </a:extLst>
          </p:cNvPr>
          <p:cNvSpPr txBox="1">
            <a:spLocks/>
          </p:cNvSpPr>
          <p:nvPr/>
        </p:nvSpPr>
        <p:spPr>
          <a:xfrm>
            <a:off x="6793508" y="2985524"/>
            <a:ext cx="2387034" cy="134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Georgios Zisimos,</a:t>
            </a:r>
          </a:p>
          <a:p>
            <a:pPr>
              <a:defRPr/>
            </a:pP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 of Policy Advice and EU Programming Unit</a:t>
            </a:r>
            <a:endParaRPr lang="it-IT" sz="15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European Training Foundation (ETF)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C62771-9CEE-48EF-9F0C-15CCF33C6764}"/>
              </a:ext>
            </a:extLst>
          </p:cNvPr>
          <p:cNvSpPr txBox="1"/>
          <p:nvPr/>
        </p:nvSpPr>
        <p:spPr>
          <a:xfrm>
            <a:off x="314405" y="865179"/>
            <a:ext cx="3274039" cy="3345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A0CF32-9A92-486A-814B-BCB440EE7DE9}"/>
              </a:ext>
            </a:extLst>
          </p:cNvPr>
          <p:cNvSpPr txBox="1"/>
          <p:nvPr/>
        </p:nvSpPr>
        <p:spPr>
          <a:xfrm>
            <a:off x="3335480" y="443508"/>
            <a:ext cx="5806233" cy="41892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8AD46B0-6CD9-4803-8CD3-51496B8B06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56173" y="4767262"/>
            <a:ext cx="13591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A7DDD0C-F7B3-44FD-8FF2-ED85422D68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12C1C0-B9AA-4867-9F0C-6EFD9FA09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4258732"/>
            <a:ext cx="1143521" cy="925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10A30F-4635-40D0-8BB4-17005D072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482" y="4522572"/>
            <a:ext cx="806026" cy="55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F111A3-B39C-4A41-A03E-2406BC3A872B}"/>
              </a:ext>
            </a:extLst>
          </p:cNvPr>
          <p:cNvSpPr txBox="1"/>
          <p:nvPr/>
        </p:nvSpPr>
        <p:spPr>
          <a:xfrm>
            <a:off x="3185279" y="668478"/>
            <a:ext cx="5540097" cy="4538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1. ETF’s recent  research on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future of work – New forms of employment in the Eastern Partnership countries: Platform work | ETF (europa.eu)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focused  on changing patterns of work triggered by digitalisation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2. to discuss with the relevant stakeholders in Azerbaijan the findings of the study, particularly those related to Azerbaijan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3. to foster reflection on strategic developments and policy measures in Azerbaijan on skills demand and new trends in changed context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Moderator: 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Margareta Nikolovska, Senior Human Capital Development Expert – Country Liaison Officer, Azerbaijan, ETF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6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1D98CAC-3EFF-4342-BD5A-6C0E8CAB4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9144000" cy="3005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3BF9B-B971-4707-9681-E470291D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5801"/>
            <a:ext cx="7886700" cy="19949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SESSION 1: </a:t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New labour market trends and forms of employment in the </a:t>
            </a:r>
            <a:r>
              <a:rPr lang="en-GB" b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EaP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countries – approaches and findings for Azerbaijan</a:t>
            </a:r>
            <a:b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11.15-12.00, Baku time</a:t>
            </a:r>
            <a:b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9.15 – 11.15, CET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endParaRPr lang="en-US" b="0" kern="1200" dirty="0">
              <a:solidFill>
                <a:schemeClr val="bg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A41C0A-F5DB-4EB4-987D-86080D85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4199" y="3177238"/>
            <a:ext cx="2806313" cy="1470329"/>
          </a:xfr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AC33F3-3523-4C38-8BE9-7EA9924B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149" y="4408260"/>
            <a:ext cx="938931" cy="65002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8F01E2D-B369-4D69-8024-EE1EAA7233C9}"/>
              </a:ext>
            </a:extLst>
          </p:cNvPr>
          <p:cNvSpPr txBox="1">
            <a:spLocks/>
          </p:cNvSpPr>
          <p:nvPr/>
        </p:nvSpPr>
        <p:spPr>
          <a:xfrm>
            <a:off x="5875955" y="3171131"/>
            <a:ext cx="2983999" cy="130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7A98796-E215-4CB2-BBD5-F07A357BC888}"/>
              </a:ext>
            </a:extLst>
          </p:cNvPr>
          <p:cNvSpPr txBox="1">
            <a:spLocks/>
          </p:cNvSpPr>
          <p:nvPr/>
        </p:nvSpPr>
        <p:spPr>
          <a:xfrm>
            <a:off x="5114710" y="3177238"/>
            <a:ext cx="2806313" cy="147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6CBA3E5-984C-4DF3-97D4-FC646AC0BB7B}"/>
              </a:ext>
            </a:extLst>
          </p:cNvPr>
          <p:cNvSpPr txBox="1">
            <a:spLocks/>
          </p:cNvSpPr>
          <p:nvPr/>
        </p:nvSpPr>
        <p:spPr>
          <a:xfrm>
            <a:off x="1636426" y="3171811"/>
            <a:ext cx="2738540" cy="164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8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Iwona Ganko, </a:t>
            </a:r>
          </a:p>
          <a:p>
            <a:pPr>
              <a:defRPr/>
            </a:pPr>
            <a:r>
              <a:rPr lang="en-US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 Capital Development Expert – </a:t>
            </a:r>
            <a:r>
              <a:rPr lang="en-US" sz="1700" b="1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Labour</a:t>
            </a:r>
            <a:r>
              <a:rPr lang="en-US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Market, ETF</a:t>
            </a:r>
            <a:endParaRPr lang="it-IT" sz="17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A9E3DDB-9A54-4B95-B32E-F673B7CD8070}"/>
              </a:ext>
            </a:extLst>
          </p:cNvPr>
          <p:cNvSpPr txBox="1">
            <a:spLocks/>
          </p:cNvSpPr>
          <p:nvPr/>
        </p:nvSpPr>
        <p:spPr>
          <a:xfrm>
            <a:off x="5114710" y="3171131"/>
            <a:ext cx="2738540" cy="164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8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 Jansova, </a:t>
            </a:r>
          </a:p>
          <a:p>
            <a:pPr>
              <a:defRPr/>
            </a:pPr>
            <a:r>
              <a:rPr lang="en-GB" sz="17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 Capital Development Expert, ETF</a:t>
            </a:r>
            <a:endParaRPr lang="it-IT" sz="17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15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cSectionTitle[15]">
            <a:extLst>
              <a:ext uri="{FF2B5EF4-FFF2-40B4-BE49-F238E27FC236}">
                <a16:creationId xmlns:a16="http://schemas.microsoft.com/office/drawing/2014/main" xmlns="" id="{B4FFB1CB-B339-487B-897A-DF1EE8377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0" y="1361359"/>
            <a:ext cx="4302889" cy="3520151"/>
          </a:xfrm>
        </p:spPr>
        <p:txBody>
          <a:bodyPr>
            <a:normAutofit fontScale="92500" lnSpcReduction="20000"/>
          </a:bodyPr>
          <a:lstStyle/>
          <a:p>
            <a:r>
              <a:rPr lang="en-US" sz="2700" b="1" dirty="0">
                <a:solidFill>
                  <a:schemeClr val="accent3"/>
                </a:solidFill>
              </a:rPr>
              <a:t>NEW ECONOMIC AND LABOUR MARKET TRENDS AND THEIR IMPLICATIONS FOR SKILLS DEVELOPMENT </a:t>
            </a:r>
            <a:endParaRPr lang="en-GB" sz="2700" b="1" dirty="0">
              <a:solidFill>
                <a:schemeClr val="accent3"/>
              </a:solidFill>
            </a:endParaRPr>
          </a:p>
          <a:p>
            <a:endParaRPr lang="en-GB" sz="2700" b="1" dirty="0">
              <a:solidFill>
                <a:schemeClr val="accent3"/>
              </a:solidFill>
            </a:endParaRPr>
          </a:p>
          <a:p>
            <a:endParaRPr lang="en-GB" sz="2700" b="1" dirty="0">
              <a:solidFill>
                <a:schemeClr val="accent3"/>
              </a:solidFill>
            </a:endParaRPr>
          </a:p>
          <a:p>
            <a:r>
              <a:rPr lang="en-GB" sz="2700" b="1" dirty="0"/>
              <a:t>NEW FORMS OF WORK</a:t>
            </a:r>
          </a:p>
          <a:p>
            <a:r>
              <a:rPr lang="en-GB" b="1" dirty="0"/>
              <a:t>IN AZERBAIJAN</a:t>
            </a:r>
          </a:p>
          <a:p>
            <a:endParaRPr lang="en-GB" b="1" dirty="0"/>
          </a:p>
          <a:p>
            <a:r>
              <a:rPr lang="en-GB" sz="1500" b="1" dirty="0"/>
              <a:t>Iwona Ganko and Eva Jansova</a:t>
            </a:r>
          </a:p>
          <a:p>
            <a:r>
              <a:rPr lang="en-GB" sz="1500" b="1" dirty="0"/>
              <a:t>European </a:t>
            </a:r>
            <a:r>
              <a:rPr lang="en-GB" sz="1500" b="1"/>
              <a:t>Training Foundation</a:t>
            </a:r>
            <a:endParaRPr lang="en-GB" sz="1500" b="1" dirty="0"/>
          </a:p>
          <a:p>
            <a:r>
              <a:rPr lang="en-GB" sz="1500" b="1" dirty="0"/>
              <a:t>7 October 2021</a:t>
            </a:r>
            <a:endParaRPr lang="en-GB" sz="1200" b="1" dirty="0"/>
          </a:p>
        </p:txBody>
      </p:sp>
      <p:pic>
        <p:nvPicPr>
          <p:cNvPr id="7" name="Picture Placeholder 6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23677926-C528-41B4-9994-6A38B2BC9A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r="24667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000417222"/>
      </p:ext>
    </p:extLst>
  </p:cSld>
  <p:clrMapOvr>
    <a:masterClrMapping/>
  </p:clrMapOvr>
  <p:transition spd="slow" advTm="3568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2EC82-78E5-4067-9770-66D1D36F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8" y="435118"/>
            <a:ext cx="7945498" cy="552457"/>
          </a:xfrm>
        </p:spPr>
        <p:txBody>
          <a:bodyPr>
            <a:normAutofit fontScale="90000"/>
          </a:bodyPr>
          <a:lstStyle/>
          <a:p>
            <a:r>
              <a:rPr lang="en-US" dirty="0"/>
              <a:t>NEW ECONOMIC AND LABOUR MARKET TRENDS the ETF PARTNER COUNTRIES </a:t>
            </a:r>
            <a:r>
              <a:rPr lang="en-GB" dirty="0"/>
              <a:t>- CONTEXT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2C8AC8-B80C-4956-9FE8-F6CDAFD17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987574"/>
            <a:ext cx="8490641" cy="3528392"/>
          </a:xfrm>
        </p:spPr>
        <p:txBody>
          <a:bodyPr>
            <a:normAutofit fontScale="92500" lnSpcReduction="10000"/>
          </a:bodyPr>
          <a:lstStyle/>
          <a:p>
            <a:pPr marL="114298" marR="135251">
              <a:lnSpc>
                <a:spcPct val="90000"/>
              </a:lnSpc>
              <a:spcBef>
                <a:spcPts val="1013"/>
              </a:spcBef>
              <a:defRPr/>
            </a:pPr>
            <a:endParaRPr lang="en-GB" sz="1350" dirty="0"/>
          </a:p>
          <a:p>
            <a:pPr marL="328610" marR="135251" indent="-214313" algn="just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The EU </a:t>
            </a:r>
            <a:r>
              <a:rPr lang="en-US" sz="1650" dirty="0" err="1">
                <a:latin typeface="Cambria" panose="02040503050406030204" pitchFamily="18" charset="0"/>
                <a:ea typeface="Cambria" panose="02040503050406030204" pitchFamily="18" charset="0"/>
              </a:rPr>
              <a:t>Neighbourhood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countries experience different dynamics within the region of the Western Balkans and Turkey, Eastern Partnership, Southern Mediterranean and Central Asia. However, the majority of the </a:t>
            </a:r>
            <a:r>
              <a:rPr lang="en-US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countries suffer from low productivity and inefficient use of resources, especially human resources</a:t>
            </a: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28610" marR="135251" indent="-214313" algn="just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impact of technological change on employment is very intense 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and has been 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substantially accelerated by the COVID-19 pandemic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, including through remote work.  The ICT sector had been expanding before the outbreak of the COVID-19 pandemic and its growth has accelerated by the digitalisation shifts between 2020 and 2021. </a:t>
            </a:r>
          </a:p>
          <a:p>
            <a:pPr marL="328610" marR="135251" indent="-214313" algn="just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Continuous growth has been observed in the ICT sector value added, 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particularly in Belarus, Serbia, Russia, Israel, Ukraine, 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Azerbaijan</a:t>
            </a: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, North Macedonia and Bosnia-Herzegovina.</a:t>
            </a:r>
          </a:p>
          <a:p>
            <a:pPr marL="328610" marR="135251" indent="-214313" algn="just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GB" sz="1650" dirty="0">
                <a:latin typeface="Cambria" panose="02040503050406030204" pitchFamily="18" charset="0"/>
                <a:ea typeface="Cambria" panose="02040503050406030204" pitchFamily="18" charset="0"/>
              </a:rPr>
              <a:t>Changing industrial relations, </a:t>
            </a: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strong sectoral shift towards services </a:t>
            </a:r>
          </a:p>
          <a:p>
            <a:pPr marL="328610" marR="135251" indent="-214313" algn="just">
              <a:lnSpc>
                <a:spcPct val="90000"/>
              </a:lnSpc>
              <a:spcBef>
                <a:spcPts val="1013"/>
              </a:spcBef>
              <a:buFont typeface="Wingdings" panose="05000000000000000000" pitchFamily="2" charset="2"/>
              <a:buChar char="q"/>
              <a:defRPr/>
            </a:pPr>
            <a:r>
              <a:rPr lang="en-GB" sz="165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Economic and labour market volatility (impact of the pandemic)</a:t>
            </a:r>
            <a:endParaRPr lang="en-US" sz="1650"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EB311-F0BB-4D68-954C-640AEBD06A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78"/>
            <a:fld id="{BA7DDD0C-F7B3-44FD-8FF2-ED85422D685B}" type="slidenum">
              <a:rPr lang="en-GB">
                <a:solidFill>
                  <a:srgbClr val="455560"/>
                </a:solidFill>
                <a:latin typeface="Arial"/>
              </a:rPr>
              <a:pPr defTabSz="914378"/>
              <a:t>9</a:t>
            </a:fld>
            <a:endParaRPr lang="en-GB" dirty="0">
              <a:solidFill>
                <a:srgbClr val="4555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973232"/>
      </p:ext>
    </p:extLst>
  </p:cSld>
  <p:clrMapOvr>
    <a:masterClrMapping/>
  </p:clrMapOvr>
  <p:transition spd="slow" advTm="13524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MAINDECK" val="\\etf.europa.eu\sysvol\etf.europa.eu\ETF Templates\Templates\PowerPoint\Decks\ETF Corporate Template.pptx"/>
  <p:tag name="ORIGINALDECKSLIDEID" val="ETF Corporate Template.pptx?259"/>
  <p:tag name="UPDATED" val="18 Sep 18 at 12:00"/>
  <p:tag name="KEYWORDS" val="Dividers"/>
  <p:tag name="CATEGORY" val="Dividers"/>
  <p:tag name="TITLE" val="Divider - Grey"/>
  <p:tag name="VERIFYSHAPECOUNT" val="2"/>
  <p:tag name="VERIFYSHAPECONTENT1" val="plcSectionTitle[15]|Divider slide title goes here can span four lines if necessary. Lorem ipsum dolor sit."/>
  <p:tag name="VERIFYSHAPEPOSITION1" val="144.375|28.98236|188.5|291.5"/>
  <p:tag name="VERIFYSHAPEPOSITION2" val="0|360|405|360"/>
</p:tagLst>
</file>

<file path=ppt/theme/theme1.xml><?xml version="1.0" encoding="utf-8"?>
<a:theme xmlns:a="http://schemas.openxmlformats.org/drawingml/2006/main" name="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TF Anticipation Theme">
  <a:themeElements>
    <a:clrScheme name="Custom 9">
      <a:dk1>
        <a:sysClr val="windowText" lastClr="000000"/>
      </a:dk1>
      <a:lt1>
        <a:sysClr val="window" lastClr="FFFFFF"/>
      </a:lt1>
      <a:dk2>
        <a:srgbClr val="455560"/>
      </a:dk2>
      <a:lt2>
        <a:srgbClr val="009CDA"/>
      </a:lt2>
      <a:accent1>
        <a:srgbClr val="009CDA"/>
      </a:accent1>
      <a:accent2>
        <a:srgbClr val="97BE0D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TF Anticipation Theme">
  <a:themeElements>
    <a:clrScheme name="Custom 9">
      <a:dk1>
        <a:sysClr val="windowText" lastClr="000000"/>
      </a:dk1>
      <a:lt1>
        <a:sysClr val="window" lastClr="FFFFFF"/>
      </a:lt1>
      <a:dk2>
        <a:srgbClr val="455560"/>
      </a:dk2>
      <a:lt2>
        <a:srgbClr val="009CDA"/>
      </a:lt2>
      <a:accent1>
        <a:srgbClr val="009CDA"/>
      </a:accent1>
      <a:accent2>
        <a:srgbClr val="97BE0D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2EAF7D7E62F48B25648D20D6E8281" ma:contentTypeVersion="6" ma:contentTypeDescription="Create a new document." ma:contentTypeScope="" ma:versionID="ef8ff22d8403cd680ef596898f74f81b">
  <xsd:schema xmlns:xsd="http://www.w3.org/2001/XMLSchema" xmlns:xs="http://www.w3.org/2001/XMLSchema" xmlns:p="http://schemas.microsoft.com/office/2006/metadata/properties" xmlns:ns2="d1578604-7b7d-4716-bce6-7737e3b3290c" targetNamespace="http://schemas.microsoft.com/office/2006/metadata/properties" ma:root="true" ma:fieldsID="0be5c7d2d22d2bfff1521e1aba879193" ns2:_="">
    <xsd:import namespace="d1578604-7b7d-4716-bce6-7737e3b329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78604-7b7d-4716-bce6-7737e3b329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A3865-AB0B-4AE0-9B01-243498219D6D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d1578604-7b7d-4716-bce6-7737e3b3290c"/>
  </ds:schemaRefs>
</ds:datastoreItem>
</file>

<file path=customXml/itemProps2.xml><?xml version="1.0" encoding="utf-8"?>
<ds:datastoreItem xmlns:ds="http://schemas.openxmlformats.org/officeDocument/2006/customXml" ds:itemID="{28411F7A-867C-4F2B-A095-17401A2E21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578604-7b7d-4716-bce6-7737e3b329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200E0E-B4DC-44DD-9E9C-E1F00EC678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1285</Words>
  <Application>Microsoft Office PowerPoint</Application>
  <PresentationFormat>Экран (16:9)</PresentationFormat>
  <Paragraphs>191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ETF Template - Blue</vt:lpstr>
      <vt:lpstr>ETF Anticipation Theme</vt:lpstr>
      <vt:lpstr>1_ETF Anticipation Theme</vt:lpstr>
      <vt:lpstr>1_ETF Template - Blue</vt:lpstr>
      <vt:lpstr>2_ETF Template - Blue</vt:lpstr>
      <vt:lpstr>3_ETF Template - Blue</vt:lpstr>
      <vt:lpstr>4_ETF Template - Blue</vt:lpstr>
      <vt:lpstr>5_ETF Template - Blue</vt:lpstr>
      <vt:lpstr>6_ETF Template - Blue</vt:lpstr>
      <vt:lpstr>Презентация PowerPoint</vt:lpstr>
      <vt:lpstr>Презентация PowerPoint</vt:lpstr>
      <vt:lpstr>       OCTOBER 2021  NEW ECONOMIC AND LABOUR MARKET TRENDS AND THEIR IMPLICATIONS FOR SKILLS DEVELOPMENT Country Case: AZERBAIJAN   ETF Study: Eastern Partnership and Platform work  </vt:lpstr>
      <vt:lpstr>Презентация PowerPoint</vt:lpstr>
      <vt:lpstr>Opening </vt:lpstr>
      <vt:lpstr>Презентация PowerPoint</vt:lpstr>
      <vt:lpstr>  SESSION 1:  New labour market trends and forms of employment in the EaP countries – approaches and findings for Azerbaijan  11.15-12.00, Baku time 9.15 – 11.15, CET   </vt:lpstr>
      <vt:lpstr>Презентация PowerPoint</vt:lpstr>
      <vt:lpstr>NEW ECONOMIC AND LABOUR MARKET TRENDS the ETF PARTNER COUNTRIES - CONTEXT  </vt:lpstr>
      <vt:lpstr>New forms of work in the ETF PARTNER COUNTRIES - FINDINGS  </vt:lpstr>
      <vt:lpstr>New forms of work in the ETF PARTNER COUNTRIES - FINDINGS  </vt:lpstr>
      <vt:lpstr>New form of work growing in the ETF PARTNER COUNTRIES - IMPLICATIONS </vt:lpstr>
      <vt:lpstr>New form of work growing in the ETF PARTNER COUNTRIES - IMPLICATIONS for skills</vt:lpstr>
      <vt:lpstr>New labour market trends and forms of employment in Azerbaijan - context</vt:lpstr>
      <vt:lpstr>New labour market trends and forms of employment in Azerbaijan – platform work</vt:lpstr>
      <vt:lpstr>New labour market trends and forms of employment in Azerbaijan – state of play</vt:lpstr>
      <vt:lpstr>New labour market trends and forms of employment in Azerbaijan – platform workers and regulatory framework</vt:lpstr>
      <vt:lpstr>New labour market trends and forms of employment in Azerbaijan – main challenges and opportunities</vt:lpstr>
      <vt:lpstr>Презентация PowerPoint</vt:lpstr>
      <vt:lpstr>REFLECTION and QuestionS</vt:lpstr>
      <vt:lpstr>BREAK 12.00-12.15 10.00-10.15 </vt:lpstr>
      <vt:lpstr>  SESSION 2:  Key policy implications and future opportunities   12.15-13.00, Baku time 10.15 – 11.00, CET   </vt:lpstr>
      <vt:lpstr>  MARYAM TO INSERT MR. DAYIEV PRESENTATION   </vt:lpstr>
      <vt:lpstr>REFLECTION and QuestionS</vt:lpstr>
      <vt:lpstr>WRAP-UP SESSION 13.00-13.30 Baku Time 11.00 – 11.30 CET</vt:lpstr>
      <vt:lpstr>Closure: what’s next?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Brolpito</dc:creator>
  <cp:lastModifiedBy>Maryam Jabarova</cp:lastModifiedBy>
  <cp:revision>19</cp:revision>
  <cp:lastPrinted>2021-09-24T10:31:17Z</cp:lastPrinted>
  <dcterms:created xsi:type="dcterms:W3CDTF">2020-12-02T10:37:08Z</dcterms:created>
  <dcterms:modified xsi:type="dcterms:W3CDTF">2021-10-07T06:28:52Z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0x0101007682EAF7D7E62F48B25648D20D6E8281</vt:lpwstr>
  </property>
</Properties>
</file>