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5"/>
    <p:sldMasterId id="2147483744" r:id="rId6"/>
  </p:sldMasterIdLst>
  <p:notesMasterIdLst>
    <p:notesMasterId r:id="rId38"/>
  </p:notesMasterIdLst>
  <p:handoutMasterIdLst>
    <p:handoutMasterId r:id="rId39"/>
  </p:handoutMasterIdLst>
  <p:sldIdLst>
    <p:sldId id="273" r:id="rId7"/>
    <p:sldId id="256" r:id="rId8"/>
    <p:sldId id="276" r:id="rId9"/>
    <p:sldId id="283" r:id="rId10"/>
    <p:sldId id="284" r:id="rId11"/>
    <p:sldId id="285" r:id="rId12"/>
    <p:sldId id="286" r:id="rId13"/>
    <p:sldId id="330" r:id="rId14"/>
    <p:sldId id="303" r:id="rId15"/>
    <p:sldId id="327" r:id="rId16"/>
    <p:sldId id="331" r:id="rId17"/>
    <p:sldId id="335" r:id="rId18"/>
    <p:sldId id="336" r:id="rId19"/>
    <p:sldId id="295" r:id="rId20"/>
    <p:sldId id="313" r:id="rId21"/>
    <p:sldId id="304" r:id="rId22"/>
    <p:sldId id="326" r:id="rId23"/>
    <p:sldId id="338" r:id="rId24"/>
    <p:sldId id="339" r:id="rId25"/>
    <p:sldId id="305" r:id="rId26"/>
    <p:sldId id="307" r:id="rId27"/>
    <p:sldId id="308" r:id="rId28"/>
    <p:sldId id="309" r:id="rId29"/>
    <p:sldId id="340" r:id="rId30"/>
    <p:sldId id="314" r:id="rId31"/>
    <p:sldId id="315" r:id="rId32"/>
    <p:sldId id="316" r:id="rId33"/>
    <p:sldId id="317" r:id="rId34"/>
    <p:sldId id="333" r:id="rId35"/>
    <p:sldId id="334" r:id="rId36"/>
    <p:sldId id="312" r:id="rId37"/>
  </p:sldIdLst>
  <p:sldSz cx="9144000" cy="5143500" type="screen16x9"/>
  <p:notesSz cx="7099300" cy="10234613"/>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0" pos="5511" userDrawn="1">
          <p15:clr>
            <a:srgbClr val="A4A3A4"/>
          </p15:clr>
        </p15:guide>
        <p15:guide id="11" orient="horz" pos="1620">
          <p15:clr>
            <a:srgbClr val="A4A3A4"/>
          </p15:clr>
        </p15:guide>
      </p15:sldGuideLst>
    </p:ext>
    <p:ext uri="{2D200454-40CA-4A62-9FC3-DE9A4176ACB9}">
      <p15:notesGuideLst xmlns:p15="http://schemas.microsoft.com/office/powerpoint/2012/main">
        <p15:guide id="1" orient="horz" pos="3224">
          <p15:clr>
            <a:srgbClr val="A4A3A4"/>
          </p15:clr>
        </p15:guide>
        <p15:guide id="2" pos="223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ssa Dickinson" initials="MD" lastIdx="23" clrIdx="0">
    <p:extLst>
      <p:ext uri="{19B8F6BF-5375-455C-9EA6-DF929625EA0E}">
        <p15:presenceInfo xmlns:p15="http://schemas.microsoft.com/office/powerpoint/2012/main" userId="S-1-5-21-3618423254-1716829737-423604257-115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EEC"/>
    <a:srgbClr val="4C575D"/>
    <a:srgbClr val="3B4952"/>
    <a:srgbClr val="455560"/>
    <a:srgbClr val="701471"/>
    <a:srgbClr val="DBE1E5"/>
    <a:srgbClr val="DCE2E6"/>
    <a:srgbClr val="F26B43"/>
    <a:srgbClr val="A67DAA"/>
    <a:srgbClr val="8E57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72817" autoAdjust="0"/>
  </p:normalViewPr>
  <p:slideViewPr>
    <p:cSldViewPr>
      <p:cViewPr varScale="1">
        <p:scale>
          <a:sx n="39" d="100"/>
          <a:sy n="39" d="100"/>
        </p:scale>
        <p:origin x="834" y="54"/>
      </p:cViewPr>
      <p:guideLst>
        <p:guide pos="5511"/>
        <p:guide orient="horz" pos="1620"/>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2" d="100"/>
          <a:sy n="72" d="100"/>
        </p:scale>
        <p:origin x="4020" y="84"/>
      </p:cViewPr>
      <p:guideLst>
        <p:guide orient="horz" pos="3224"/>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handoutMaster" Target="handoutMasters/handoutMaster1.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presProps" Target="presProp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viewProps" Target="viewProps.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notesMaster" Target="notesMasters/notesMaster1.xml"/><Relationship Id="rId20" Type="http://schemas.openxmlformats.org/officeDocument/2006/relationships/slide" Target="slides/slide14.xml"/><Relationship Id="rId41"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1D8B3A-2F43-41C2-AED9-127CABCABEEC}" type="doc">
      <dgm:prSet loTypeId="urn:microsoft.com/office/officeart/2005/8/layout/target3" loCatId="list" qsTypeId="urn:microsoft.com/office/officeart/2005/8/quickstyle/simple1" qsCatId="simple" csTypeId="urn:microsoft.com/office/officeart/2005/8/colors/colorful5" csCatId="colorful" phldr="1"/>
      <dgm:spPr/>
      <dgm:t>
        <a:bodyPr/>
        <a:lstStyle/>
        <a:p>
          <a:endParaRPr lang="en-IE"/>
        </a:p>
      </dgm:t>
    </dgm:pt>
    <dgm:pt modelId="{5C594DBA-FA09-4962-9479-E37CF196E3B2}">
      <dgm:prSet phldrT="[Text]" custT="1"/>
      <dgm:spPr/>
      <dgm:t>
        <a:bodyPr/>
        <a:lstStyle/>
        <a:p>
          <a:r>
            <a:rPr lang="en-IE" sz="2000" b="0" dirty="0">
              <a:solidFill>
                <a:schemeClr val="accent5"/>
              </a:solidFill>
            </a:rPr>
            <a:t>WIDER INTERNATIONAL COMMUNITY</a:t>
          </a:r>
        </a:p>
      </dgm:t>
    </dgm:pt>
    <dgm:pt modelId="{90C0DFD7-657C-4EF7-949C-F1942756312B}" type="parTrans" cxnId="{0C5E9CEB-F9AC-4F82-8227-C98A52FAB9EF}">
      <dgm:prSet/>
      <dgm:spPr/>
      <dgm:t>
        <a:bodyPr/>
        <a:lstStyle/>
        <a:p>
          <a:endParaRPr lang="en-IE" b="1"/>
        </a:p>
      </dgm:t>
    </dgm:pt>
    <dgm:pt modelId="{BC9E5375-5DD8-40EF-80D9-E64F89FD6A79}" type="sibTrans" cxnId="{0C5E9CEB-F9AC-4F82-8227-C98A52FAB9EF}">
      <dgm:prSet/>
      <dgm:spPr/>
      <dgm:t>
        <a:bodyPr/>
        <a:lstStyle/>
        <a:p>
          <a:endParaRPr lang="en-IE" b="1"/>
        </a:p>
      </dgm:t>
    </dgm:pt>
    <dgm:pt modelId="{75E09FB4-3A45-45D3-BBC6-2DCAFC22A3C4}">
      <dgm:prSet phldrT="[Text]" custT="1"/>
      <dgm:spPr/>
      <dgm:t>
        <a:bodyPr/>
        <a:lstStyle/>
        <a:p>
          <a:r>
            <a:rPr lang="en-IE" sz="2000" b="0" dirty="0">
              <a:solidFill>
                <a:schemeClr val="accent5"/>
              </a:solidFill>
            </a:rPr>
            <a:t>EU Policies/Networks</a:t>
          </a:r>
        </a:p>
      </dgm:t>
    </dgm:pt>
    <dgm:pt modelId="{81E51FE4-EE79-4102-A3C5-5AE575DA1472}" type="parTrans" cxnId="{38B7B446-E4D4-4233-BF56-1DB3C52C79AB}">
      <dgm:prSet/>
      <dgm:spPr/>
      <dgm:t>
        <a:bodyPr/>
        <a:lstStyle/>
        <a:p>
          <a:endParaRPr lang="en-IE" b="1"/>
        </a:p>
      </dgm:t>
    </dgm:pt>
    <dgm:pt modelId="{8A211190-58D7-487B-94AF-5BCCF9304EE9}" type="sibTrans" cxnId="{38B7B446-E4D4-4233-BF56-1DB3C52C79AB}">
      <dgm:prSet/>
      <dgm:spPr/>
      <dgm:t>
        <a:bodyPr/>
        <a:lstStyle/>
        <a:p>
          <a:endParaRPr lang="en-IE" b="1"/>
        </a:p>
      </dgm:t>
    </dgm:pt>
    <dgm:pt modelId="{6CE4B5FF-5C36-4740-B01F-D02A75600B9D}">
      <dgm:prSet phldrT="[Text]" custT="1"/>
      <dgm:spPr/>
      <dgm:t>
        <a:bodyPr/>
        <a:lstStyle/>
        <a:p>
          <a:r>
            <a:rPr lang="en-IE" sz="2000" b="0" dirty="0">
              <a:solidFill>
                <a:schemeClr val="accent5"/>
              </a:solidFill>
            </a:rPr>
            <a:t>Other</a:t>
          </a:r>
        </a:p>
      </dgm:t>
    </dgm:pt>
    <dgm:pt modelId="{FB0D15F8-B084-47E4-8D0C-9B0218279E6D}" type="parTrans" cxnId="{0B5D11FE-E8AE-4A21-9571-33D987959392}">
      <dgm:prSet/>
      <dgm:spPr/>
      <dgm:t>
        <a:bodyPr/>
        <a:lstStyle/>
        <a:p>
          <a:endParaRPr lang="en-IE" b="1"/>
        </a:p>
      </dgm:t>
    </dgm:pt>
    <dgm:pt modelId="{5C6DB64A-56AE-4A85-91E2-B5BF90417C7A}" type="sibTrans" cxnId="{0B5D11FE-E8AE-4A21-9571-33D987959392}">
      <dgm:prSet/>
      <dgm:spPr/>
      <dgm:t>
        <a:bodyPr/>
        <a:lstStyle/>
        <a:p>
          <a:endParaRPr lang="en-IE" b="1"/>
        </a:p>
      </dgm:t>
    </dgm:pt>
    <dgm:pt modelId="{AB842DC8-77BB-44E1-9E91-03B0F8522D2E}">
      <dgm:prSet phldrT="[Text]" custT="1"/>
      <dgm:spPr/>
      <dgm:t>
        <a:bodyPr/>
        <a:lstStyle/>
        <a:p>
          <a:r>
            <a:rPr lang="en-IE" sz="2000" b="0" dirty="0">
              <a:solidFill>
                <a:srgbClr val="92D050"/>
              </a:solidFill>
            </a:rPr>
            <a:t>ETF FORUM</a:t>
          </a:r>
        </a:p>
      </dgm:t>
    </dgm:pt>
    <dgm:pt modelId="{CABAF8AC-9716-41D7-8A9C-A02EE0903032}" type="parTrans" cxnId="{14205103-B8C0-49EB-A9D2-451DDB5663E6}">
      <dgm:prSet/>
      <dgm:spPr/>
      <dgm:t>
        <a:bodyPr/>
        <a:lstStyle/>
        <a:p>
          <a:endParaRPr lang="en-IE" b="1"/>
        </a:p>
      </dgm:t>
    </dgm:pt>
    <dgm:pt modelId="{4DDC6049-6360-4150-8769-EC297D54631B}" type="sibTrans" cxnId="{14205103-B8C0-49EB-A9D2-451DDB5663E6}">
      <dgm:prSet/>
      <dgm:spPr/>
      <dgm:t>
        <a:bodyPr/>
        <a:lstStyle/>
        <a:p>
          <a:endParaRPr lang="en-IE" b="1"/>
        </a:p>
      </dgm:t>
    </dgm:pt>
    <dgm:pt modelId="{4586E309-6F58-461F-BC50-9493C9024B5C}">
      <dgm:prSet phldrT="[Text]" custT="1"/>
      <dgm:spPr/>
      <dgm:t>
        <a:bodyPr/>
        <a:lstStyle/>
        <a:p>
          <a:r>
            <a:rPr lang="en-IE" sz="2000" b="0" dirty="0">
              <a:solidFill>
                <a:srgbClr val="92D050"/>
              </a:solidFill>
            </a:rPr>
            <a:t>National Reference Points </a:t>
          </a:r>
        </a:p>
      </dgm:t>
    </dgm:pt>
    <dgm:pt modelId="{AEA36D91-A0B5-4963-8AF9-F87A0CF1AC17}" type="parTrans" cxnId="{371ECF79-74B5-4AD9-B26C-A94EBD2993AD}">
      <dgm:prSet/>
      <dgm:spPr/>
      <dgm:t>
        <a:bodyPr/>
        <a:lstStyle/>
        <a:p>
          <a:endParaRPr lang="en-IE" b="1"/>
        </a:p>
      </dgm:t>
    </dgm:pt>
    <dgm:pt modelId="{7B096C65-F25C-454A-A879-948A8D46B10C}" type="sibTrans" cxnId="{371ECF79-74B5-4AD9-B26C-A94EBD2993AD}">
      <dgm:prSet/>
      <dgm:spPr/>
      <dgm:t>
        <a:bodyPr/>
        <a:lstStyle/>
        <a:p>
          <a:endParaRPr lang="en-IE" b="1"/>
        </a:p>
      </dgm:t>
    </dgm:pt>
    <dgm:pt modelId="{DBE1FA0E-8353-4373-B67C-81ED36690630}">
      <dgm:prSet phldrT="[Text]" custT="1"/>
      <dgm:spPr/>
      <dgm:t>
        <a:bodyPr/>
        <a:lstStyle/>
        <a:p>
          <a:r>
            <a:rPr lang="en-IE" sz="2000" b="0" dirty="0">
              <a:solidFill>
                <a:srgbClr val="92D050"/>
              </a:solidFill>
            </a:rPr>
            <a:t>National Contact Persons</a:t>
          </a:r>
        </a:p>
      </dgm:t>
    </dgm:pt>
    <dgm:pt modelId="{BAC7480E-3E71-4A55-9543-C19AAF4F2F47}" type="parTrans" cxnId="{951DC2BB-F077-4CF7-B460-C865BB915A0B}">
      <dgm:prSet/>
      <dgm:spPr/>
      <dgm:t>
        <a:bodyPr/>
        <a:lstStyle/>
        <a:p>
          <a:endParaRPr lang="en-IE" b="1"/>
        </a:p>
      </dgm:t>
    </dgm:pt>
    <dgm:pt modelId="{520F79FB-CE02-47A0-94D6-441277CF76E6}" type="sibTrans" cxnId="{951DC2BB-F077-4CF7-B460-C865BB915A0B}">
      <dgm:prSet/>
      <dgm:spPr/>
      <dgm:t>
        <a:bodyPr/>
        <a:lstStyle/>
        <a:p>
          <a:endParaRPr lang="en-IE" b="1"/>
        </a:p>
      </dgm:t>
    </dgm:pt>
    <dgm:pt modelId="{43A061ED-BC5C-4FD6-977F-F6B7226C9FD2}">
      <dgm:prSet phldrT="[Text]" custT="1"/>
      <dgm:spPr/>
      <dgm:t>
        <a:bodyPr/>
        <a:lstStyle/>
        <a:p>
          <a:r>
            <a:rPr lang="en-IE" sz="2000" b="0" dirty="0">
              <a:solidFill>
                <a:srgbClr val="FC672C"/>
              </a:solidFill>
            </a:rPr>
            <a:t>NATIONAL LEVEL</a:t>
          </a:r>
        </a:p>
      </dgm:t>
    </dgm:pt>
    <dgm:pt modelId="{B8A4A218-A97A-41CB-A7D7-4CBE94976F5D}" type="parTrans" cxnId="{42FE6BE1-CD70-4C6A-BEDC-6129DF46D847}">
      <dgm:prSet/>
      <dgm:spPr/>
      <dgm:t>
        <a:bodyPr/>
        <a:lstStyle/>
        <a:p>
          <a:endParaRPr lang="en-IE" b="1"/>
        </a:p>
      </dgm:t>
    </dgm:pt>
    <dgm:pt modelId="{0D927D54-A723-43FA-8343-F544D218A33B}" type="sibTrans" cxnId="{42FE6BE1-CD70-4C6A-BEDC-6129DF46D847}">
      <dgm:prSet/>
      <dgm:spPr/>
      <dgm:t>
        <a:bodyPr/>
        <a:lstStyle/>
        <a:p>
          <a:endParaRPr lang="en-IE" b="1"/>
        </a:p>
      </dgm:t>
    </dgm:pt>
    <dgm:pt modelId="{A72A3295-32F4-435F-AB42-ABB33E67BDB3}">
      <dgm:prSet phldrT="[Text]" custT="1"/>
      <dgm:spPr/>
      <dgm:t>
        <a:bodyPr/>
        <a:lstStyle/>
        <a:p>
          <a:r>
            <a:rPr lang="en-IE" sz="2000" b="0" dirty="0">
              <a:solidFill>
                <a:srgbClr val="FC672C"/>
              </a:solidFill>
            </a:rPr>
            <a:t>Policy-makers</a:t>
          </a:r>
        </a:p>
      </dgm:t>
    </dgm:pt>
    <dgm:pt modelId="{D9F34DCB-B16A-4B4D-A1E3-41D8A965B8C9}" type="parTrans" cxnId="{F16850FB-2993-4D7C-8C9F-A94D003441D0}">
      <dgm:prSet/>
      <dgm:spPr/>
      <dgm:t>
        <a:bodyPr/>
        <a:lstStyle/>
        <a:p>
          <a:endParaRPr lang="en-IE" b="1"/>
        </a:p>
      </dgm:t>
    </dgm:pt>
    <dgm:pt modelId="{404AF5ED-F38B-426F-81D4-BAE7880D2974}" type="sibTrans" cxnId="{F16850FB-2993-4D7C-8C9F-A94D003441D0}">
      <dgm:prSet/>
      <dgm:spPr/>
      <dgm:t>
        <a:bodyPr/>
        <a:lstStyle/>
        <a:p>
          <a:endParaRPr lang="en-IE" b="1"/>
        </a:p>
      </dgm:t>
    </dgm:pt>
    <dgm:pt modelId="{762952D8-DCC0-4F0D-AEB6-C2CF6732A0E8}">
      <dgm:prSet phldrT="[Text]" custT="1"/>
      <dgm:spPr/>
      <dgm:t>
        <a:bodyPr/>
        <a:lstStyle/>
        <a:p>
          <a:r>
            <a:rPr lang="en-IE" sz="2000" b="0" dirty="0">
              <a:solidFill>
                <a:srgbClr val="FC672C"/>
              </a:solidFill>
            </a:rPr>
            <a:t>Providers</a:t>
          </a:r>
        </a:p>
      </dgm:t>
    </dgm:pt>
    <dgm:pt modelId="{7712E229-A0C9-48FD-849C-80AF17DDD380}" type="parTrans" cxnId="{7D2C5F5F-56FB-4C42-BF8B-7B5E99CC7EBE}">
      <dgm:prSet/>
      <dgm:spPr/>
      <dgm:t>
        <a:bodyPr/>
        <a:lstStyle/>
        <a:p>
          <a:endParaRPr lang="en-IE" b="1"/>
        </a:p>
      </dgm:t>
    </dgm:pt>
    <dgm:pt modelId="{FD927AD7-6DDE-4941-879A-1D8B6045C224}" type="sibTrans" cxnId="{7D2C5F5F-56FB-4C42-BF8B-7B5E99CC7EBE}">
      <dgm:prSet/>
      <dgm:spPr/>
      <dgm:t>
        <a:bodyPr/>
        <a:lstStyle/>
        <a:p>
          <a:endParaRPr lang="en-IE" b="1"/>
        </a:p>
      </dgm:t>
    </dgm:pt>
    <dgm:pt modelId="{FD08F4F1-EF66-42AC-ABD2-01C41C9D2014}">
      <dgm:prSet phldrT="[Text]" custT="1"/>
      <dgm:spPr/>
      <dgm:t>
        <a:bodyPr/>
        <a:lstStyle/>
        <a:p>
          <a:r>
            <a:rPr lang="en-IE" sz="2000" b="0" dirty="0">
              <a:solidFill>
                <a:srgbClr val="FC672C"/>
              </a:solidFill>
            </a:rPr>
            <a:t>Policy implementers</a:t>
          </a:r>
        </a:p>
      </dgm:t>
    </dgm:pt>
    <dgm:pt modelId="{A836E905-7F29-4319-8D14-8E4E4862091B}" type="parTrans" cxnId="{F53E30A7-FD41-4328-A762-5A9EC685D64E}">
      <dgm:prSet/>
      <dgm:spPr/>
      <dgm:t>
        <a:bodyPr/>
        <a:lstStyle/>
        <a:p>
          <a:endParaRPr lang="en-US" b="1"/>
        </a:p>
      </dgm:t>
    </dgm:pt>
    <dgm:pt modelId="{A0E9A229-5481-4FD1-B063-44C17C9E5C0D}" type="sibTrans" cxnId="{F53E30A7-FD41-4328-A762-5A9EC685D64E}">
      <dgm:prSet/>
      <dgm:spPr/>
      <dgm:t>
        <a:bodyPr/>
        <a:lstStyle/>
        <a:p>
          <a:endParaRPr lang="en-US" b="1"/>
        </a:p>
      </dgm:t>
    </dgm:pt>
    <dgm:pt modelId="{B63A9719-5CFF-40B2-BAA0-3E9F888E8BB0}" type="pres">
      <dgm:prSet presAssocID="{AF1D8B3A-2F43-41C2-AED9-127CABCABEEC}" presName="Name0" presStyleCnt="0">
        <dgm:presLayoutVars>
          <dgm:chMax val="7"/>
          <dgm:dir/>
          <dgm:animLvl val="lvl"/>
          <dgm:resizeHandles val="exact"/>
        </dgm:presLayoutVars>
      </dgm:prSet>
      <dgm:spPr/>
    </dgm:pt>
    <dgm:pt modelId="{D48F1839-9E36-4D3E-BB0F-8B03C39ED315}" type="pres">
      <dgm:prSet presAssocID="{5C594DBA-FA09-4962-9479-E37CF196E3B2}" presName="circle1" presStyleLbl="node1" presStyleIdx="0" presStyleCnt="3"/>
      <dgm:spPr/>
    </dgm:pt>
    <dgm:pt modelId="{9F4337F9-484F-47FC-98D1-8107FDF398DC}" type="pres">
      <dgm:prSet presAssocID="{5C594DBA-FA09-4962-9479-E37CF196E3B2}" presName="space" presStyleCnt="0"/>
      <dgm:spPr/>
    </dgm:pt>
    <dgm:pt modelId="{8252E385-2FC3-40B8-82FB-B2122A301AEE}" type="pres">
      <dgm:prSet presAssocID="{5C594DBA-FA09-4962-9479-E37CF196E3B2}" presName="rect1" presStyleLbl="alignAcc1" presStyleIdx="0" presStyleCnt="3" custLinFactNeighborX="-1043" custLinFactNeighborY="85222"/>
      <dgm:spPr/>
    </dgm:pt>
    <dgm:pt modelId="{8F8D59C2-88CA-426C-A3D3-32F12622CAE5}" type="pres">
      <dgm:prSet presAssocID="{AB842DC8-77BB-44E1-9E91-03B0F8522D2E}" presName="vertSpace2" presStyleLbl="node1" presStyleIdx="0" presStyleCnt="3"/>
      <dgm:spPr/>
    </dgm:pt>
    <dgm:pt modelId="{953DA65B-4FE8-47EA-B0B7-1E856779D3B4}" type="pres">
      <dgm:prSet presAssocID="{AB842DC8-77BB-44E1-9E91-03B0F8522D2E}" presName="circle2" presStyleLbl="node1" presStyleIdx="1" presStyleCnt="3"/>
      <dgm:spPr/>
    </dgm:pt>
    <dgm:pt modelId="{0404D397-6F44-4A46-B2C5-EA7F023EE474}" type="pres">
      <dgm:prSet presAssocID="{AB842DC8-77BB-44E1-9E91-03B0F8522D2E}" presName="rect2" presStyleLbl="alignAcc1" presStyleIdx="1" presStyleCnt="3" custLinFactNeighborX="0" custLinFactNeighborY="-449"/>
      <dgm:spPr/>
    </dgm:pt>
    <dgm:pt modelId="{D360318A-DE39-4EB1-B647-E1390536267D}" type="pres">
      <dgm:prSet presAssocID="{43A061ED-BC5C-4FD6-977F-F6B7226C9FD2}" presName="vertSpace3" presStyleLbl="node1" presStyleIdx="1" presStyleCnt="3"/>
      <dgm:spPr/>
    </dgm:pt>
    <dgm:pt modelId="{E0A11A82-3059-4618-A879-DC2E80E9E277}" type="pres">
      <dgm:prSet presAssocID="{43A061ED-BC5C-4FD6-977F-F6B7226C9FD2}" presName="circle3" presStyleLbl="node1" presStyleIdx="2" presStyleCnt="3"/>
      <dgm:spPr/>
    </dgm:pt>
    <dgm:pt modelId="{F3A8AC12-299F-46DA-9CC9-94803A5D4438}" type="pres">
      <dgm:prSet presAssocID="{43A061ED-BC5C-4FD6-977F-F6B7226C9FD2}" presName="rect3" presStyleLbl="alignAcc1" presStyleIdx="2" presStyleCnt="3"/>
      <dgm:spPr/>
    </dgm:pt>
    <dgm:pt modelId="{43705D3D-1DFC-4E22-BEAD-5B27381D6CB2}" type="pres">
      <dgm:prSet presAssocID="{5C594DBA-FA09-4962-9479-E37CF196E3B2}" presName="rect1ParTx" presStyleLbl="alignAcc1" presStyleIdx="2" presStyleCnt="3">
        <dgm:presLayoutVars>
          <dgm:chMax val="1"/>
          <dgm:bulletEnabled val="1"/>
        </dgm:presLayoutVars>
      </dgm:prSet>
      <dgm:spPr/>
    </dgm:pt>
    <dgm:pt modelId="{2889EC1B-5F96-400C-8C0B-44A9DF2B41BC}" type="pres">
      <dgm:prSet presAssocID="{5C594DBA-FA09-4962-9479-E37CF196E3B2}" presName="rect1ChTx" presStyleLbl="alignAcc1" presStyleIdx="2" presStyleCnt="3">
        <dgm:presLayoutVars>
          <dgm:bulletEnabled val="1"/>
        </dgm:presLayoutVars>
      </dgm:prSet>
      <dgm:spPr/>
    </dgm:pt>
    <dgm:pt modelId="{579678A2-DFDB-49B2-8E64-00867AF7C3FE}" type="pres">
      <dgm:prSet presAssocID="{AB842DC8-77BB-44E1-9E91-03B0F8522D2E}" presName="rect2ParTx" presStyleLbl="alignAcc1" presStyleIdx="2" presStyleCnt="3">
        <dgm:presLayoutVars>
          <dgm:chMax val="1"/>
          <dgm:bulletEnabled val="1"/>
        </dgm:presLayoutVars>
      </dgm:prSet>
      <dgm:spPr/>
    </dgm:pt>
    <dgm:pt modelId="{30E26A1B-BA70-43CD-9A28-33C8E113B628}" type="pres">
      <dgm:prSet presAssocID="{AB842DC8-77BB-44E1-9E91-03B0F8522D2E}" presName="rect2ChTx" presStyleLbl="alignAcc1" presStyleIdx="2" presStyleCnt="3">
        <dgm:presLayoutVars>
          <dgm:bulletEnabled val="1"/>
        </dgm:presLayoutVars>
      </dgm:prSet>
      <dgm:spPr/>
    </dgm:pt>
    <dgm:pt modelId="{D3BCD107-CEAE-4DDC-B9CE-CDC123EEE00C}" type="pres">
      <dgm:prSet presAssocID="{43A061ED-BC5C-4FD6-977F-F6B7226C9FD2}" presName="rect3ParTx" presStyleLbl="alignAcc1" presStyleIdx="2" presStyleCnt="3">
        <dgm:presLayoutVars>
          <dgm:chMax val="1"/>
          <dgm:bulletEnabled val="1"/>
        </dgm:presLayoutVars>
      </dgm:prSet>
      <dgm:spPr/>
    </dgm:pt>
    <dgm:pt modelId="{4A8ABF87-242D-4F6B-A6DC-6CCABBDEFC4C}" type="pres">
      <dgm:prSet presAssocID="{43A061ED-BC5C-4FD6-977F-F6B7226C9FD2}" presName="rect3ChTx" presStyleLbl="alignAcc1" presStyleIdx="2" presStyleCnt="3">
        <dgm:presLayoutVars>
          <dgm:bulletEnabled val="1"/>
        </dgm:presLayoutVars>
      </dgm:prSet>
      <dgm:spPr/>
    </dgm:pt>
  </dgm:ptLst>
  <dgm:cxnLst>
    <dgm:cxn modelId="{233E0403-E9FF-40DB-8B59-260D87A428C8}" type="presOf" srcId="{AF1D8B3A-2F43-41C2-AED9-127CABCABEEC}" destId="{B63A9719-5CFF-40B2-BAA0-3E9F888E8BB0}" srcOrd="0" destOrd="0" presId="urn:microsoft.com/office/officeart/2005/8/layout/target3"/>
    <dgm:cxn modelId="{14205103-B8C0-49EB-A9D2-451DDB5663E6}" srcId="{AF1D8B3A-2F43-41C2-AED9-127CABCABEEC}" destId="{AB842DC8-77BB-44E1-9E91-03B0F8522D2E}" srcOrd="1" destOrd="0" parTransId="{CABAF8AC-9716-41D7-8A9C-A02EE0903032}" sibTransId="{4DDC6049-6360-4150-8769-EC297D54631B}"/>
    <dgm:cxn modelId="{E7F20731-0468-45B4-912E-D8128C5F7C32}" type="presOf" srcId="{DBE1FA0E-8353-4373-B67C-81ED36690630}" destId="{30E26A1B-BA70-43CD-9A28-33C8E113B628}" srcOrd="0" destOrd="1" presId="urn:microsoft.com/office/officeart/2005/8/layout/target3"/>
    <dgm:cxn modelId="{CF918835-9B66-4350-B6EE-D3654407842F}" type="presOf" srcId="{4586E309-6F58-461F-BC50-9493C9024B5C}" destId="{30E26A1B-BA70-43CD-9A28-33C8E113B628}" srcOrd="0" destOrd="0" presId="urn:microsoft.com/office/officeart/2005/8/layout/target3"/>
    <dgm:cxn modelId="{793D7B3E-521B-40EE-8ECC-DC1BDB8A5C12}" type="presOf" srcId="{762952D8-DCC0-4F0D-AEB6-C2CF6732A0E8}" destId="{4A8ABF87-242D-4F6B-A6DC-6CCABBDEFC4C}" srcOrd="0" destOrd="2" presId="urn:microsoft.com/office/officeart/2005/8/layout/target3"/>
    <dgm:cxn modelId="{7D2C5F5F-56FB-4C42-BF8B-7B5E99CC7EBE}" srcId="{43A061ED-BC5C-4FD6-977F-F6B7226C9FD2}" destId="{762952D8-DCC0-4F0D-AEB6-C2CF6732A0E8}" srcOrd="2" destOrd="0" parTransId="{7712E229-A0C9-48FD-849C-80AF17DDD380}" sibTransId="{FD927AD7-6DDE-4941-879A-1D8B6045C224}"/>
    <dgm:cxn modelId="{38B7B446-E4D4-4233-BF56-1DB3C52C79AB}" srcId="{5C594DBA-FA09-4962-9479-E37CF196E3B2}" destId="{75E09FB4-3A45-45D3-BBC6-2DCAFC22A3C4}" srcOrd="0" destOrd="0" parTransId="{81E51FE4-EE79-4102-A3C5-5AE575DA1472}" sibTransId="{8A211190-58D7-487B-94AF-5BCCF9304EE9}"/>
    <dgm:cxn modelId="{FD3E6849-B498-4B2D-875D-2F6D49D6D2CB}" type="presOf" srcId="{FD08F4F1-EF66-42AC-ABD2-01C41C9D2014}" destId="{4A8ABF87-242D-4F6B-A6DC-6CCABBDEFC4C}" srcOrd="0" destOrd="1" presId="urn:microsoft.com/office/officeart/2005/8/layout/target3"/>
    <dgm:cxn modelId="{03093E6D-DD5E-4BA3-95D5-41F94270B21E}" type="presOf" srcId="{AB842DC8-77BB-44E1-9E91-03B0F8522D2E}" destId="{579678A2-DFDB-49B2-8E64-00867AF7C3FE}" srcOrd="1" destOrd="0" presId="urn:microsoft.com/office/officeart/2005/8/layout/target3"/>
    <dgm:cxn modelId="{15C1EE55-9ADE-4589-8853-8127B40F11D1}" type="presOf" srcId="{5C594DBA-FA09-4962-9479-E37CF196E3B2}" destId="{43705D3D-1DFC-4E22-BEAD-5B27381D6CB2}" srcOrd="1" destOrd="0" presId="urn:microsoft.com/office/officeart/2005/8/layout/target3"/>
    <dgm:cxn modelId="{371ECF79-74B5-4AD9-B26C-A94EBD2993AD}" srcId="{AB842DC8-77BB-44E1-9E91-03B0F8522D2E}" destId="{4586E309-6F58-461F-BC50-9493C9024B5C}" srcOrd="0" destOrd="0" parTransId="{AEA36D91-A0B5-4963-8AF9-F87A0CF1AC17}" sibTransId="{7B096C65-F25C-454A-A879-948A8D46B10C}"/>
    <dgm:cxn modelId="{55E4B98B-473B-4C6D-ADEB-3F8F582BF888}" type="presOf" srcId="{43A061ED-BC5C-4FD6-977F-F6B7226C9FD2}" destId="{D3BCD107-CEAE-4DDC-B9CE-CDC123EEE00C}" srcOrd="1" destOrd="0" presId="urn:microsoft.com/office/officeart/2005/8/layout/target3"/>
    <dgm:cxn modelId="{517FB09A-6FE9-4239-BA9D-59D123CFE862}" type="presOf" srcId="{6CE4B5FF-5C36-4740-B01F-D02A75600B9D}" destId="{2889EC1B-5F96-400C-8C0B-44A9DF2B41BC}" srcOrd="0" destOrd="1" presId="urn:microsoft.com/office/officeart/2005/8/layout/target3"/>
    <dgm:cxn modelId="{F53E30A7-FD41-4328-A762-5A9EC685D64E}" srcId="{43A061ED-BC5C-4FD6-977F-F6B7226C9FD2}" destId="{FD08F4F1-EF66-42AC-ABD2-01C41C9D2014}" srcOrd="1" destOrd="0" parTransId="{A836E905-7F29-4319-8D14-8E4E4862091B}" sibTransId="{A0E9A229-5481-4FD1-B063-44C17C9E5C0D}"/>
    <dgm:cxn modelId="{286CF1AF-7E35-4C32-97B2-5B6981B45EE2}" type="presOf" srcId="{5C594DBA-FA09-4962-9479-E37CF196E3B2}" destId="{8252E385-2FC3-40B8-82FB-B2122A301AEE}" srcOrd="0" destOrd="0" presId="urn:microsoft.com/office/officeart/2005/8/layout/target3"/>
    <dgm:cxn modelId="{52CA6DB5-F799-467C-B72C-6ED26FC680AC}" type="presOf" srcId="{AB842DC8-77BB-44E1-9E91-03B0F8522D2E}" destId="{0404D397-6F44-4A46-B2C5-EA7F023EE474}" srcOrd="0" destOrd="0" presId="urn:microsoft.com/office/officeart/2005/8/layout/target3"/>
    <dgm:cxn modelId="{951DC2BB-F077-4CF7-B460-C865BB915A0B}" srcId="{AB842DC8-77BB-44E1-9E91-03B0F8522D2E}" destId="{DBE1FA0E-8353-4373-B67C-81ED36690630}" srcOrd="1" destOrd="0" parTransId="{BAC7480E-3E71-4A55-9543-C19AAF4F2F47}" sibTransId="{520F79FB-CE02-47A0-94D6-441277CF76E6}"/>
    <dgm:cxn modelId="{E6734DBF-92DA-42EF-8501-75A790946082}" type="presOf" srcId="{A72A3295-32F4-435F-AB42-ABB33E67BDB3}" destId="{4A8ABF87-242D-4F6B-A6DC-6CCABBDEFC4C}" srcOrd="0" destOrd="0" presId="urn:microsoft.com/office/officeart/2005/8/layout/target3"/>
    <dgm:cxn modelId="{42FE6BE1-CD70-4C6A-BEDC-6129DF46D847}" srcId="{AF1D8B3A-2F43-41C2-AED9-127CABCABEEC}" destId="{43A061ED-BC5C-4FD6-977F-F6B7226C9FD2}" srcOrd="2" destOrd="0" parTransId="{B8A4A218-A97A-41CB-A7D7-4CBE94976F5D}" sibTransId="{0D927D54-A723-43FA-8343-F544D218A33B}"/>
    <dgm:cxn modelId="{EF39DEE5-9CFE-48A4-9FF0-A5522911BBD6}" type="presOf" srcId="{75E09FB4-3A45-45D3-BBC6-2DCAFC22A3C4}" destId="{2889EC1B-5F96-400C-8C0B-44A9DF2B41BC}" srcOrd="0" destOrd="0" presId="urn:microsoft.com/office/officeart/2005/8/layout/target3"/>
    <dgm:cxn modelId="{0C5E9CEB-F9AC-4F82-8227-C98A52FAB9EF}" srcId="{AF1D8B3A-2F43-41C2-AED9-127CABCABEEC}" destId="{5C594DBA-FA09-4962-9479-E37CF196E3B2}" srcOrd="0" destOrd="0" parTransId="{90C0DFD7-657C-4EF7-949C-F1942756312B}" sibTransId="{BC9E5375-5DD8-40EF-80D9-E64F89FD6A79}"/>
    <dgm:cxn modelId="{7B0A7DF7-B6BC-4636-A6B3-57789C5D85E8}" type="presOf" srcId="{43A061ED-BC5C-4FD6-977F-F6B7226C9FD2}" destId="{F3A8AC12-299F-46DA-9CC9-94803A5D4438}" srcOrd="0" destOrd="0" presId="urn:microsoft.com/office/officeart/2005/8/layout/target3"/>
    <dgm:cxn modelId="{F16850FB-2993-4D7C-8C9F-A94D003441D0}" srcId="{43A061ED-BC5C-4FD6-977F-F6B7226C9FD2}" destId="{A72A3295-32F4-435F-AB42-ABB33E67BDB3}" srcOrd="0" destOrd="0" parTransId="{D9F34DCB-B16A-4B4D-A1E3-41D8A965B8C9}" sibTransId="{404AF5ED-F38B-426F-81D4-BAE7880D2974}"/>
    <dgm:cxn modelId="{0B5D11FE-E8AE-4A21-9571-33D987959392}" srcId="{5C594DBA-FA09-4962-9479-E37CF196E3B2}" destId="{6CE4B5FF-5C36-4740-B01F-D02A75600B9D}" srcOrd="1" destOrd="0" parTransId="{FB0D15F8-B084-47E4-8D0C-9B0218279E6D}" sibTransId="{5C6DB64A-56AE-4A85-91E2-B5BF90417C7A}"/>
    <dgm:cxn modelId="{44A7CB46-179B-4A37-9479-F10EDE7248D6}" type="presParOf" srcId="{B63A9719-5CFF-40B2-BAA0-3E9F888E8BB0}" destId="{D48F1839-9E36-4D3E-BB0F-8B03C39ED315}" srcOrd="0" destOrd="0" presId="urn:microsoft.com/office/officeart/2005/8/layout/target3"/>
    <dgm:cxn modelId="{E9824526-724E-44F4-83C0-9562C98B36C8}" type="presParOf" srcId="{B63A9719-5CFF-40B2-BAA0-3E9F888E8BB0}" destId="{9F4337F9-484F-47FC-98D1-8107FDF398DC}" srcOrd="1" destOrd="0" presId="urn:microsoft.com/office/officeart/2005/8/layout/target3"/>
    <dgm:cxn modelId="{266600FD-D1D5-4DE8-970B-D2F9DAE42EA3}" type="presParOf" srcId="{B63A9719-5CFF-40B2-BAA0-3E9F888E8BB0}" destId="{8252E385-2FC3-40B8-82FB-B2122A301AEE}" srcOrd="2" destOrd="0" presId="urn:microsoft.com/office/officeart/2005/8/layout/target3"/>
    <dgm:cxn modelId="{DD3F7862-15F5-4D00-B46F-B6B3D32E829C}" type="presParOf" srcId="{B63A9719-5CFF-40B2-BAA0-3E9F888E8BB0}" destId="{8F8D59C2-88CA-426C-A3D3-32F12622CAE5}" srcOrd="3" destOrd="0" presId="urn:microsoft.com/office/officeart/2005/8/layout/target3"/>
    <dgm:cxn modelId="{D7579891-9773-42D8-BC89-F6C93B91CA9C}" type="presParOf" srcId="{B63A9719-5CFF-40B2-BAA0-3E9F888E8BB0}" destId="{953DA65B-4FE8-47EA-B0B7-1E856779D3B4}" srcOrd="4" destOrd="0" presId="urn:microsoft.com/office/officeart/2005/8/layout/target3"/>
    <dgm:cxn modelId="{3ED056F9-7556-4F2B-ADC2-FA3637B40660}" type="presParOf" srcId="{B63A9719-5CFF-40B2-BAA0-3E9F888E8BB0}" destId="{0404D397-6F44-4A46-B2C5-EA7F023EE474}" srcOrd="5" destOrd="0" presId="urn:microsoft.com/office/officeart/2005/8/layout/target3"/>
    <dgm:cxn modelId="{A9046005-4F91-4BD2-85DF-E2757690F08D}" type="presParOf" srcId="{B63A9719-5CFF-40B2-BAA0-3E9F888E8BB0}" destId="{D360318A-DE39-4EB1-B647-E1390536267D}" srcOrd="6" destOrd="0" presId="urn:microsoft.com/office/officeart/2005/8/layout/target3"/>
    <dgm:cxn modelId="{E0812DE1-83C8-4AAE-BFC8-E386417CB7EB}" type="presParOf" srcId="{B63A9719-5CFF-40B2-BAA0-3E9F888E8BB0}" destId="{E0A11A82-3059-4618-A879-DC2E80E9E277}" srcOrd="7" destOrd="0" presId="urn:microsoft.com/office/officeart/2005/8/layout/target3"/>
    <dgm:cxn modelId="{71590492-4588-42C2-91DE-7932E2A29D29}" type="presParOf" srcId="{B63A9719-5CFF-40B2-BAA0-3E9F888E8BB0}" destId="{F3A8AC12-299F-46DA-9CC9-94803A5D4438}" srcOrd="8" destOrd="0" presId="urn:microsoft.com/office/officeart/2005/8/layout/target3"/>
    <dgm:cxn modelId="{EA56B3B9-1E0E-4506-9F04-14DE7741D307}" type="presParOf" srcId="{B63A9719-5CFF-40B2-BAA0-3E9F888E8BB0}" destId="{43705D3D-1DFC-4E22-BEAD-5B27381D6CB2}" srcOrd="9" destOrd="0" presId="urn:microsoft.com/office/officeart/2005/8/layout/target3"/>
    <dgm:cxn modelId="{73CBE153-DE77-4A7C-BF3F-854C8C674969}" type="presParOf" srcId="{B63A9719-5CFF-40B2-BAA0-3E9F888E8BB0}" destId="{2889EC1B-5F96-400C-8C0B-44A9DF2B41BC}" srcOrd="10" destOrd="0" presId="urn:microsoft.com/office/officeart/2005/8/layout/target3"/>
    <dgm:cxn modelId="{0ABE7E5D-EA5B-41B5-AA89-2BB2216C3D41}" type="presParOf" srcId="{B63A9719-5CFF-40B2-BAA0-3E9F888E8BB0}" destId="{579678A2-DFDB-49B2-8E64-00867AF7C3FE}" srcOrd="11" destOrd="0" presId="urn:microsoft.com/office/officeart/2005/8/layout/target3"/>
    <dgm:cxn modelId="{2F263F77-6EC6-48C0-A9CA-3055CED04B10}" type="presParOf" srcId="{B63A9719-5CFF-40B2-BAA0-3E9F888E8BB0}" destId="{30E26A1B-BA70-43CD-9A28-33C8E113B628}" srcOrd="12" destOrd="0" presId="urn:microsoft.com/office/officeart/2005/8/layout/target3"/>
    <dgm:cxn modelId="{CEE273DF-86C0-4267-B89A-5149D00D706B}" type="presParOf" srcId="{B63A9719-5CFF-40B2-BAA0-3E9F888E8BB0}" destId="{D3BCD107-CEAE-4DDC-B9CE-CDC123EEE00C}" srcOrd="13" destOrd="0" presId="urn:microsoft.com/office/officeart/2005/8/layout/target3"/>
    <dgm:cxn modelId="{6E985B7D-D3E4-46A9-AA0F-9EE9C7D66EE2}" type="presParOf" srcId="{B63A9719-5CFF-40B2-BAA0-3E9F888E8BB0}" destId="{4A8ABF87-242D-4F6B-A6DC-6CCABBDEFC4C}" srcOrd="14"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8F1839-9E36-4D3E-BB0F-8B03C39ED315}">
      <dsp:nvSpPr>
        <dsp:cNvPr id="0" name=""/>
        <dsp:cNvSpPr/>
      </dsp:nvSpPr>
      <dsp:spPr>
        <a:xfrm>
          <a:off x="0" y="0"/>
          <a:ext cx="3379788" cy="3379788"/>
        </a:xfrm>
        <a:prstGeom prst="pie">
          <a:avLst>
            <a:gd name="adj1" fmla="val 5400000"/>
            <a:gd name="adj2" fmla="val 1620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52E385-2FC3-40B8-82FB-B2122A301AEE}">
      <dsp:nvSpPr>
        <dsp:cNvPr id="0" name=""/>
        <dsp:cNvSpPr/>
      </dsp:nvSpPr>
      <dsp:spPr>
        <a:xfrm>
          <a:off x="1617860" y="0"/>
          <a:ext cx="6906418" cy="3379788"/>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IE" sz="2000" b="0" kern="1200" dirty="0">
              <a:solidFill>
                <a:schemeClr val="accent5"/>
              </a:solidFill>
            </a:rPr>
            <a:t>WIDER INTERNATIONAL COMMUNITY</a:t>
          </a:r>
        </a:p>
      </dsp:txBody>
      <dsp:txXfrm>
        <a:off x="1617860" y="0"/>
        <a:ext cx="3453209" cy="1013938"/>
      </dsp:txXfrm>
    </dsp:sp>
    <dsp:sp modelId="{953DA65B-4FE8-47EA-B0B7-1E856779D3B4}">
      <dsp:nvSpPr>
        <dsp:cNvPr id="0" name=""/>
        <dsp:cNvSpPr/>
      </dsp:nvSpPr>
      <dsp:spPr>
        <a:xfrm>
          <a:off x="591463" y="1013938"/>
          <a:ext cx="2196860" cy="2196860"/>
        </a:xfrm>
        <a:prstGeom prst="pie">
          <a:avLst>
            <a:gd name="adj1" fmla="val 5400000"/>
            <a:gd name="adj2" fmla="val 16200000"/>
          </a:avLst>
        </a:prstGeom>
        <a:solidFill>
          <a:schemeClr val="accent5">
            <a:hueOff val="-4778589"/>
            <a:satOff val="0"/>
            <a:lumOff val="2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04D397-6F44-4A46-B2C5-EA7F023EE474}">
      <dsp:nvSpPr>
        <dsp:cNvPr id="0" name=""/>
        <dsp:cNvSpPr/>
      </dsp:nvSpPr>
      <dsp:spPr>
        <a:xfrm>
          <a:off x="1689894" y="1004074"/>
          <a:ext cx="6906418" cy="2196860"/>
        </a:xfrm>
        <a:prstGeom prst="rect">
          <a:avLst/>
        </a:prstGeom>
        <a:solidFill>
          <a:schemeClr val="lt1">
            <a:alpha val="90000"/>
            <a:hueOff val="0"/>
            <a:satOff val="0"/>
            <a:lumOff val="0"/>
            <a:alphaOff val="0"/>
          </a:schemeClr>
        </a:solidFill>
        <a:ln w="12700" cap="flat" cmpd="sng" algn="ctr">
          <a:solidFill>
            <a:schemeClr val="accent5">
              <a:hueOff val="-4778589"/>
              <a:satOff val="0"/>
              <a:lumOff val="24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IE" sz="2000" b="0" kern="1200" dirty="0">
              <a:solidFill>
                <a:srgbClr val="92D050"/>
              </a:solidFill>
            </a:rPr>
            <a:t>ETF FORUM</a:t>
          </a:r>
        </a:p>
      </dsp:txBody>
      <dsp:txXfrm>
        <a:off x="1689894" y="1004074"/>
        <a:ext cx="3453209" cy="1013935"/>
      </dsp:txXfrm>
    </dsp:sp>
    <dsp:sp modelId="{E0A11A82-3059-4618-A879-DC2E80E9E277}">
      <dsp:nvSpPr>
        <dsp:cNvPr id="0" name=""/>
        <dsp:cNvSpPr/>
      </dsp:nvSpPr>
      <dsp:spPr>
        <a:xfrm>
          <a:off x="1182926" y="2027873"/>
          <a:ext cx="1013935" cy="1013935"/>
        </a:xfrm>
        <a:prstGeom prst="pie">
          <a:avLst>
            <a:gd name="adj1" fmla="val 5400000"/>
            <a:gd name="adj2" fmla="val 16200000"/>
          </a:avLst>
        </a:prstGeom>
        <a:solidFill>
          <a:schemeClr val="accent5">
            <a:hueOff val="-9557178"/>
            <a:satOff val="0"/>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3A8AC12-299F-46DA-9CC9-94803A5D4438}">
      <dsp:nvSpPr>
        <dsp:cNvPr id="0" name=""/>
        <dsp:cNvSpPr/>
      </dsp:nvSpPr>
      <dsp:spPr>
        <a:xfrm>
          <a:off x="1689894" y="2027873"/>
          <a:ext cx="6906418" cy="1013935"/>
        </a:xfrm>
        <a:prstGeom prst="rect">
          <a:avLst/>
        </a:prstGeom>
        <a:solidFill>
          <a:schemeClr val="lt1">
            <a:alpha val="90000"/>
            <a:hueOff val="0"/>
            <a:satOff val="0"/>
            <a:lumOff val="0"/>
            <a:alphaOff val="0"/>
          </a:schemeClr>
        </a:solidFill>
        <a:ln w="12700" cap="flat" cmpd="sng" algn="ctr">
          <a:solidFill>
            <a:schemeClr val="accent5">
              <a:hueOff val="-9557178"/>
              <a:satOff val="0"/>
              <a:lumOff val="490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IE" sz="2000" b="0" kern="1200" dirty="0">
              <a:solidFill>
                <a:srgbClr val="FC672C"/>
              </a:solidFill>
            </a:rPr>
            <a:t>NATIONAL LEVEL</a:t>
          </a:r>
        </a:p>
      </dsp:txBody>
      <dsp:txXfrm>
        <a:off x="1689894" y="2027873"/>
        <a:ext cx="3453209" cy="1013935"/>
      </dsp:txXfrm>
    </dsp:sp>
    <dsp:sp modelId="{2889EC1B-5F96-400C-8C0B-44A9DF2B41BC}">
      <dsp:nvSpPr>
        <dsp:cNvPr id="0" name=""/>
        <dsp:cNvSpPr/>
      </dsp:nvSpPr>
      <dsp:spPr>
        <a:xfrm>
          <a:off x="5143103" y="0"/>
          <a:ext cx="3453209" cy="101393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228600" lvl="1" indent="-228600" algn="l" defTabSz="889000">
            <a:lnSpc>
              <a:spcPct val="90000"/>
            </a:lnSpc>
            <a:spcBef>
              <a:spcPct val="0"/>
            </a:spcBef>
            <a:spcAft>
              <a:spcPct val="15000"/>
            </a:spcAft>
            <a:buChar char="•"/>
          </a:pPr>
          <a:r>
            <a:rPr lang="en-IE" sz="2000" b="0" kern="1200" dirty="0">
              <a:solidFill>
                <a:schemeClr val="accent5"/>
              </a:solidFill>
            </a:rPr>
            <a:t>EU Policies/Networks</a:t>
          </a:r>
        </a:p>
        <a:p>
          <a:pPr marL="228600" lvl="1" indent="-228600" algn="l" defTabSz="889000">
            <a:lnSpc>
              <a:spcPct val="90000"/>
            </a:lnSpc>
            <a:spcBef>
              <a:spcPct val="0"/>
            </a:spcBef>
            <a:spcAft>
              <a:spcPct val="15000"/>
            </a:spcAft>
            <a:buChar char="•"/>
          </a:pPr>
          <a:r>
            <a:rPr lang="en-IE" sz="2000" b="0" kern="1200" dirty="0">
              <a:solidFill>
                <a:schemeClr val="accent5"/>
              </a:solidFill>
            </a:rPr>
            <a:t>Other</a:t>
          </a:r>
        </a:p>
      </dsp:txBody>
      <dsp:txXfrm>
        <a:off x="5143103" y="0"/>
        <a:ext cx="3453209" cy="1013938"/>
      </dsp:txXfrm>
    </dsp:sp>
    <dsp:sp modelId="{30E26A1B-BA70-43CD-9A28-33C8E113B628}">
      <dsp:nvSpPr>
        <dsp:cNvPr id="0" name=""/>
        <dsp:cNvSpPr/>
      </dsp:nvSpPr>
      <dsp:spPr>
        <a:xfrm>
          <a:off x="5143103" y="1013938"/>
          <a:ext cx="3453209" cy="101393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228600" lvl="1" indent="-228600" algn="l" defTabSz="889000">
            <a:lnSpc>
              <a:spcPct val="90000"/>
            </a:lnSpc>
            <a:spcBef>
              <a:spcPct val="0"/>
            </a:spcBef>
            <a:spcAft>
              <a:spcPct val="15000"/>
            </a:spcAft>
            <a:buChar char="•"/>
          </a:pPr>
          <a:r>
            <a:rPr lang="en-IE" sz="2000" b="0" kern="1200" dirty="0">
              <a:solidFill>
                <a:srgbClr val="92D050"/>
              </a:solidFill>
            </a:rPr>
            <a:t>National Reference Points </a:t>
          </a:r>
        </a:p>
        <a:p>
          <a:pPr marL="228600" lvl="1" indent="-228600" algn="l" defTabSz="889000">
            <a:lnSpc>
              <a:spcPct val="90000"/>
            </a:lnSpc>
            <a:spcBef>
              <a:spcPct val="0"/>
            </a:spcBef>
            <a:spcAft>
              <a:spcPct val="15000"/>
            </a:spcAft>
            <a:buChar char="•"/>
          </a:pPr>
          <a:r>
            <a:rPr lang="en-IE" sz="2000" b="0" kern="1200" dirty="0">
              <a:solidFill>
                <a:srgbClr val="92D050"/>
              </a:solidFill>
            </a:rPr>
            <a:t>National Contact Persons</a:t>
          </a:r>
        </a:p>
      </dsp:txBody>
      <dsp:txXfrm>
        <a:off x="5143103" y="1013938"/>
        <a:ext cx="3453209" cy="1013935"/>
      </dsp:txXfrm>
    </dsp:sp>
    <dsp:sp modelId="{4A8ABF87-242D-4F6B-A6DC-6CCABBDEFC4C}">
      <dsp:nvSpPr>
        <dsp:cNvPr id="0" name=""/>
        <dsp:cNvSpPr/>
      </dsp:nvSpPr>
      <dsp:spPr>
        <a:xfrm>
          <a:off x="5143103" y="2027873"/>
          <a:ext cx="3453209" cy="101393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228600" lvl="1" indent="-228600" algn="l" defTabSz="889000">
            <a:lnSpc>
              <a:spcPct val="90000"/>
            </a:lnSpc>
            <a:spcBef>
              <a:spcPct val="0"/>
            </a:spcBef>
            <a:spcAft>
              <a:spcPct val="15000"/>
            </a:spcAft>
            <a:buChar char="•"/>
          </a:pPr>
          <a:r>
            <a:rPr lang="en-IE" sz="2000" b="0" kern="1200" dirty="0">
              <a:solidFill>
                <a:srgbClr val="FC672C"/>
              </a:solidFill>
            </a:rPr>
            <a:t>Policy-makers</a:t>
          </a:r>
        </a:p>
        <a:p>
          <a:pPr marL="228600" lvl="1" indent="-228600" algn="l" defTabSz="889000">
            <a:lnSpc>
              <a:spcPct val="90000"/>
            </a:lnSpc>
            <a:spcBef>
              <a:spcPct val="0"/>
            </a:spcBef>
            <a:spcAft>
              <a:spcPct val="15000"/>
            </a:spcAft>
            <a:buChar char="•"/>
          </a:pPr>
          <a:r>
            <a:rPr lang="en-IE" sz="2000" b="0" kern="1200" dirty="0">
              <a:solidFill>
                <a:srgbClr val="FC672C"/>
              </a:solidFill>
            </a:rPr>
            <a:t>Policy implementers</a:t>
          </a:r>
        </a:p>
        <a:p>
          <a:pPr marL="228600" lvl="1" indent="-228600" algn="l" defTabSz="889000">
            <a:lnSpc>
              <a:spcPct val="90000"/>
            </a:lnSpc>
            <a:spcBef>
              <a:spcPct val="0"/>
            </a:spcBef>
            <a:spcAft>
              <a:spcPct val="15000"/>
            </a:spcAft>
            <a:buChar char="•"/>
          </a:pPr>
          <a:r>
            <a:rPr lang="en-IE" sz="2000" b="0" kern="1200" dirty="0">
              <a:solidFill>
                <a:srgbClr val="FC672C"/>
              </a:solidFill>
            </a:rPr>
            <a:t>Providers</a:t>
          </a:r>
        </a:p>
      </dsp:txBody>
      <dsp:txXfrm>
        <a:off x="5143103" y="2027873"/>
        <a:ext cx="3453209" cy="1013935"/>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338" tIns="47169" rIns="94338" bIns="47169" rtlCol="0"/>
          <a:lstStyle>
            <a:lvl1pPr algn="l">
              <a:defRPr sz="1200"/>
            </a:lvl1pPr>
          </a:lstStyle>
          <a:p>
            <a:endParaRPr lang="en-GB"/>
          </a:p>
        </p:txBody>
      </p:sp>
      <p:sp>
        <p:nvSpPr>
          <p:cNvPr id="3" name="Date Placeholder 2"/>
          <p:cNvSpPr>
            <a:spLocks noGrp="1"/>
          </p:cNvSpPr>
          <p:nvPr>
            <p:ph type="dt" sz="quarter" idx="1"/>
          </p:nvPr>
        </p:nvSpPr>
        <p:spPr>
          <a:xfrm>
            <a:off x="4021296" y="1"/>
            <a:ext cx="3076363" cy="511730"/>
          </a:xfrm>
          <a:prstGeom prst="rect">
            <a:avLst/>
          </a:prstGeom>
        </p:spPr>
        <p:txBody>
          <a:bodyPr vert="horz" lIns="94338" tIns="47169" rIns="94338" bIns="47169" rtlCol="0"/>
          <a:lstStyle>
            <a:lvl1pPr algn="r">
              <a:defRPr sz="1200"/>
            </a:lvl1pPr>
          </a:lstStyle>
          <a:p>
            <a:fld id="{903835C8-BB37-4429-9A1B-ACF14AE7E7D6}" type="datetimeFigureOut">
              <a:rPr lang="en-GB" smtClean="0"/>
              <a:pPr/>
              <a:t>23/12/2020</a:t>
            </a:fld>
            <a:endParaRPr lang="en-GB"/>
          </a:p>
        </p:txBody>
      </p:sp>
      <p:sp>
        <p:nvSpPr>
          <p:cNvPr id="4" name="Footer Placeholder 3"/>
          <p:cNvSpPr>
            <a:spLocks noGrp="1"/>
          </p:cNvSpPr>
          <p:nvPr>
            <p:ph type="ftr" sz="quarter" idx="2"/>
          </p:nvPr>
        </p:nvSpPr>
        <p:spPr>
          <a:xfrm>
            <a:off x="1" y="9721106"/>
            <a:ext cx="3076363" cy="511730"/>
          </a:xfrm>
          <a:prstGeom prst="rect">
            <a:avLst/>
          </a:prstGeom>
        </p:spPr>
        <p:txBody>
          <a:bodyPr vert="horz" lIns="94338" tIns="47169" rIns="94338" bIns="47169" rtlCol="0" anchor="b"/>
          <a:lstStyle>
            <a:lvl1pPr algn="l">
              <a:defRPr sz="1200"/>
            </a:lvl1pPr>
          </a:lstStyle>
          <a:p>
            <a:endParaRPr lang="en-GB"/>
          </a:p>
        </p:txBody>
      </p:sp>
      <p:sp>
        <p:nvSpPr>
          <p:cNvPr id="5" name="Slide Number Placeholder 4"/>
          <p:cNvSpPr>
            <a:spLocks noGrp="1"/>
          </p:cNvSpPr>
          <p:nvPr>
            <p:ph type="sldNum" sz="quarter" idx="3"/>
          </p:nvPr>
        </p:nvSpPr>
        <p:spPr>
          <a:xfrm>
            <a:off x="4021296" y="9721106"/>
            <a:ext cx="3076363" cy="511730"/>
          </a:xfrm>
          <a:prstGeom prst="rect">
            <a:avLst/>
          </a:prstGeom>
        </p:spPr>
        <p:txBody>
          <a:bodyPr vert="horz" lIns="94338" tIns="47169" rIns="94338" bIns="47169" rtlCol="0" anchor="b"/>
          <a:lstStyle>
            <a:lvl1pPr algn="r">
              <a:defRPr sz="1200"/>
            </a:lvl1pPr>
          </a:lstStyle>
          <a:p>
            <a:fld id="{F7985194-D133-4B33-AAB3-837EB8B59ED4}" type="slidenum">
              <a:rPr lang="en-GB" smtClean="0"/>
              <a:pPr/>
              <a:t>‹#›</a:t>
            </a:fld>
            <a:endParaRPr lang="en-GB"/>
          </a:p>
        </p:txBody>
      </p:sp>
    </p:spTree>
    <p:extLst>
      <p:ext uri="{BB962C8B-B14F-4D97-AF65-F5344CB8AC3E}">
        <p14:creationId xmlns:p14="http://schemas.microsoft.com/office/powerpoint/2010/main" val="1992079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338" tIns="47169" rIns="94338" bIns="47169" rtlCol="0"/>
          <a:lstStyle>
            <a:lvl1pPr algn="l">
              <a:defRPr sz="1200"/>
            </a:lvl1pPr>
          </a:lstStyle>
          <a:p>
            <a:endParaRPr lang="en-GB"/>
          </a:p>
        </p:txBody>
      </p:sp>
      <p:sp>
        <p:nvSpPr>
          <p:cNvPr id="3" name="Date Placeholder 2"/>
          <p:cNvSpPr>
            <a:spLocks noGrp="1"/>
          </p:cNvSpPr>
          <p:nvPr>
            <p:ph type="dt" idx="1"/>
          </p:nvPr>
        </p:nvSpPr>
        <p:spPr>
          <a:xfrm>
            <a:off x="4021296" y="1"/>
            <a:ext cx="3076363" cy="511730"/>
          </a:xfrm>
          <a:prstGeom prst="rect">
            <a:avLst/>
          </a:prstGeom>
        </p:spPr>
        <p:txBody>
          <a:bodyPr vert="horz" lIns="94338" tIns="47169" rIns="94338" bIns="47169" rtlCol="0"/>
          <a:lstStyle>
            <a:lvl1pPr algn="r">
              <a:defRPr sz="1200"/>
            </a:lvl1pPr>
          </a:lstStyle>
          <a:p>
            <a:fld id="{8F6D398E-25CB-40CF-A09E-EE5459CE508C}" type="datetimeFigureOut">
              <a:rPr lang="en-GB" smtClean="0"/>
              <a:pPr/>
              <a:t>23/12/2020</a:t>
            </a:fld>
            <a:endParaRPr lang="en-GB"/>
          </a:p>
        </p:txBody>
      </p:sp>
      <p:sp>
        <p:nvSpPr>
          <p:cNvPr id="4" name="Slide Image Placeholder 3"/>
          <p:cNvSpPr>
            <a:spLocks noGrp="1" noRot="1" noChangeAspect="1"/>
          </p:cNvSpPr>
          <p:nvPr>
            <p:ph type="sldImg" idx="2"/>
          </p:nvPr>
        </p:nvSpPr>
        <p:spPr>
          <a:xfrm>
            <a:off x="138113" y="766763"/>
            <a:ext cx="6823075" cy="3838575"/>
          </a:xfrm>
          <a:prstGeom prst="rect">
            <a:avLst/>
          </a:prstGeom>
          <a:noFill/>
          <a:ln w="12700">
            <a:solidFill>
              <a:prstClr val="black"/>
            </a:solidFill>
          </a:ln>
        </p:spPr>
        <p:txBody>
          <a:bodyPr vert="horz" lIns="94338" tIns="47169" rIns="94338" bIns="47169" rtlCol="0" anchor="ctr"/>
          <a:lstStyle/>
          <a:p>
            <a:endParaRPr lang="en-GB"/>
          </a:p>
        </p:txBody>
      </p:sp>
      <p:sp>
        <p:nvSpPr>
          <p:cNvPr id="5" name="Notes Placeholder 4"/>
          <p:cNvSpPr>
            <a:spLocks noGrp="1"/>
          </p:cNvSpPr>
          <p:nvPr>
            <p:ph type="body" sz="quarter" idx="3"/>
          </p:nvPr>
        </p:nvSpPr>
        <p:spPr>
          <a:xfrm>
            <a:off x="709931" y="4861442"/>
            <a:ext cx="5679440" cy="4605575"/>
          </a:xfrm>
          <a:prstGeom prst="rect">
            <a:avLst/>
          </a:prstGeom>
        </p:spPr>
        <p:txBody>
          <a:bodyPr vert="horz" lIns="94338" tIns="47169" rIns="94338" bIns="4716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721106"/>
            <a:ext cx="3076363" cy="511730"/>
          </a:xfrm>
          <a:prstGeom prst="rect">
            <a:avLst/>
          </a:prstGeom>
        </p:spPr>
        <p:txBody>
          <a:bodyPr vert="horz" lIns="94338" tIns="47169" rIns="94338" bIns="47169" rtlCol="0" anchor="b"/>
          <a:lstStyle>
            <a:lvl1pPr algn="l">
              <a:defRPr sz="1200"/>
            </a:lvl1pPr>
          </a:lstStyle>
          <a:p>
            <a:endParaRPr lang="en-GB"/>
          </a:p>
        </p:txBody>
      </p:sp>
      <p:sp>
        <p:nvSpPr>
          <p:cNvPr id="7" name="Slide Number Placeholder 6"/>
          <p:cNvSpPr>
            <a:spLocks noGrp="1"/>
          </p:cNvSpPr>
          <p:nvPr>
            <p:ph type="sldNum" sz="quarter" idx="5"/>
          </p:nvPr>
        </p:nvSpPr>
        <p:spPr>
          <a:xfrm>
            <a:off x="4021296" y="9721106"/>
            <a:ext cx="3076363" cy="511730"/>
          </a:xfrm>
          <a:prstGeom prst="rect">
            <a:avLst/>
          </a:prstGeom>
        </p:spPr>
        <p:txBody>
          <a:bodyPr vert="horz" lIns="94338" tIns="47169" rIns="94338" bIns="47169" rtlCol="0" anchor="b"/>
          <a:lstStyle>
            <a:lvl1pPr algn="r">
              <a:defRPr sz="1200"/>
            </a:lvl1pPr>
          </a:lstStyle>
          <a:p>
            <a:fld id="{019C38AD-272E-49C6-9EDF-AC09A3477B4B}" type="slidenum">
              <a:rPr lang="en-GB" smtClean="0"/>
              <a:pPr/>
              <a:t>‹#›</a:t>
            </a:fld>
            <a:endParaRPr lang="en-GB"/>
          </a:p>
        </p:txBody>
      </p:sp>
    </p:spTree>
    <p:extLst>
      <p:ext uri="{BB962C8B-B14F-4D97-AF65-F5344CB8AC3E}">
        <p14:creationId xmlns:p14="http://schemas.microsoft.com/office/powerpoint/2010/main" val="1267691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9C38AD-272E-49C6-9EDF-AC09A3477B4B}" type="slidenum">
              <a:rPr lang="en-GB" smtClean="0"/>
              <a:pPr/>
              <a:t>1</a:t>
            </a:fld>
            <a:endParaRPr lang="en-GB"/>
          </a:p>
        </p:txBody>
      </p:sp>
    </p:spTree>
    <p:extLst>
      <p:ext uri="{BB962C8B-B14F-4D97-AF65-F5344CB8AC3E}">
        <p14:creationId xmlns:p14="http://schemas.microsoft.com/office/powerpoint/2010/main" val="12078025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11</a:t>
            </a:fld>
            <a:endParaRPr lang="en-GB" dirty="0"/>
          </a:p>
        </p:txBody>
      </p:sp>
    </p:spTree>
    <p:extLst>
      <p:ext uri="{BB962C8B-B14F-4D97-AF65-F5344CB8AC3E}">
        <p14:creationId xmlns:p14="http://schemas.microsoft.com/office/powerpoint/2010/main" val="3286506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12</a:t>
            </a:fld>
            <a:endParaRPr lang="en-GB" dirty="0"/>
          </a:p>
        </p:txBody>
      </p:sp>
    </p:spTree>
    <p:extLst>
      <p:ext uri="{BB962C8B-B14F-4D97-AF65-F5344CB8AC3E}">
        <p14:creationId xmlns:p14="http://schemas.microsoft.com/office/powerpoint/2010/main" val="2463857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13</a:t>
            </a:fld>
            <a:endParaRPr lang="en-GB" dirty="0"/>
          </a:p>
        </p:txBody>
      </p:sp>
    </p:spTree>
    <p:extLst>
      <p:ext uri="{BB962C8B-B14F-4D97-AF65-F5344CB8AC3E}">
        <p14:creationId xmlns:p14="http://schemas.microsoft.com/office/powerpoint/2010/main" val="242528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14</a:t>
            </a:fld>
            <a:endParaRPr lang="en-GB" dirty="0"/>
          </a:p>
        </p:txBody>
      </p:sp>
    </p:spTree>
    <p:extLst>
      <p:ext uri="{BB962C8B-B14F-4D97-AF65-F5344CB8AC3E}">
        <p14:creationId xmlns:p14="http://schemas.microsoft.com/office/powerpoint/2010/main" val="5774340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15</a:t>
            </a:fld>
            <a:endParaRPr lang="en-GB" dirty="0"/>
          </a:p>
        </p:txBody>
      </p:sp>
    </p:spTree>
    <p:extLst>
      <p:ext uri="{BB962C8B-B14F-4D97-AF65-F5344CB8AC3E}">
        <p14:creationId xmlns:p14="http://schemas.microsoft.com/office/powerpoint/2010/main" val="10810830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18</a:t>
            </a:fld>
            <a:endParaRPr lang="en-GB" dirty="0"/>
          </a:p>
        </p:txBody>
      </p:sp>
    </p:spTree>
    <p:extLst>
      <p:ext uri="{BB962C8B-B14F-4D97-AF65-F5344CB8AC3E}">
        <p14:creationId xmlns:p14="http://schemas.microsoft.com/office/powerpoint/2010/main" val="37937481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581910-1000-4934-A4DB-C00CB7F3B0B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051043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581910-1000-4934-A4DB-C00CB7F3B0B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384481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581910-1000-4934-A4DB-C00CB7F3B0B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488979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581910-1000-4934-A4DB-C00CB7F3B0B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10598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DBE1A6-7EAE-4AA6-9818-AF24F2E8791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51345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581910-1000-4934-A4DB-C00CB7F3B0B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945220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581910-1000-4934-A4DB-C00CB7F3B0B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143842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581910-1000-4934-A4DB-C00CB7F3B0B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205244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581910-1000-4934-A4DB-C00CB7F3B0B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596056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581910-1000-4934-A4DB-C00CB7F3B0B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020220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581910-1000-4934-A4DB-C00CB7F3B0B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130712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29</a:t>
            </a:fld>
            <a:endParaRPr lang="en-GB" dirty="0"/>
          </a:p>
        </p:txBody>
      </p:sp>
    </p:spTree>
    <p:extLst>
      <p:ext uri="{BB962C8B-B14F-4D97-AF65-F5344CB8AC3E}">
        <p14:creationId xmlns:p14="http://schemas.microsoft.com/office/powerpoint/2010/main" val="28843427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30</a:t>
            </a:fld>
            <a:endParaRPr lang="en-GB" dirty="0"/>
          </a:p>
        </p:txBody>
      </p:sp>
    </p:spTree>
    <p:extLst>
      <p:ext uri="{BB962C8B-B14F-4D97-AF65-F5344CB8AC3E}">
        <p14:creationId xmlns:p14="http://schemas.microsoft.com/office/powerpoint/2010/main" val="4214417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31</a:t>
            </a:fld>
            <a:endParaRPr lang="en-GB" dirty="0"/>
          </a:p>
        </p:txBody>
      </p:sp>
    </p:spTree>
    <p:extLst>
      <p:ext uri="{BB962C8B-B14F-4D97-AF65-F5344CB8AC3E}">
        <p14:creationId xmlns:p14="http://schemas.microsoft.com/office/powerpoint/2010/main" val="2712435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a:t>
            </a:fld>
            <a:endParaRPr lang="en-GB" dirty="0"/>
          </a:p>
        </p:txBody>
      </p:sp>
    </p:spTree>
    <p:extLst>
      <p:ext uri="{BB962C8B-B14F-4D97-AF65-F5344CB8AC3E}">
        <p14:creationId xmlns:p14="http://schemas.microsoft.com/office/powerpoint/2010/main" val="2453951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4</a:t>
            </a:fld>
            <a:endParaRPr lang="en-GB" dirty="0"/>
          </a:p>
        </p:txBody>
      </p:sp>
    </p:spTree>
    <p:extLst>
      <p:ext uri="{BB962C8B-B14F-4D97-AF65-F5344CB8AC3E}">
        <p14:creationId xmlns:p14="http://schemas.microsoft.com/office/powerpoint/2010/main" val="1799125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6</a:t>
            </a:fld>
            <a:endParaRPr lang="en-GB" dirty="0"/>
          </a:p>
        </p:txBody>
      </p:sp>
    </p:spTree>
    <p:extLst>
      <p:ext uri="{BB962C8B-B14F-4D97-AF65-F5344CB8AC3E}">
        <p14:creationId xmlns:p14="http://schemas.microsoft.com/office/powerpoint/2010/main" val="2893928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7</a:t>
            </a:fld>
            <a:endParaRPr lang="en-GB" dirty="0"/>
          </a:p>
        </p:txBody>
      </p:sp>
    </p:spTree>
    <p:extLst>
      <p:ext uri="{BB962C8B-B14F-4D97-AF65-F5344CB8AC3E}">
        <p14:creationId xmlns:p14="http://schemas.microsoft.com/office/powerpoint/2010/main" val="3291859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8</a:t>
            </a:fld>
            <a:endParaRPr lang="en-GB" dirty="0"/>
          </a:p>
        </p:txBody>
      </p:sp>
    </p:spTree>
    <p:extLst>
      <p:ext uri="{BB962C8B-B14F-4D97-AF65-F5344CB8AC3E}">
        <p14:creationId xmlns:p14="http://schemas.microsoft.com/office/powerpoint/2010/main" val="3639776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9</a:t>
            </a:fld>
            <a:endParaRPr lang="en-GB" dirty="0"/>
          </a:p>
        </p:txBody>
      </p:sp>
    </p:spTree>
    <p:extLst>
      <p:ext uri="{BB962C8B-B14F-4D97-AF65-F5344CB8AC3E}">
        <p14:creationId xmlns:p14="http://schemas.microsoft.com/office/powerpoint/2010/main" val="30615027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10</a:t>
            </a:fld>
            <a:endParaRPr lang="en-GB" dirty="0"/>
          </a:p>
        </p:txBody>
      </p:sp>
    </p:spTree>
    <p:extLst>
      <p:ext uri="{BB962C8B-B14F-4D97-AF65-F5344CB8AC3E}">
        <p14:creationId xmlns:p14="http://schemas.microsoft.com/office/powerpoint/2010/main" val="4949441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2"/>
        </a:solidFill>
        <a:effectLst/>
      </p:bgPr>
    </p:bg>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261A9150-DCDC-4714-9AFE-14F48CEE772A}"/>
              </a:ext>
            </a:extLst>
          </p:cNvPr>
          <p:cNvSpPr>
            <a:spLocks noGrp="1"/>
          </p:cNvSpPr>
          <p:nvPr>
            <p:ph type="pic" sz="quarter" idx="12"/>
          </p:nvPr>
        </p:nvSpPr>
        <p:spPr>
          <a:xfrm>
            <a:off x="3275856" y="0"/>
            <a:ext cx="5868144" cy="5143500"/>
          </a:xfrm>
          <a:custGeom>
            <a:avLst/>
            <a:gdLst>
              <a:gd name="connsiteX0" fmla="*/ 4381580 w 5868144"/>
              <a:gd name="connsiteY0" fmla="*/ 0 h 5143500"/>
              <a:gd name="connsiteX1" fmla="*/ 5868144 w 5868144"/>
              <a:gd name="connsiteY1" fmla="*/ 0 h 5143500"/>
              <a:gd name="connsiteX2" fmla="*/ 5868144 w 5868144"/>
              <a:gd name="connsiteY2" fmla="*/ 5143500 h 5143500"/>
              <a:gd name="connsiteX3" fmla="*/ 5322399 w 5868144"/>
              <a:gd name="connsiteY3" fmla="*/ 5143500 h 5143500"/>
              <a:gd name="connsiteX4" fmla="*/ 5299641 w 5868144"/>
              <a:gd name="connsiteY4" fmla="*/ 5126114 h 5143500"/>
              <a:gd name="connsiteX5" fmla="*/ 5276883 w 5868144"/>
              <a:gd name="connsiteY5" fmla="*/ 5143500 h 5143500"/>
              <a:gd name="connsiteX6" fmla="*/ 2792145 w 5868144"/>
              <a:gd name="connsiteY6" fmla="*/ 5143500 h 5143500"/>
              <a:gd name="connsiteX7" fmla="*/ 3275390 w 5868144"/>
              <a:gd name="connsiteY7" fmla="*/ 3579725 h 5143500"/>
              <a:gd name="connsiteX8" fmla="*/ 0 w 5868144"/>
              <a:gd name="connsiteY8" fmla="*/ 1077586 h 5143500"/>
              <a:gd name="connsiteX9" fmla="*/ 4048585 w 5868144"/>
              <a:gd name="connsiteY9" fmla="*/ 1077615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43500">
                <a:moveTo>
                  <a:pt x="4381580" y="0"/>
                </a:moveTo>
                <a:lnTo>
                  <a:pt x="5868144" y="0"/>
                </a:lnTo>
                <a:lnTo>
                  <a:pt x="5868144" y="5143500"/>
                </a:lnTo>
                <a:lnTo>
                  <a:pt x="5322399" y="5143500"/>
                </a:lnTo>
                <a:lnTo>
                  <a:pt x="5299641" y="5126114"/>
                </a:lnTo>
                <a:lnTo>
                  <a:pt x="5276883" y="5143500"/>
                </a:lnTo>
                <a:lnTo>
                  <a:pt x="2792145" y="5143500"/>
                </a:lnTo>
                <a:lnTo>
                  <a:pt x="3275390" y="3579725"/>
                </a:lnTo>
                <a:lnTo>
                  <a:pt x="0" y="1077586"/>
                </a:lnTo>
                <a:lnTo>
                  <a:pt x="4048585" y="1077615"/>
                </a:lnTo>
                <a:close/>
              </a:path>
            </a:pathLst>
          </a:custGeom>
          <a:solidFill>
            <a:schemeClr val="bg1">
              <a:lumMod val="85000"/>
            </a:schemeClr>
          </a:solidFill>
        </p:spPr>
        <p:txBody>
          <a:bodyPr wrap="square" rIns="360000" anchor="ctr">
            <a:noAutofit/>
          </a:bodyPr>
          <a:lstStyle>
            <a:lvl1pPr algn="r">
              <a:defRPr/>
            </a:lvl1pPr>
          </a:lstStyle>
          <a:p>
            <a:endParaRPr lang="en-GB"/>
          </a:p>
        </p:txBody>
      </p:sp>
      <p:pic>
        <p:nvPicPr>
          <p:cNvPr id="12" name="Picture 11">
            <a:extLst>
              <a:ext uri="{FF2B5EF4-FFF2-40B4-BE49-F238E27FC236}">
                <a16:creationId xmlns:a16="http://schemas.microsoft.com/office/drawing/2014/main" id="{899118AF-EBC4-4B22-8C3E-5A5F513AD2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grpSp>
        <p:nvGrpSpPr>
          <p:cNvPr id="13" name="Group 12">
            <a:extLst>
              <a:ext uri="{FF2B5EF4-FFF2-40B4-BE49-F238E27FC236}">
                <a16:creationId xmlns:a16="http://schemas.microsoft.com/office/drawing/2014/main" id="{E560BBEA-C99D-4270-ACDF-0B688598F013}"/>
              </a:ext>
            </a:extLst>
          </p:cNvPr>
          <p:cNvGrpSpPr/>
          <p:nvPr userDrawn="1"/>
        </p:nvGrpSpPr>
        <p:grpSpPr>
          <a:xfrm>
            <a:off x="214285" y="1393814"/>
            <a:ext cx="2710181" cy="1437956"/>
            <a:chOff x="176857" y="1420444"/>
            <a:chExt cx="3394376" cy="1800972"/>
          </a:xfrm>
        </p:grpSpPr>
        <p:pic>
          <p:nvPicPr>
            <p:cNvPr id="14" name="Picture 13">
              <a:extLst>
                <a:ext uri="{FF2B5EF4-FFF2-40B4-BE49-F238E27FC236}">
                  <a16:creationId xmlns:a16="http://schemas.microsoft.com/office/drawing/2014/main" id="{46E53BF5-1C73-4813-BA4F-1D9B1B5CC524}"/>
                </a:ext>
              </a:extLst>
            </p:cNvPr>
            <p:cNvPicPr>
              <a:picLocks noChangeAspect="1"/>
            </p:cNvPicPr>
            <p:nvPr/>
          </p:nvPicPr>
          <p:blipFill rotWithShape="1">
            <a:blip r:embed="rId3">
              <a:extLst>
                <a:ext uri="{28A0092B-C50C-407E-A947-70E740481C1C}">
                  <a14:useLocalDpi xmlns:a14="http://schemas.microsoft.com/office/drawing/2010/main" val="0"/>
                </a:ext>
              </a:extLst>
            </a:blip>
            <a:srcRect l="3773" t="31958" r="66264" b="57413"/>
            <a:stretch/>
          </p:blipFill>
          <p:spPr>
            <a:xfrm>
              <a:off x="176857" y="1420444"/>
              <a:ext cx="2738959" cy="546705"/>
            </a:xfrm>
            <a:prstGeom prst="rect">
              <a:avLst/>
            </a:prstGeom>
          </p:spPr>
        </p:pic>
        <p:pic>
          <p:nvPicPr>
            <p:cNvPr id="15" name="Picture 14">
              <a:extLst>
                <a:ext uri="{FF2B5EF4-FFF2-40B4-BE49-F238E27FC236}">
                  <a16:creationId xmlns:a16="http://schemas.microsoft.com/office/drawing/2014/main" id="{D8B5A496-E524-4D10-BE19-37D1C557D9D9}"/>
                </a:ext>
              </a:extLst>
            </p:cNvPr>
            <p:cNvPicPr>
              <a:picLocks noChangeAspect="1"/>
            </p:cNvPicPr>
            <p:nvPr/>
          </p:nvPicPr>
          <p:blipFill rotWithShape="1">
            <a:blip r:embed="rId3">
              <a:extLst>
                <a:ext uri="{28A0092B-C50C-407E-A947-70E740481C1C}">
                  <a14:useLocalDpi xmlns:a14="http://schemas.microsoft.com/office/drawing/2010/main" val="0"/>
                </a:ext>
              </a:extLst>
            </a:blip>
            <a:srcRect l="33418" t="31099" r="39011" b="56950"/>
            <a:stretch/>
          </p:blipFill>
          <p:spPr>
            <a:xfrm>
              <a:off x="317080" y="1985777"/>
              <a:ext cx="2520281" cy="614710"/>
            </a:xfrm>
            <a:prstGeom prst="rect">
              <a:avLst/>
            </a:prstGeom>
          </p:spPr>
        </p:pic>
        <p:pic>
          <p:nvPicPr>
            <p:cNvPr id="16" name="Picture 15">
              <a:extLst>
                <a:ext uri="{FF2B5EF4-FFF2-40B4-BE49-F238E27FC236}">
                  <a16:creationId xmlns:a16="http://schemas.microsoft.com/office/drawing/2014/main" id="{EAFA6E2E-4729-45CE-8759-EA45A67DADB2}"/>
                </a:ext>
              </a:extLst>
            </p:cNvPr>
            <p:cNvPicPr>
              <a:picLocks noChangeAspect="1"/>
            </p:cNvPicPr>
            <p:nvPr/>
          </p:nvPicPr>
          <p:blipFill rotWithShape="1">
            <a:blip r:embed="rId3">
              <a:extLst>
                <a:ext uri="{28A0092B-C50C-407E-A947-70E740481C1C}">
                  <a14:useLocalDpi xmlns:a14="http://schemas.microsoft.com/office/drawing/2010/main" val="0"/>
                </a:ext>
              </a:extLst>
            </a:blip>
            <a:srcRect l="60271" t="30718" r="3108" b="57104"/>
            <a:stretch/>
          </p:blipFill>
          <p:spPr>
            <a:xfrm>
              <a:off x="223675" y="2595006"/>
              <a:ext cx="3347558" cy="626410"/>
            </a:xfrm>
            <a:prstGeom prst="rect">
              <a:avLst/>
            </a:prstGeom>
          </p:spPr>
        </p:pic>
      </p:grpSp>
      <p:sp>
        <p:nvSpPr>
          <p:cNvPr id="18" name="Text Placeholder 17">
            <a:extLst>
              <a:ext uri="{FF2B5EF4-FFF2-40B4-BE49-F238E27FC236}">
                <a16:creationId xmlns:a16="http://schemas.microsoft.com/office/drawing/2014/main" id="{1677D912-BC17-44AB-A788-A13D546F5A53}"/>
              </a:ext>
            </a:extLst>
          </p:cNvPr>
          <p:cNvSpPr>
            <a:spLocks noGrp="1"/>
          </p:cNvSpPr>
          <p:nvPr>
            <p:ph type="body" sz="quarter" idx="10"/>
          </p:nvPr>
        </p:nvSpPr>
        <p:spPr>
          <a:xfrm>
            <a:off x="348463" y="2897540"/>
            <a:ext cx="4206875" cy="538162"/>
          </a:xfrm>
        </p:spPr>
        <p:txBody>
          <a:bodyPr>
            <a:normAutofit/>
          </a:bodyPr>
          <a:lstStyle>
            <a:lvl1pPr>
              <a:defRPr sz="1800">
                <a:solidFill>
                  <a:schemeClr val="bg1"/>
                </a:solidFill>
              </a:defRPr>
            </a:lvl1pPr>
          </a:lstStyle>
          <a:p>
            <a:pPr lvl="0"/>
            <a:r>
              <a:rPr lang="en-US" dirty="0"/>
              <a:t>Edit Master text styles</a:t>
            </a:r>
          </a:p>
        </p:txBody>
      </p:sp>
      <p:pic>
        <p:nvPicPr>
          <p:cNvPr id="20" name="Picture 19">
            <a:extLst>
              <a:ext uri="{FF2B5EF4-FFF2-40B4-BE49-F238E27FC236}">
                <a16:creationId xmlns:a16="http://schemas.microsoft.com/office/drawing/2014/main" id="{5BD02FE3-86AB-483A-B562-293D40B29DD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95983" y="4166963"/>
            <a:ext cx="1062176" cy="859675"/>
          </a:xfrm>
          <a:prstGeom prst="rect">
            <a:avLst/>
          </a:prstGeom>
        </p:spPr>
      </p:pic>
      <p:sp>
        <p:nvSpPr>
          <p:cNvPr id="23" name="Text Placeholder 22">
            <a:extLst>
              <a:ext uri="{FF2B5EF4-FFF2-40B4-BE49-F238E27FC236}">
                <a16:creationId xmlns:a16="http://schemas.microsoft.com/office/drawing/2014/main" id="{0F45A45B-EBBF-4A9F-BBCD-CF5435CE63EC}"/>
              </a:ext>
            </a:extLst>
          </p:cNvPr>
          <p:cNvSpPr>
            <a:spLocks noGrp="1"/>
          </p:cNvSpPr>
          <p:nvPr>
            <p:ph type="body" sz="quarter" idx="11"/>
          </p:nvPr>
        </p:nvSpPr>
        <p:spPr>
          <a:xfrm>
            <a:off x="348463" y="3602038"/>
            <a:ext cx="4222750" cy="481012"/>
          </a:xfrm>
        </p:spPr>
        <p:txBody>
          <a:bodyPr>
            <a:normAutofit/>
          </a:bodyPr>
          <a:lstStyle>
            <a:lvl1pPr>
              <a:spcBef>
                <a:spcPts val="0"/>
              </a:spcBef>
              <a:spcAft>
                <a:spcPts val="0"/>
              </a:spcAft>
              <a:defRPr sz="1400">
                <a:solidFill>
                  <a:schemeClr val="bg1"/>
                </a:solidFill>
              </a:defRPr>
            </a:lvl1pPr>
          </a:lstStyle>
          <a:p>
            <a:pPr lvl="0"/>
            <a:r>
              <a:rPr lang="en-US" dirty="0"/>
              <a:t>Edit Master text styles</a:t>
            </a:r>
          </a:p>
        </p:txBody>
      </p:sp>
    </p:spTree>
    <p:extLst>
      <p:ext uri="{BB962C8B-B14F-4D97-AF65-F5344CB8AC3E}">
        <p14:creationId xmlns:p14="http://schemas.microsoft.com/office/powerpoint/2010/main" val="1845918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pos="43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quot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33F30-EC7D-4A86-804A-F7567CB62F70}"/>
              </a:ext>
            </a:extLst>
          </p:cNvPr>
          <p:cNvSpPr>
            <a:spLocks noGrp="1"/>
          </p:cNvSpPr>
          <p:nvPr>
            <p:ph type="title"/>
          </p:nvPr>
        </p:nvSpPr>
        <p:spPr>
          <a:xfrm>
            <a:off x="365126" y="435117"/>
            <a:ext cx="3990850" cy="708613"/>
          </a:xfrm>
        </p:spPr>
        <p:txBody>
          <a:bodyPr>
            <a:normAutofit/>
          </a:bodyPr>
          <a:lstStyle>
            <a:lvl1pPr>
              <a:defRPr sz="2000"/>
            </a:lvl1pPr>
          </a:lstStyle>
          <a:p>
            <a:r>
              <a:rPr lang="en-US" dirty="0"/>
              <a:t>Click to edit Master title style</a:t>
            </a:r>
            <a:endParaRPr lang="en-GB" dirty="0"/>
          </a:p>
        </p:txBody>
      </p:sp>
      <p:sp>
        <p:nvSpPr>
          <p:cNvPr id="3" name="Rectangle 2">
            <a:extLst>
              <a:ext uri="{FF2B5EF4-FFF2-40B4-BE49-F238E27FC236}">
                <a16:creationId xmlns:a16="http://schemas.microsoft.com/office/drawing/2014/main" id="{B061C6E3-BB03-45B3-BA28-C3ADD4154254}"/>
              </a:ext>
            </a:extLst>
          </p:cNvPr>
          <p:cNvSpPr/>
          <p:nvPr userDrawn="1"/>
        </p:nvSpPr>
        <p:spPr>
          <a:xfrm>
            <a:off x="457200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Montreal"/>
              <a:ea typeface="+mn-ea"/>
              <a:cs typeface="+mn-cs"/>
            </a:endParaRPr>
          </a:p>
        </p:txBody>
      </p:sp>
      <p:sp>
        <p:nvSpPr>
          <p:cNvPr id="4" name="Freeform: Shape 3">
            <a:extLst>
              <a:ext uri="{FF2B5EF4-FFF2-40B4-BE49-F238E27FC236}">
                <a16:creationId xmlns:a16="http://schemas.microsoft.com/office/drawing/2014/main" id="{7894DB34-CDDF-4C75-9236-3075A7B7246E}"/>
              </a:ext>
            </a:extLst>
          </p:cNvPr>
          <p:cNvSpPr/>
          <p:nvPr userDrawn="1"/>
        </p:nvSpPr>
        <p:spPr>
          <a:xfrm flipH="1">
            <a:off x="4990314" y="1"/>
            <a:ext cx="4153686" cy="5143499"/>
          </a:xfrm>
          <a:custGeom>
            <a:avLst/>
            <a:gdLst>
              <a:gd name="connsiteX0" fmla="*/ 290616 w 4153686"/>
              <a:gd name="connsiteY0" fmla="*/ 0 h 5143499"/>
              <a:gd name="connsiteX1" fmla="*/ 0 w 4153686"/>
              <a:gd name="connsiteY1" fmla="*/ 0 h 5143499"/>
              <a:gd name="connsiteX2" fmla="*/ 0 w 4153686"/>
              <a:gd name="connsiteY2" fmla="*/ 5134864 h 5143499"/>
              <a:gd name="connsiteX3" fmla="*/ 11304 w 4153686"/>
              <a:gd name="connsiteY3" fmla="*/ 5143499 h 5143499"/>
              <a:gd name="connsiteX4" fmla="*/ 1880046 w 4153686"/>
              <a:gd name="connsiteY4" fmla="*/ 5143499 h 5143499"/>
              <a:gd name="connsiteX5" fmla="*/ 1409248 w 4153686"/>
              <a:gd name="connsiteY5" fmla="*/ 3620001 h 5143499"/>
              <a:gd name="connsiteX6" fmla="*/ 4153686 w 4153686"/>
              <a:gd name="connsiteY6" fmla="*/ 1523467 h 5143499"/>
              <a:gd name="connsiteX7" fmla="*/ 761390 w 4153686"/>
              <a:gd name="connsiteY7" fmla="*/ 1523491 h 514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53686" h="5143499">
                <a:moveTo>
                  <a:pt x="290616" y="0"/>
                </a:moveTo>
                <a:lnTo>
                  <a:pt x="0" y="0"/>
                </a:lnTo>
                <a:lnTo>
                  <a:pt x="0" y="5134864"/>
                </a:lnTo>
                <a:lnTo>
                  <a:pt x="11304" y="5143499"/>
                </a:lnTo>
                <a:lnTo>
                  <a:pt x="1880046" y="5143499"/>
                </a:lnTo>
                <a:lnTo>
                  <a:pt x="1409248" y="3620001"/>
                </a:lnTo>
                <a:lnTo>
                  <a:pt x="4153686" y="1523467"/>
                </a:lnTo>
                <a:lnTo>
                  <a:pt x="761390" y="1523491"/>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pic>
        <p:nvPicPr>
          <p:cNvPr id="5" name="Picture 4">
            <a:extLst>
              <a:ext uri="{FF2B5EF4-FFF2-40B4-BE49-F238E27FC236}">
                <a16:creationId xmlns:a16="http://schemas.microsoft.com/office/drawing/2014/main" id="{26DB7291-E93A-47BD-A511-1AC68590DB8A}"/>
              </a:ext>
            </a:extLst>
          </p:cNvPr>
          <p:cNvPicPr>
            <a:picLocks noChangeAspect="1"/>
          </p:cNvPicPr>
          <p:nvPr userDrawn="1"/>
        </p:nvPicPr>
        <p:blipFill>
          <a:blip r:embed="rId2"/>
          <a:stretch>
            <a:fillRect/>
          </a:stretch>
        </p:blipFill>
        <p:spPr>
          <a:xfrm>
            <a:off x="4990314" y="1131589"/>
            <a:ext cx="456167" cy="320287"/>
          </a:xfrm>
          <a:prstGeom prst="rect">
            <a:avLst/>
          </a:prstGeom>
        </p:spPr>
      </p:pic>
      <p:pic>
        <p:nvPicPr>
          <p:cNvPr id="6" name="Picture 5">
            <a:extLst>
              <a:ext uri="{FF2B5EF4-FFF2-40B4-BE49-F238E27FC236}">
                <a16:creationId xmlns:a16="http://schemas.microsoft.com/office/drawing/2014/main" id="{07C388D8-6741-4D49-8A0E-7BA7345A2FAE}"/>
              </a:ext>
            </a:extLst>
          </p:cNvPr>
          <p:cNvPicPr>
            <a:picLocks noChangeAspect="1"/>
          </p:cNvPicPr>
          <p:nvPr userDrawn="1"/>
        </p:nvPicPr>
        <p:blipFill>
          <a:blip r:embed="rId3"/>
          <a:stretch>
            <a:fillRect/>
          </a:stretch>
        </p:blipFill>
        <p:spPr>
          <a:xfrm>
            <a:off x="8341488" y="3579862"/>
            <a:ext cx="459612" cy="322706"/>
          </a:xfrm>
          <a:prstGeom prst="rect">
            <a:avLst/>
          </a:prstGeom>
        </p:spPr>
      </p:pic>
      <p:sp>
        <p:nvSpPr>
          <p:cNvPr id="9" name="Text Placeholder 8">
            <a:extLst>
              <a:ext uri="{FF2B5EF4-FFF2-40B4-BE49-F238E27FC236}">
                <a16:creationId xmlns:a16="http://schemas.microsoft.com/office/drawing/2014/main" id="{67D43D85-E2A9-454D-A1BA-E7874BF4B078}"/>
              </a:ext>
            </a:extLst>
          </p:cNvPr>
          <p:cNvSpPr>
            <a:spLocks noGrp="1"/>
          </p:cNvSpPr>
          <p:nvPr>
            <p:ph type="body" sz="quarter" idx="10"/>
          </p:nvPr>
        </p:nvSpPr>
        <p:spPr>
          <a:xfrm>
            <a:off x="4800600" y="1563689"/>
            <a:ext cx="4114800" cy="1941512"/>
          </a:xfrm>
        </p:spPr>
        <p:txBody>
          <a:bodyPr>
            <a:normAutofit/>
          </a:bodyPr>
          <a:lstStyle>
            <a:lvl1pPr algn="ctr">
              <a:defRPr sz="2000" b="1">
                <a:solidFill>
                  <a:schemeClr val="bg1"/>
                </a:solidFill>
              </a:defRPr>
            </a:lvl1pPr>
            <a:lvl2pPr marL="0" indent="0">
              <a:buNone/>
              <a:defRPr/>
            </a:lvl2pPr>
          </a:lstStyle>
          <a:p>
            <a:pPr lvl="0"/>
            <a:r>
              <a:rPr lang="en-US" dirty="0"/>
              <a:t>Edit Master text styles</a:t>
            </a:r>
          </a:p>
        </p:txBody>
      </p:sp>
      <p:sp>
        <p:nvSpPr>
          <p:cNvPr id="12" name="Text Placeholder 11">
            <a:extLst>
              <a:ext uri="{FF2B5EF4-FFF2-40B4-BE49-F238E27FC236}">
                <a16:creationId xmlns:a16="http://schemas.microsoft.com/office/drawing/2014/main" id="{56050808-E3C5-4EDD-B122-62362ADD2CE3}"/>
              </a:ext>
            </a:extLst>
          </p:cNvPr>
          <p:cNvSpPr>
            <a:spLocks noGrp="1"/>
          </p:cNvSpPr>
          <p:nvPr>
            <p:ph type="body" sz="quarter" idx="11"/>
          </p:nvPr>
        </p:nvSpPr>
        <p:spPr>
          <a:xfrm>
            <a:off x="365126" y="1203959"/>
            <a:ext cx="3990850" cy="302355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5E2AF3C6-8A04-43A1-91D5-6D76858ED29C}"/>
              </a:ext>
            </a:extLst>
          </p:cNvPr>
          <p:cNvSpPr>
            <a:spLocks noGrp="1"/>
          </p:cNvSpPr>
          <p:nvPr>
            <p:ph type="sldNum" sz="quarter" idx="12"/>
          </p:nvPr>
        </p:nvSpPr>
        <p:spPr/>
        <p:txBody>
          <a:bodyPr/>
          <a:lstStyle>
            <a:lvl1pPr>
              <a:defRPr>
                <a:solidFill>
                  <a:schemeClr val="bg1"/>
                </a:solidFill>
              </a:defRPr>
            </a:lvl1pPr>
          </a:lstStyle>
          <a:p>
            <a:fld id="{BA7DDD0C-F7B3-44FD-8FF2-ED85422D685B}" type="slidenum">
              <a:rPr lang="en-GB" smtClean="0"/>
              <a:pPr/>
              <a:t>‹#›</a:t>
            </a:fld>
            <a:endParaRPr lang="en-GB" dirty="0"/>
          </a:p>
        </p:txBody>
      </p:sp>
      <p:sp>
        <p:nvSpPr>
          <p:cNvPr id="8" name="Footer Placeholder 7">
            <a:extLst>
              <a:ext uri="{FF2B5EF4-FFF2-40B4-BE49-F238E27FC236}">
                <a16:creationId xmlns:a16="http://schemas.microsoft.com/office/drawing/2014/main" id="{EA4F747C-0622-4439-AE0D-65BEC95553EC}"/>
              </a:ext>
            </a:extLst>
          </p:cNvPr>
          <p:cNvSpPr>
            <a:spLocks noGrp="1"/>
          </p:cNvSpPr>
          <p:nvPr>
            <p:ph type="ftr" sz="quarter" idx="13"/>
          </p:nvPr>
        </p:nvSpPr>
        <p:spPr/>
        <p:txBody>
          <a:bodyPr/>
          <a:lstStyle>
            <a:lvl1pPr>
              <a:defRPr>
                <a:solidFill>
                  <a:schemeClr val="bg1"/>
                </a:solidFill>
              </a:defRPr>
            </a:lvl1pPr>
          </a:lstStyle>
          <a:p>
            <a:r>
              <a:rPr lang="en-GB"/>
              <a:t>To edit footer go to insert&gt;header &amp; footer</a:t>
            </a:r>
            <a:endParaRPr lang="en-GB" dirty="0"/>
          </a:p>
        </p:txBody>
      </p:sp>
    </p:spTree>
    <p:extLst>
      <p:ext uri="{BB962C8B-B14F-4D97-AF65-F5344CB8AC3E}">
        <p14:creationId xmlns:p14="http://schemas.microsoft.com/office/powerpoint/2010/main" val="2668547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hart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68FA70DF-5AEB-41FD-91F5-E904200433C1}"/>
              </a:ext>
            </a:extLst>
          </p:cNvPr>
          <p:cNvSpPr/>
          <p:nvPr userDrawn="1"/>
        </p:nvSpPr>
        <p:spPr>
          <a:xfrm>
            <a:off x="4829640" y="0"/>
            <a:ext cx="4314360" cy="5143500"/>
          </a:xfrm>
          <a:custGeom>
            <a:avLst/>
            <a:gdLst>
              <a:gd name="connsiteX0" fmla="*/ 4314360 w 4314360"/>
              <a:gd name="connsiteY0" fmla="*/ 0 h 5143500"/>
              <a:gd name="connsiteX1" fmla="*/ 3907680 w 4314360"/>
              <a:gd name="connsiteY1" fmla="*/ 0 h 5143500"/>
              <a:gd name="connsiteX2" fmla="*/ 3392296 w 4314360"/>
              <a:gd name="connsiteY2" fmla="*/ 1667854 h 5143500"/>
              <a:gd name="connsiteX3" fmla="*/ 0 w 4314360"/>
              <a:gd name="connsiteY3" fmla="*/ 1667830 h 5143500"/>
              <a:gd name="connsiteX4" fmla="*/ 2744438 w 4314360"/>
              <a:gd name="connsiteY4" fmla="*/ 3764364 h 5143500"/>
              <a:gd name="connsiteX5" fmla="*/ 2318252 w 4314360"/>
              <a:gd name="connsiteY5" fmla="*/ 5143500 h 5143500"/>
              <a:gd name="connsiteX6" fmla="*/ 4314360 w 4314360"/>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4360" h="5143500">
                <a:moveTo>
                  <a:pt x="4314360" y="0"/>
                </a:moveTo>
                <a:lnTo>
                  <a:pt x="3907680" y="0"/>
                </a:lnTo>
                <a:lnTo>
                  <a:pt x="3392296" y="1667854"/>
                </a:lnTo>
                <a:lnTo>
                  <a:pt x="0" y="1667830"/>
                </a:lnTo>
                <a:lnTo>
                  <a:pt x="2744438" y="3764364"/>
                </a:lnTo>
                <a:lnTo>
                  <a:pt x="2318252" y="5143500"/>
                </a:lnTo>
                <a:lnTo>
                  <a:pt x="4314360" y="51435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3" name="Content Placeholder 2">
            <a:extLst>
              <a:ext uri="{FF2B5EF4-FFF2-40B4-BE49-F238E27FC236}">
                <a16:creationId xmlns:a16="http://schemas.microsoft.com/office/drawing/2014/main" id="{98541EC0-8590-426C-B9ED-DD806B9E067B}"/>
              </a:ext>
            </a:extLst>
          </p:cNvPr>
          <p:cNvSpPr>
            <a:spLocks noGrp="1"/>
          </p:cNvSpPr>
          <p:nvPr>
            <p:ph sz="quarter" idx="14"/>
          </p:nvPr>
        </p:nvSpPr>
        <p:spPr>
          <a:xfrm>
            <a:off x="4572000" y="1143000"/>
            <a:ext cx="4206875" cy="34559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itle 1">
            <a:extLst>
              <a:ext uri="{FF2B5EF4-FFF2-40B4-BE49-F238E27FC236}">
                <a16:creationId xmlns:a16="http://schemas.microsoft.com/office/drawing/2014/main" id="{5D74DA8A-1586-4CBD-A8C0-283C10221469}"/>
              </a:ext>
            </a:extLst>
          </p:cNvPr>
          <p:cNvSpPr>
            <a:spLocks noGrp="1"/>
          </p:cNvSpPr>
          <p:nvPr>
            <p:ph type="title"/>
          </p:nvPr>
        </p:nvSpPr>
        <p:spPr>
          <a:xfrm>
            <a:off x="365126" y="435117"/>
            <a:ext cx="3990850" cy="708613"/>
          </a:xfrm>
        </p:spPr>
        <p:txBody>
          <a:bodyPr>
            <a:normAutofit/>
          </a:bodyPr>
          <a:lstStyle>
            <a:lvl1pPr>
              <a:defRPr sz="2000">
                <a:solidFill>
                  <a:schemeClr val="accent3"/>
                </a:solidFill>
              </a:defRPr>
            </a:lvl1pPr>
          </a:lstStyle>
          <a:p>
            <a:r>
              <a:rPr lang="en-US" dirty="0"/>
              <a:t>Click to edit Master title style</a:t>
            </a:r>
            <a:endParaRPr lang="en-GB" dirty="0"/>
          </a:p>
        </p:txBody>
      </p:sp>
      <p:pic>
        <p:nvPicPr>
          <p:cNvPr id="8" name="Picture 7">
            <a:extLst>
              <a:ext uri="{FF2B5EF4-FFF2-40B4-BE49-F238E27FC236}">
                <a16:creationId xmlns:a16="http://schemas.microsoft.com/office/drawing/2014/main" id="{4597AD07-55F3-4C61-B0F1-14EDDE7952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7" name="Slide Number Placeholder 6">
            <a:extLst>
              <a:ext uri="{FF2B5EF4-FFF2-40B4-BE49-F238E27FC236}">
                <a16:creationId xmlns:a16="http://schemas.microsoft.com/office/drawing/2014/main" id="{5B310484-E012-45C2-9548-2764C062D598}"/>
              </a:ext>
            </a:extLst>
          </p:cNvPr>
          <p:cNvSpPr>
            <a:spLocks noGrp="1"/>
          </p:cNvSpPr>
          <p:nvPr>
            <p:ph type="sldNum" sz="quarter" idx="15"/>
          </p:nvPr>
        </p:nvSpPr>
        <p:spPr/>
        <p:txBody>
          <a:bodyPr/>
          <a:lstStyle/>
          <a:p>
            <a:fld id="{BA7DDD0C-F7B3-44FD-8FF2-ED85422D685B}" type="slidenum">
              <a:rPr lang="en-GB" smtClean="0"/>
              <a:pPr/>
              <a:t>‹#›</a:t>
            </a:fld>
            <a:endParaRPr lang="en-GB" dirty="0"/>
          </a:p>
        </p:txBody>
      </p:sp>
      <p:sp>
        <p:nvSpPr>
          <p:cNvPr id="2" name="Footer Placeholder 1">
            <a:extLst>
              <a:ext uri="{FF2B5EF4-FFF2-40B4-BE49-F238E27FC236}">
                <a16:creationId xmlns:a16="http://schemas.microsoft.com/office/drawing/2014/main" id="{74B01FCF-FEB0-48A2-B1C4-C0FD31E2E4C9}"/>
              </a:ext>
            </a:extLst>
          </p:cNvPr>
          <p:cNvSpPr>
            <a:spLocks noGrp="1"/>
          </p:cNvSpPr>
          <p:nvPr>
            <p:ph type="ftr" sz="quarter" idx="16"/>
          </p:nvPr>
        </p:nvSpPr>
        <p:spPr/>
        <p:txBody>
          <a:bodyPr/>
          <a:lstStyle/>
          <a:p>
            <a:r>
              <a:rPr lang="en-GB"/>
              <a:t>To edit footer go to insert&gt;header &amp; footer</a:t>
            </a:r>
            <a:endParaRPr lang="en-GB" dirty="0"/>
          </a:p>
        </p:txBody>
      </p:sp>
      <p:sp>
        <p:nvSpPr>
          <p:cNvPr id="9" name="Text Placeholder 11">
            <a:extLst>
              <a:ext uri="{FF2B5EF4-FFF2-40B4-BE49-F238E27FC236}">
                <a16:creationId xmlns:a16="http://schemas.microsoft.com/office/drawing/2014/main" id="{49B46601-6F4F-461B-99F8-9195194AADEC}"/>
              </a:ext>
            </a:extLst>
          </p:cNvPr>
          <p:cNvSpPr>
            <a:spLocks noGrp="1"/>
          </p:cNvSpPr>
          <p:nvPr>
            <p:ph type="body" sz="quarter" idx="11"/>
          </p:nvPr>
        </p:nvSpPr>
        <p:spPr>
          <a:xfrm>
            <a:off x="365126" y="1203959"/>
            <a:ext cx="3990850" cy="3023553"/>
          </a:xfrm>
        </p:spPr>
        <p:txBody>
          <a:bodyPr/>
          <a:lstStyle>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25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ntent and image (pi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68FA70DF-5AEB-41FD-91F5-E904200433C1}"/>
              </a:ext>
            </a:extLst>
          </p:cNvPr>
          <p:cNvSpPr/>
          <p:nvPr userDrawn="1"/>
        </p:nvSpPr>
        <p:spPr>
          <a:xfrm flipH="1">
            <a:off x="0" y="0"/>
            <a:ext cx="4314360" cy="5143500"/>
          </a:xfrm>
          <a:custGeom>
            <a:avLst/>
            <a:gdLst>
              <a:gd name="connsiteX0" fmla="*/ 4314360 w 4314360"/>
              <a:gd name="connsiteY0" fmla="*/ 0 h 5143500"/>
              <a:gd name="connsiteX1" fmla="*/ 3907680 w 4314360"/>
              <a:gd name="connsiteY1" fmla="*/ 0 h 5143500"/>
              <a:gd name="connsiteX2" fmla="*/ 3392296 w 4314360"/>
              <a:gd name="connsiteY2" fmla="*/ 1667854 h 5143500"/>
              <a:gd name="connsiteX3" fmla="*/ 0 w 4314360"/>
              <a:gd name="connsiteY3" fmla="*/ 1667830 h 5143500"/>
              <a:gd name="connsiteX4" fmla="*/ 2744438 w 4314360"/>
              <a:gd name="connsiteY4" fmla="*/ 3764364 h 5143500"/>
              <a:gd name="connsiteX5" fmla="*/ 2318252 w 4314360"/>
              <a:gd name="connsiteY5" fmla="*/ 5143500 h 5143500"/>
              <a:gd name="connsiteX6" fmla="*/ 4314360 w 4314360"/>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4360" h="5143500">
                <a:moveTo>
                  <a:pt x="4314360" y="0"/>
                </a:moveTo>
                <a:lnTo>
                  <a:pt x="3907680" y="0"/>
                </a:lnTo>
                <a:lnTo>
                  <a:pt x="3392296" y="1667854"/>
                </a:lnTo>
                <a:lnTo>
                  <a:pt x="0" y="1667830"/>
                </a:lnTo>
                <a:lnTo>
                  <a:pt x="2744438" y="3764364"/>
                </a:lnTo>
                <a:lnTo>
                  <a:pt x="2318252" y="5143500"/>
                </a:lnTo>
                <a:lnTo>
                  <a:pt x="4314360" y="51435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4" name="Title 1">
            <a:extLst>
              <a:ext uri="{FF2B5EF4-FFF2-40B4-BE49-F238E27FC236}">
                <a16:creationId xmlns:a16="http://schemas.microsoft.com/office/drawing/2014/main" id="{5D74DA8A-1586-4CBD-A8C0-283C10221469}"/>
              </a:ext>
            </a:extLst>
          </p:cNvPr>
          <p:cNvSpPr>
            <a:spLocks noGrp="1"/>
          </p:cNvSpPr>
          <p:nvPr>
            <p:ph type="title"/>
          </p:nvPr>
        </p:nvSpPr>
        <p:spPr>
          <a:xfrm>
            <a:off x="365126" y="435117"/>
            <a:ext cx="3990850" cy="708613"/>
          </a:xfrm>
        </p:spPr>
        <p:txBody>
          <a:bodyPr>
            <a:normAutofit/>
          </a:bodyPr>
          <a:lstStyle>
            <a:lvl1pPr>
              <a:defRPr sz="2000">
                <a:solidFill>
                  <a:schemeClr val="accent3"/>
                </a:solidFill>
              </a:defRPr>
            </a:lvl1pPr>
          </a:lstStyle>
          <a:p>
            <a:r>
              <a:rPr lang="en-US" dirty="0"/>
              <a:t>Click to edit Master title style</a:t>
            </a:r>
            <a:endParaRPr lang="en-GB" dirty="0"/>
          </a:p>
        </p:txBody>
      </p:sp>
      <p:pic>
        <p:nvPicPr>
          <p:cNvPr id="8" name="Picture 7">
            <a:extLst>
              <a:ext uri="{FF2B5EF4-FFF2-40B4-BE49-F238E27FC236}">
                <a16:creationId xmlns:a16="http://schemas.microsoft.com/office/drawing/2014/main" id="{4597AD07-55F3-4C61-B0F1-14EDDE7952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9" name="Picture Placeholder 12">
            <a:extLst>
              <a:ext uri="{FF2B5EF4-FFF2-40B4-BE49-F238E27FC236}">
                <a16:creationId xmlns:a16="http://schemas.microsoft.com/office/drawing/2014/main" id="{73842F04-49F1-4824-BF21-112FD365F21E}"/>
              </a:ext>
            </a:extLst>
          </p:cNvPr>
          <p:cNvSpPr>
            <a:spLocks noGrp="1"/>
          </p:cNvSpPr>
          <p:nvPr>
            <p:ph type="pic" sz="quarter" idx="11"/>
          </p:nvPr>
        </p:nvSpPr>
        <p:spPr>
          <a:xfrm>
            <a:off x="4572000" y="0"/>
            <a:ext cx="4572000" cy="5143500"/>
          </a:xfrm>
          <a:solidFill>
            <a:schemeClr val="bg1">
              <a:lumMod val="50000"/>
              <a:alpha val="46000"/>
            </a:schemeClr>
          </a:solidFill>
        </p:spPr>
        <p:txBody>
          <a:bodyPr tIns="540000" anchor="ctr"/>
          <a:lstStyle>
            <a:lvl1pPr algn="ctr">
              <a:defRPr>
                <a:solidFill>
                  <a:schemeClr val="tx1"/>
                </a:solidFill>
              </a:defRPr>
            </a:lvl1pPr>
          </a:lstStyle>
          <a:p>
            <a:endParaRPr lang="en-GB" dirty="0"/>
          </a:p>
        </p:txBody>
      </p:sp>
      <p:sp>
        <p:nvSpPr>
          <p:cNvPr id="2" name="Footer Placeholder 1">
            <a:extLst>
              <a:ext uri="{FF2B5EF4-FFF2-40B4-BE49-F238E27FC236}">
                <a16:creationId xmlns:a16="http://schemas.microsoft.com/office/drawing/2014/main" id="{941F1A25-D163-4557-81EF-3BFD0338EB1F}"/>
              </a:ext>
            </a:extLst>
          </p:cNvPr>
          <p:cNvSpPr>
            <a:spLocks noGrp="1"/>
          </p:cNvSpPr>
          <p:nvPr>
            <p:ph type="ftr" sz="quarter" idx="13"/>
          </p:nvPr>
        </p:nvSpPr>
        <p:spPr/>
        <p:txBody>
          <a:bodyPr/>
          <a:lstStyle/>
          <a:p>
            <a:r>
              <a:rPr lang="en-GB"/>
              <a:t>To edit footer go to insert&gt;header &amp; footer</a:t>
            </a:r>
            <a:endParaRPr lang="en-GB" dirty="0"/>
          </a:p>
        </p:txBody>
      </p:sp>
      <p:sp>
        <p:nvSpPr>
          <p:cNvPr id="3" name="Slide Number Placeholder 2">
            <a:extLst>
              <a:ext uri="{FF2B5EF4-FFF2-40B4-BE49-F238E27FC236}">
                <a16:creationId xmlns:a16="http://schemas.microsoft.com/office/drawing/2014/main" id="{EFF14670-9F03-43EE-A9AA-E1F5C7BA540C}"/>
              </a:ext>
            </a:extLst>
          </p:cNvPr>
          <p:cNvSpPr>
            <a:spLocks noGrp="1"/>
          </p:cNvSpPr>
          <p:nvPr>
            <p:ph type="sldNum" sz="quarter" idx="14"/>
          </p:nvPr>
        </p:nvSpPr>
        <p:spPr/>
        <p:txBody>
          <a:bodyPr/>
          <a:lstStyle/>
          <a:p>
            <a:fld id="{BA7DDD0C-F7B3-44FD-8FF2-ED85422D685B}" type="slidenum">
              <a:rPr lang="en-GB" smtClean="0"/>
              <a:pPr/>
              <a:t>‹#›</a:t>
            </a:fld>
            <a:endParaRPr lang="en-GB" dirty="0"/>
          </a:p>
        </p:txBody>
      </p:sp>
      <p:sp>
        <p:nvSpPr>
          <p:cNvPr id="11" name="Text Placeholder 11">
            <a:extLst>
              <a:ext uri="{FF2B5EF4-FFF2-40B4-BE49-F238E27FC236}">
                <a16:creationId xmlns:a16="http://schemas.microsoft.com/office/drawing/2014/main" id="{EC5FED7F-FB03-4649-A585-F7FF428BFCED}"/>
              </a:ext>
            </a:extLst>
          </p:cNvPr>
          <p:cNvSpPr>
            <a:spLocks noGrp="1"/>
          </p:cNvSpPr>
          <p:nvPr>
            <p:ph type="body" sz="quarter" idx="15"/>
          </p:nvPr>
        </p:nvSpPr>
        <p:spPr>
          <a:xfrm>
            <a:off x="365126" y="1203959"/>
            <a:ext cx="3990850" cy="3023553"/>
          </a:xfrm>
        </p:spPr>
        <p:txBody>
          <a:bodyPr/>
          <a:lstStyle>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78022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sp>
        <p:nvSpPr>
          <p:cNvPr id="5" name="Freeform: Shape 4">
            <a:extLst>
              <a:ext uri="{FF2B5EF4-FFF2-40B4-BE49-F238E27FC236}">
                <a16:creationId xmlns:a16="http://schemas.microsoft.com/office/drawing/2014/main" id="{AA43C34C-0538-4BD7-8286-749968750773}"/>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6" name="Content Placeholder 5">
            <a:extLst>
              <a:ext uri="{FF2B5EF4-FFF2-40B4-BE49-F238E27FC236}">
                <a16:creationId xmlns:a16="http://schemas.microsoft.com/office/drawing/2014/main" id="{C6B1621A-DC59-4846-B7C4-859DAAD35E87}"/>
              </a:ext>
            </a:extLst>
          </p:cNvPr>
          <p:cNvSpPr>
            <a:spLocks noGrp="1"/>
          </p:cNvSpPr>
          <p:nvPr>
            <p:ph sz="quarter" idx="1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5C004AD8-DC54-4049-BC27-13E296FD2FEE}"/>
              </a:ext>
            </a:extLst>
          </p:cNvPr>
          <p:cNvSpPr>
            <a:spLocks noGrp="1"/>
          </p:cNvSpPr>
          <p:nvPr>
            <p:ph type="title"/>
          </p:nvPr>
        </p:nvSpPr>
        <p:spPr/>
        <p:txBody>
          <a:bodyPr/>
          <a:lstStyle>
            <a:lvl1pPr>
              <a:defRPr sz="2000">
                <a:solidFill>
                  <a:schemeClr val="accent3"/>
                </a:solidFill>
              </a:defRPr>
            </a:lvl1pPr>
          </a:lstStyle>
          <a:p>
            <a:r>
              <a:rPr lang="en-US" dirty="0"/>
              <a:t>Click to edit Master title style</a:t>
            </a:r>
            <a:endParaRPr lang="en-GB" dirty="0"/>
          </a:p>
        </p:txBody>
      </p:sp>
      <p:sp>
        <p:nvSpPr>
          <p:cNvPr id="7" name="Slide Number Placeholder 6">
            <a:extLst>
              <a:ext uri="{FF2B5EF4-FFF2-40B4-BE49-F238E27FC236}">
                <a16:creationId xmlns:a16="http://schemas.microsoft.com/office/drawing/2014/main" id="{A501C0DD-9A11-41D5-8F04-2F94AAD17F46}"/>
              </a:ext>
            </a:extLst>
          </p:cNvPr>
          <p:cNvSpPr>
            <a:spLocks noGrp="1"/>
          </p:cNvSpPr>
          <p:nvPr>
            <p:ph type="sldNum" sz="quarter" idx="12"/>
          </p:nvPr>
        </p:nvSpPr>
        <p:spPr/>
        <p:txBody>
          <a:bodyPr/>
          <a:lstStyle/>
          <a:p>
            <a:fld id="{BA7DDD0C-F7B3-44FD-8FF2-ED85422D685B}" type="slidenum">
              <a:rPr lang="en-GB" smtClean="0"/>
              <a:pPr/>
              <a:t>‹#›</a:t>
            </a:fld>
            <a:endParaRPr lang="en-GB" dirty="0"/>
          </a:p>
        </p:txBody>
      </p:sp>
      <p:sp>
        <p:nvSpPr>
          <p:cNvPr id="3" name="Footer Placeholder 2">
            <a:extLst>
              <a:ext uri="{FF2B5EF4-FFF2-40B4-BE49-F238E27FC236}">
                <a16:creationId xmlns:a16="http://schemas.microsoft.com/office/drawing/2014/main" id="{9F637E97-2FA9-4058-955E-4413AB3B4B73}"/>
              </a:ext>
            </a:extLst>
          </p:cNvPr>
          <p:cNvSpPr>
            <a:spLocks noGrp="1"/>
          </p:cNvSpPr>
          <p:nvPr>
            <p:ph type="ftr" sz="quarter" idx="13"/>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1390001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Slide Number Placeholder 1">
            <a:extLst>
              <a:ext uri="{FF2B5EF4-FFF2-40B4-BE49-F238E27FC236}">
                <a16:creationId xmlns:a16="http://schemas.microsoft.com/office/drawing/2014/main" id="{47D3E975-B82B-490E-B44A-4E56AB0AF806}"/>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3" name="Footer Placeholder 2">
            <a:extLst>
              <a:ext uri="{FF2B5EF4-FFF2-40B4-BE49-F238E27FC236}">
                <a16:creationId xmlns:a16="http://schemas.microsoft.com/office/drawing/2014/main" id="{B048FDE5-F248-44F3-AF11-59F662B2D277}"/>
              </a:ext>
            </a:extLst>
          </p:cNvPr>
          <p:cNvSpPr>
            <a:spLocks noGrp="1"/>
          </p:cNvSpPr>
          <p:nvPr>
            <p:ph type="ftr" sz="quarter" idx="11"/>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2224736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act slide">
    <p:bg>
      <p:bgPr>
        <a:solidFill>
          <a:schemeClr val="tx2"/>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3FA57A72-39E4-4062-A3BB-65944D75D03F}"/>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2" name="Title 1">
            <a:extLst>
              <a:ext uri="{FF2B5EF4-FFF2-40B4-BE49-F238E27FC236}">
                <a16:creationId xmlns:a16="http://schemas.microsoft.com/office/drawing/2014/main" id="{9EFEC5BF-F1AF-4C79-BA5E-14AFBEDCDDF0}"/>
              </a:ext>
            </a:extLst>
          </p:cNvPr>
          <p:cNvSpPr>
            <a:spLocks noGrp="1"/>
          </p:cNvSpPr>
          <p:nvPr>
            <p:ph type="title"/>
          </p:nvPr>
        </p:nvSpPr>
        <p:spPr>
          <a:xfrm>
            <a:off x="365126" y="435117"/>
            <a:ext cx="3990850" cy="552457"/>
          </a:xfrm>
        </p:spPr>
        <p:txBody>
          <a:bodyPr/>
          <a:lstStyle>
            <a:lvl1pPr>
              <a:defRPr sz="2000">
                <a:solidFill>
                  <a:schemeClr val="bg1"/>
                </a:solidFill>
              </a:defRPr>
            </a:lvl1pPr>
          </a:lstStyle>
          <a:p>
            <a:r>
              <a:rPr lang="en-US" dirty="0"/>
              <a:t>Click to edit Master title style</a:t>
            </a:r>
            <a:endParaRPr lang="en-GB" dirty="0"/>
          </a:p>
        </p:txBody>
      </p:sp>
      <p:pic>
        <p:nvPicPr>
          <p:cNvPr id="4" name="Picture 3">
            <a:extLst>
              <a:ext uri="{FF2B5EF4-FFF2-40B4-BE49-F238E27FC236}">
                <a16:creationId xmlns:a16="http://schemas.microsoft.com/office/drawing/2014/main" id="{DF19FEB5-CAC4-46CB-8343-8ED780923E9E}"/>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5" name="Picture Placeholder 12">
            <a:extLst>
              <a:ext uri="{FF2B5EF4-FFF2-40B4-BE49-F238E27FC236}">
                <a16:creationId xmlns:a16="http://schemas.microsoft.com/office/drawing/2014/main" id="{9AE3B326-012B-490C-9AF2-1CE43DE77F68}"/>
              </a:ext>
            </a:extLst>
          </p:cNvPr>
          <p:cNvSpPr>
            <a:spLocks noGrp="1"/>
          </p:cNvSpPr>
          <p:nvPr>
            <p:ph type="pic" sz="quarter" idx="11"/>
          </p:nvPr>
        </p:nvSpPr>
        <p:spPr>
          <a:xfrm>
            <a:off x="4572000" y="0"/>
            <a:ext cx="4572000" cy="5143500"/>
          </a:xfrm>
          <a:solidFill>
            <a:schemeClr val="bg1">
              <a:lumMod val="85000"/>
            </a:schemeClr>
          </a:solidFill>
        </p:spPr>
        <p:txBody>
          <a:bodyPr tIns="540000" anchor="ctr"/>
          <a:lstStyle>
            <a:lvl1pPr algn="ctr">
              <a:defRPr>
                <a:solidFill>
                  <a:schemeClr val="tx1"/>
                </a:solidFill>
              </a:defRPr>
            </a:lvl1pPr>
          </a:lstStyle>
          <a:p>
            <a:endParaRPr lang="en-GB" dirty="0"/>
          </a:p>
        </p:txBody>
      </p:sp>
      <p:sp>
        <p:nvSpPr>
          <p:cNvPr id="6" name="TextBox 5">
            <a:extLst>
              <a:ext uri="{FF2B5EF4-FFF2-40B4-BE49-F238E27FC236}">
                <a16:creationId xmlns:a16="http://schemas.microsoft.com/office/drawing/2014/main" id="{E30E2B8E-A6C6-434E-BC49-84B1E380E620}"/>
              </a:ext>
            </a:extLst>
          </p:cNvPr>
          <p:cNvSpPr txBox="1"/>
          <p:nvPr userDrawn="1"/>
        </p:nvSpPr>
        <p:spPr>
          <a:xfrm>
            <a:off x="264497" y="1043304"/>
            <a:ext cx="4091480" cy="3095719"/>
          </a:xfrm>
          <a:prstGeom prst="rect">
            <a:avLst/>
          </a:prstGeom>
          <a:noFill/>
        </p:spPr>
        <p:txBody>
          <a:bodyPr wrap="square" rtlCol="0">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Website</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www.etf.europa.eu</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Twitter</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Facebook</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facebook.com/</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YouTube</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www.youtube.com/user/etfeuropa</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Instagram</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instagram.com/</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LinkedIn</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linkedin.com/company/</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european</a:t>
            </a: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-training-foundation</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E-mail</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info@etf.europa.eu</a:t>
            </a:r>
          </a:p>
          <a:p>
            <a:pPr marL="0" marR="0" lvl="0" indent="0" algn="l" defTabSz="914400" rtl="0" eaLnBrk="1" fontAlgn="auto" latinLnBrk="0" hangingPunct="1">
              <a:lnSpc>
                <a:spcPct val="9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79261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C Slide">
    <p:spTree>
      <p:nvGrpSpPr>
        <p:cNvPr id="1" name=""/>
        <p:cNvGrpSpPr/>
        <p:nvPr/>
      </p:nvGrpSpPr>
      <p:grpSpPr>
        <a:xfrm>
          <a:off x="0" y="0"/>
          <a:ext cx="0" cy="0"/>
          <a:chOff x="0" y="0"/>
          <a:chExt cx="0" cy="0"/>
        </a:xfrm>
      </p:grpSpPr>
      <p:sp>
        <p:nvSpPr>
          <p:cNvPr id="5" name="shpContents">
            <a:extLst>
              <a:ext uri="{FF2B5EF4-FFF2-40B4-BE49-F238E27FC236}">
                <a16:creationId xmlns:a16="http://schemas.microsoft.com/office/drawing/2014/main" id="{27FE8959-57A9-4075-8922-53F2524F22A9}"/>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xtTitle">
            <a:extLst>
              <a:ext uri="{FF2B5EF4-FFF2-40B4-BE49-F238E27FC236}">
                <a16:creationId xmlns:a16="http://schemas.microsoft.com/office/drawing/2014/main" id="{24427197-1212-4A20-9579-309E1581DAAB}"/>
              </a:ext>
            </a:extLst>
          </p:cNvPr>
          <p:cNvSpPr>
            <a:spLocks noGrp="1"/>
          </p:cNvSpPr>
          <p:nvPr>
            <p:ph type="title"/>
          </p:nvPr>
        </p:nvSpPr>
        <p:spPr/>
        <p:txBody>
          <a:bodyPr/>
          <a:lstStyle/>
          <a:p>
            <a:r>
              <a:rPr lang="en-US"/>
              <a:t>Click to edit Master title style</a:t>
            </a:r>
          </a:p>
        </p:txBody>
      </p:sp>
      <p:sp>
        <p:nvSpPr>
          <p:cNvPr id="3" name="plcSlideNumber">
            <a:extLst>
              <a:ext uri="{FF2B5EF4-FFF2-40B4-BE49-F238E27FC236}">
                <a16:creationId xmlns:a16="http://schemas.microsoft.com/office/drawing/2014/main" id="{7E5FEA4A-F98E-4F56-9C50-EBADDE30904A}"/>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4" name="plcFooter">
            <a:extLst>
              <a:ext uri="{FF2B5EF4-FFF2-40B4-BE49-F238E27FC236}">
                <a16:creationId xmlns:a16="http://schemas.microsoft.com/office/drawing/2014/main" id="{86A737DF-B20B-4509-85D7-56576BACB988}"/>
              </a:ext>
            </a:extLst>
          </p:cNvPr>
          <p:cNvSpPr>
            <a:spLocks noGrp="1"/>
          </p:cNvSpPr>
          <p:nvPr>
            <p:ph type="ftr" sz="quarter" idx="11"/>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2057494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OC Master">
    <p:spTree>
      <p:nvGrpSpPr>
        <p:cNvPr id="1" name=""/>
        <p:cNvGrpSpPr/>
        <p:nvPr/>
      </p:nvGrpSpPr>
      <p:grpSpPr>
        <a:xfrm>
          <a:off x="0" y="0"/>
          <a:ext cx="0" cy="0"/>
          <a:chOff x="0" y="0"/>
          <a:chExt cx="0" cy="0"/>
        </a:xfrm>
      </p:grpSpPr>
      <p:sp>
        <p:nvSpPr>
          <p:cNvPr id="5" name="txtInfo"/>
          <p:cNvSpPr txBox="1"/>
          <p:nvPr userDrawn="1"/>
        </p:nvSpPr>
        <p:spPr>
          <a:xfrm>
            <a:off x="251520" y="195486"/>
            <a:ext cx="8438256" cy="846386"/>
          </a:xfrm>
          <a:prstGeom prst="rect">
            <a:avLst/>
          </a:prstGeom>
          <a:noFill/>
        </p:spPr>
        <p:txBody>
          <a:bodyPr wrap="square" rtlCol="0">
            <a:spAutoFit/>
          </a:bodyPr>
          <a:lstStyle/>
          <a:p>
            <a:r>
              <a:rPr lang="en-GB" sz="1600" dirty="0"/>
              <a:t>TOC Design Slide – do </a:t>
            </a:r>
            <a:r>
              <a:rPr lang="en-GB" sz="1600" dirty="0">
                <a:solidFill>
                  <a:srgbClr val="FF0000"/>
                </a:solidFill>
              </a:rPr>
              <a:t>NOT</a:t>
            </a:r>
            <a:r>
              <a:rPr lang="en-GB" sz="1600" dirty="0"/>
              <a:t> use this layout.</a:t>
            </a:r>
          </a:p>
          <a:p>
            <a:r>
              <a:rPr lang="en-GB" sz="1100" dirty="0"/>
              <a:t>The</a:t>
            </a:r>
            <a:r>
              <a:rPr lang="en-GB" sz="1100" baseline="0" dirty="0"/>
              <a:t> TOC “Object(s)” shown below will be repeated on as many TOC Slides as needed</a:t>
            </a:r>
          </a:p>
          <a:p>
            <a:r>
              <a:rPr lang="en-GB" sz="1100" dirty="0"/>
              <a:t>The initial position of any</a:t>
            </a:r>
            <a:r>
              <a:rPr lang="en-GB" sz="1100" baseline="0" dirty="0"/>
              <a:t> “</a:t>
            </a:r>
            <a:r>
              <a:rPr lang="en-GB" sz="1100" baseline="0" dirty="0" err="1"/>
              <a:t>xxx</a:t>
            </a:r>
            <a:r>
              <a:rPr lang="en-GB" sz="1100" dirty="0" err="1"/>
              <a:t>TOC</a:t>
            </a:r>
            <a:r>
              <a:rPr lang="en-GB" sz="1100" dirty="0"/>
              <a:t>” named Object(s) will be repeated on the actual slide</a:t>
            </a:r>
          </a:p>
          <a:p>
            <a:r>
              <a:rPr lang="en-GB" sz="1100" dirty="0"/>
              <a:t>The “tags” govern how</a:t>
            </a:r>
            <a:r>
              <a:rPr lang="en-GB" sz="1100" baseline="0" dirty="0"/>
              <a:t> the TOC slide is built. The “table” design has two rows to set the borders for “top”, “between” and “bottom”</a:t>
            </a:r>
          </a:p>
        </p:txBody>
      </p:sp>
      <p:sp>
        <p:nvSpPr>
          <p:cNvPr id="6" name="txtTags"/>
          <p:cNvSpPr txBox="1"/>
          <p:nvPr userDrawn="1"/>
        </p:nvSpPr>
        <p:spPr>
          <a:xfrm>
            <a:off x="279707" y="3075806"/>
            <a:ext cx="3068157" cy="1708160"/>
          </a:xfrm>
          <a:prstGeom prst="rect">
            <a:avLst/>
          </a:prstGeom>
          <a:noFill/>
        </p:spPr>
        <p:txBody>
          <a:bodyPr wrap="square" rtlCol="0">
            <a:spAutoFit/>
          </a:bodyPr>
          <a:lstStyle/>
          <a:p>
            <a:r>
              <a:rPr lang="en-GB" sz="1050" dirty="0"/>
              <a:t>&lt;tags&gt;</a:t>
            </a:r>
          </a:p>
          <a:p>
            <a:r>
              <a:rPr lang="en-GB" sz="1050" dirty="0"/>
              <a:t>Title=Contents</a:t>
            </a:r>
          </a:p>
          <a:p>
            <a:r>
              <a:rPr lang="en-GB" sz="1050" dirty="0"/>
              <a:t>Layout=TOC Slide</a:t>
            </a:r>
          </a:p>
          <a:p>
            <a:r>
              <a:rPr lang="en-GB" sz="1050" dirty="0" err="1"/>
              <a:t>SlideNumber</a:t>
            </a:r>
            <a:r>
              <a:rPr lang="en-GB" sz="1050" dirty="0"/>
              <a:t>=2</a:t>
            </a:r>
          </a:p>
          <a:p>
            <a:r>
              <a:rPr lang="en-GB" sz="1050" dirty="0"/>
              <a:t>Type=Table</a:t>
            </a:r>
          </a:p>
          <a:p>
            <a:r>
              <a:rPr lang="en-GB" sz="1050" dirty="0"/>
              <a:t>Table=</a:t>
            </a:r>
            <a:r>
              <a:rPr lang="en-GB" sz="1050" dirty="0" err="1"/>
              <a:t>tblTOC</a:t>
            </a:r>
            <a:endParaRPr lang="en-GB" sz="1050" dirty="0"/>
          </a:p>
          <a:p>
            <a:r>
              <a:rPr lang="en-GB" sz="1050" dirty="0"/>
              <a:t>Limit=6</a:t>
            </a:r>
          </a:p>
          <a:p>
            <a:r>
              <a:rPr lang="en-GB" sz="1050" dirty="0"/>
              <a:t>Entry1=&lt;title&gt; | </a:t>
            </a:r>
            <a:r>
              <a:rPr lang="en-GB" sz="1050" dirty="0" err="1"/>
              <a:t>plcSectionTitle</a:t>
            </a:r>
            <a:endParaRPr lang="en-GB" sz="1050" dirty="0"/>
          </a:p>
          <a:p>
            <a:r>
              <a:rPr lang="en-GB" sz="1050" dirty="0"/>
              <a:t>Entry2=&lt;no&gt; | {</a:t>
            </a:r>
            <a:r>
              <a:rPr lang="en-GB" sz="1050" dirty="0" err="1"/>
              <a:t>slidenumber</a:t>
            </a:r>
            <a:r>
              <a:rPr lang="en-GB" sz="1050" dirty="0"/>
              <a:t>}</a:t>
            </a:r>
          </a:p>
          <a:p>
            <a:r>
              <a:rPr lang="en-GB" sz="1050" dirty="0"/>
              <a:t>&lt;/tags&gt;</a:t>
            </a:r>
          </a:p>
        </p:txBody>
      </p:sp>
      <p:graphicFrame>
        <p:nvGraphicFramePr>
          <p:cNvPr id="7" name="tblTOC">
            <a:extLst>
              <a:ext uri="{FF2B5EF4-FFF2-40B4-BE49-F238E27FC236}">
                <a16:creationId xmlns:a16="http://schemas.microsoft.com/office/drawing/2014/main" id="{3E73165C-8440-40F3-B530-F882EC857511}"/>
              </a:ext>
            </a:extLst>
          </p:cNvPr>
          <p:cNvGraphicFramePr>
            <a:graphicFrameLocks noGrp="1"/>
          </p:cNvGraphicFramePr>
          <p:nvPr userDrawn="1">
            <p:extLst>
              <p:ext uri="{D42A27DB-BD31-4B8C-83A1-F6EECF244321}">
                <p14:modId xmlns:p14="http://schemas.microsoft.com/office/powerpoint/2010/main" val="1880212083"/>
              </p:ext>
            </p:extLst>
          </p:nvPr>
        </p:nvGraphicFramePr>
        <p:xfrm>
          <a:off x="365125" y="1203325"/>
          <a:ext cx="8413748" cy="1008062"/>
        </p:xfrm>
        <a:graphic>
          <a:graphicData uri="http://schemas.openxmlformats.org/drawingml/2006/table">
            <a:tbl>
              <a:tblPr firstRow="1" bandRow="1">
                <a:tableStyleId>{2D5ABB26-0587-4C30-8999-92F81FD0307C}</a:tableStyleId>
              </a:tblPr>
              <a:tblGrid>
                <a:gridCol w="7447235">
                  <a:extLst>
                    <a:ext uri="{9D8B030D-6E8A-4147-A177-3AD203B41FA5}">
                      <a16:colId xmlns:a16="http://schemas.microsoft.com/office/drawing/2014/main" val="4268181363"/>
                    </a:ext>
                  </a:extLst>
                </a:gridCol>
                <a:gridCol w="966513">
                  <a:extLst>
                    <a:ext uri="{9D8B030D-6E8A-4147-A177-3AD203B41FA5}">
                      <a16:colId xmlns:a16="http://schemas.microsoft.com/office/drawing/2014/main" val="1499760850"/>
                    </a:ext>
                  </a:extLst>
                </a:gridCol>
              </a:tblGrid>
              <a:tr h="504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chemeClr val="tx2"/>
                          </a:solidFill>
                          <a:effectLst/>
                          <a:uLnTx/>
                          <a:uFillTx/>
                          <a:latin typeface="+mn-lt"/>
                          <a:ea typeface="+mn-ea"/>
                          <a:cs typeface="+mn-cs"/>
                        </a:rPr>
                        <a:t>&lt;title&gt;</a:t>
                      </a:r>
                    </a:p>
                  </a:txBody>
                  <a:tcPr marL="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dirty="0"/>
                        <a:t>&lt;no&gt;</a:t>
                      </a:r>
                      <a:endParaRPr lang="en-US" sz="1400" dirty="0"/>
                    </a:p>
                  </a:txBody>
                  <a:tcPr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84799857"/>
                  </a:ext>
                </a:extLst>
              </a:tr>
              <a:tr h="504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dirty="0">
                        <a:ln>
                          <a:noFill/>
                        </a:ln>
                        <a:solidFill>
                          <a:schemeClr val="tx2"/>
                        </a:solidFill>
                        <a:effectLst/>
                        <a:uLnTx/>
                        <a:uFillTx/>
                        <a:latin typeface="+mn-lt"/>
                        <a:ea typeface="+mn-ea"/>
                        <a:cs typeface="+mn-cs"/>
                      </a:endParaRPr>
                    </a:p>
                  </a:txBody>
                  <a:tcPr marL="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US" sz="1400" dirty="0"/>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8" name="txtColours"/>
          <p:cNvSpPr txBox="1"/>
          <p:nvPr userDrawn="1"/>
        </p:nvSpPr>
        <p:spPr>
          <a:xfrm>
            <a:off x="4283968" y="3075806"/>
            <a:ext cx="3384376" cy="1869743"/>
          </a:xfrm>
          <a:prstGeom prst="rect">
            <a:avLst/>
          </a:prstGeom>
          <a:noFill/>
        </p:spPr>
        <p:txBody>
          <a:bodyPr wrap="square" rtlCol="0">
            <a:spAutoFit/>
          </a:bodyPr>
          <a:lstStyle/>
          <a:p>
            <a:r>
              <a:rPr lang="en-GB" sz="1050" dirty="0"/>
              <a:t>The [x] numbers on the Divider Slide section title textbox names are the IDs for the Theme Colours …</a:t>
            </a:r>
          </a:p>
          <a:p>
            <a:endParaRPr lang="en-GB" sz="1050" dirty="0"/>
          </a:p>
          <a:p>
            <a:r>
              <a:rPr lang="en-GB" sz="1050" dirty="0"/>
              <a:t>16 = Background 2 (column 3)</a:t>
            </a:r>
          </a:p>
          <a:p>
            <a:r>
              <a:rPr lang="en-GB" sz="1050" dirty="0"/>
              <a:t>15 = Text 2 (column</a:t>
            </a:r>
            <a:r>
              <a:rPr lang="en-GB" sz="1050" baseline="0" dirty="0"/>
              <a:t> 4)</a:t>
            </a:r>
          </a:p>
          <a:p>
            <a:r>
              <a:rPr lang="en-GB" sz="1050" baseline="0" dirty="0"/>
              <a:t>5 = Accent 1 (column 5)</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6 = Accent 2 (column 6)</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7 = Accent 3 (column 7)</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8 = Accent 4 (column 8)</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9 = Accent 5 (column 9)</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10 = Accent 6 (column 10)</a:t>
            </a:r>
          </a:p>
        </p:txBody>
      </p:sp>
    </p:spTree>
    <p:extLst>
      <p:ext uri="{BB962C8B-B14F-4D97-AF65-F5344CB8AC3E}">
        <p14:creationId xmlns:p14="http://schemas.microsoft.com/office/powerpoint/2010/main" val="795078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B9013-19F2-4F78-BE31-A34C3D7C50ED}"/>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E173E17E-54FF-4624-88B1-5E4140DF9CD3}"/>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2DE2918-24A3-4C96-84A0-DC1B5C15CC1C}"/>
              </a:ext>
            </a:extLst>
          </p:cNvPr>
          <p:cNvSpPr>
            <a:spLocks noGrp="1"/>
          </p:cNvSpPr>
          <p:nvPr>
            <p:ph type="dt" sz="half" idx="10"/>
          </p:nvPr>
        </p:nvSpPr>
        <p:spPr/>
        <p:txBody>
          <a:bodyPr/>
          <a:lstStyle/>
          <a:p>
            <a:fld id="{BAAEA141-D2B2-4229-AFBE-2724DC901E2C}" type="datetimeFigureOut">
              <a:rPr lang="en-GB" smtClean="0"/>
              <a:t>23/12/2020</a:t>
            </a:fld>
            <a:endParaRPr lang="en-GB"/>
          </a:p>
        </p:txBody>
      </p:sp>
      <p:sp>
        <p:nvSpPr>
          <p:cNvPr id="5" name="Footer Placeholder 4">
            <a:extLst>
              <a:ext uri="{FF2B5EF4-FFF2-40B4-BE49-F238E27FC236}">
                <a16:creationId xmlns:a16="http://schemas.microsoft.com/office/drawing/2014/main" id="{8DA54F40-4F01-4ACE-8814-3C2A896364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84A566-C861-4E58-9D26-D81A0B3F9384}"/>
              </a:ext>
            </a:extLst>
          </p:cNvPr>
          <p:cNvSpPr>
            <a:spLocks noGrp="1"/>
          </p:cNvSpPr>
          <p:nvPr>
            <p:ph type="sldNum" sz="quarter" idx="12"/>
          </p:nvPr>
        </p:nvSpPr>
        <p:spPr/>
        <p:txBody>
          <a:bodyPr/>
          <a:lstStyle/>
          <a:p>
            <a:fld id="{E2FAFBB0-3AA7-46E0-9EB3-2F954FA95E51}" type="slidenum">
              <a:rPr lang="en-GB" smtClean="0"/>
              <a:t>‹#›</a:t>
            </a:fld>
            <a:endParaRPr lang="en-GB"/>
          </a:p>
        </p:txBody>
      </p:sp>
    </p:spTree>
    <p:extLst>
      <p:ext uri="{BB962C8B-B14F-4D97-AF65-F5344CB8AC3E}">
        <p14:creationId xmlns:p14="http://schemas.microsoft.com/office/powerpoint/2010/main" val="6175258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A224C-BBBE-467E-A05A-CFA21A0460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1A76561-3385-406F-9BEE-FFBB380716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0CEEF0-B3A5-4419-A449-007143EC14AF}"/>
              </a:ext>
            </a:extLst>
          </p:cNvPr>
          <p:cNvSpPr>
            <a:spLocks noGrp="1"/>
          </p:cNvSpPr>
          <p:nvPr>
            <p:ph type="dt" sz="half" idx="10"/>
          </p:nvPr>
        </p:nvSpPr>
        <p:spPr/>
        <p:txBody>
          <a:bodyPr/>
          <a:lstStyle/>
          <a:p>
            <a:fld id="{BAAEA141-D2B2-4229-AFBE-2724DC901E2C}" type="datetimeFigureOut">
              <a:rPr lang="en-GB" smtClean="0"/>
              <a:t>23/12/2020</a:t>
            </a:fld>
            <a:endParaRPr lang="en-GB"/>
          </a:p>
        </p:txBody>
      </p:sp>
      <p:sp>
        <p:nvSpPr>
          <p:cNvPr id="5" name="Footer Placeholder 4">
            <a:extLst>
              <a:ext uri="{FF2B5EF4-FFF2-40B4-BE49-F238E27FC236}">
                <a16:creationId xmlns:a16="http://schemas.microsoft.com/office/drawing/2014/main" id="{7B800948-6593-4843-8582-25336AA2E9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AF1446-3957-4DAA-A751-917F40A697D5}"/>
              </a:ext>
            </a:extLst>
          </p:cNvPr>
          <p:cNvSpPr>
            <a:spLocks noGrp="1"/>
          </p:cNvSpPr>
          <p:nvPr>
            <p:ph type="sldNum" sz="quarter" idx="12"/>
          </p:nvPr>
        </p:nvSpPr>
        <p:spPr/>
        <p:txBody>
          <a:bodyPr/>
          <a:lstStyle/>
          <a:p>
            <a:fld id="{E2FAFBB0-3AA7-46E0-9EB3-2F954FA95E51}" type="slidenum">
              <a:rPr lang="en-GB" smtClean="0"/>
              <a:t>‹#›</a:t>
            </a:fld>
            <a:endParaRPr lang="en-GB"/>
          </a:p>
        </p:txBody>
      </p:sp>
    </p:spTree>
    <p:extLst>
      <p:ext uri="{BB962C8B-B14F-4D97-AF65-F5344CB8AC3E}">
        <p14:creationId xmlns:p14="http://schemas.microsoft.com/office/powerpoint/2010/main" val="2277658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atement slide">
    <p:bg>
      <p:bgPr>
        <a:solidFill>
          <a:schemeClr val="tx2"/>
        </a:solidFill>
        <a:effectLst/>
      </p:bgPr>
    </p:bg>
    <p:spTree>
      <p:nvGrpSpPr>
        <p:cNvPr id="1" name=""/>
        <p:cNvGrpSpPr/>
        <p:nvPr/>
      </p:nvGrpSpPr>
      <p:grpSpPr>
        <a:xfrm>
          <a:off x="0" y="0"/>
          <a:ext cx="0" cy="0"/>
          <a:chOff x="0" y="0"/>
          <a:chExt cx="0" cy="0"/>
        </a:xfrm>
      </p:grpSpPr>
      <p:sp>
        <p:nvSpPr>
          <p:cNvPr id="4" name="Freeform: Shape 3">
            <a:extLst>
              <a:ext uri="{FF2B5EF4-FFF2-40B4-BE49-F238E27FC236}">
                <a16:creationId xmlns:a16="http://schemas.microsoft.com/office/drawing/2014/main" id="{0846FA30-1325-4C98-946E-11F497CFBE4A}"/>
              </a:ext>
            </a:extLst>
          </p:cNvPr>
          <p:cNvSpPr/>
          <p:nvPr userDrawn="1"/>
        </p:nvSpPr>
        <p:spPr>
          <a:xfrm>
            <a:off x="3347567" y="-1785"/>
            <a:ext cx="5793032" cy="5145285"/>
          </a:xfrm>
          <a:custGeom>
            <a:avLst/>
            <a:gdLst>
              <a:gd name="connsiteX0" fmla="*/ 5143337 w 5793032"/>
              <a:gd name="connsiteY0" fmla="*/ 0 h 5145285"/>
              <a:gd name="connsiteX1" fmla="*/ 5793032 w 5793032"/>
              <a:gd name="connsiteY1" fmla="*/ 0 h 5145285"/>
              <a:gd name="connsiteX2" fmla="*/ 5793032 w 5793032"/>
              <a:gd name="connsiteY2" fmla="*/ 5145285 h 5145285"/>
              <a:gd name="connsiteX3" fmla="*/ 3553361 w 5793032"/>
              <a:gd name="connsiteY3" fmla="*/ 5145285 h 5145285"/>
              <a:gd name="connsiteX4" fmla="*/ 3803456 w 5793032"/>
              <a:gd name="connsiteY4" fmla="*/ 4335978 h 5145285"/>
              <a:gd name="connsiteX5" fmla="*/ 0 w 5793032"/>
              <a:gd name="connsiteY5" fmla="*/ 1430439 h 5145285"/>
              <a:gd name="connsiteX6" fmla="*/ 4701307 w 5793032"/>
              <a:gd name="connsiteY6" fmla="*/ 1430472 h 5145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93032" h="5145285">
                <a:moveTo>
                  <a:pt x="5143337" y="0"/>
                </a:moveTo>
                <a:lnTo>
                  <a:pt x="5793032" y="0"/>
                </a:lnTo>
                <a:lnTo>
                  <a:pt x="5793032" y="5145285"/>
                </a:lnTo>
                <a:lnTo>
                  <a:pt x="3553361" y="5145285"/>
                </a:lnTo>
                <a:lnTo>
                  <a:pt x="3803456" y="4335978"/>
                </a:lnTo>
                <a:lnTo>
                  <a:pt x="0" y="1430439"/>
                </a:lnTo>
                <a:lnTo>
                  <a:pt x="4701307" y="1430472"/>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pic>
        <p:nvPicPr>
          <p:cNvPr id="5" name="Picture 4">
            <a:extLst>
              <a:ext uri="{FF2B5EF4-FFF2-40B4-BE49-F238E27FC236}">
                <a16:creationId xmlns:a16="http://schemas.microsoft.com/office/drawing/2014/main" id="{E1042EF3-4014-45F0-A80B-CA144DEF8FC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Text Placeholder 7">
            <a:extLst>
              <a:ext uri="{FF2B5EF4-FFF2-40B4-BE49-F238E27FC236}">
                <a16:creationId xmlns:a16="http://schemas.microsoft.com/office/drawing/2014/main" id="{79760BC7-30ED-42E1-B7A3-21A1A35AF123}"/>
              </a:ext>
            </a:extLst>
          </p:cNvPr>
          <p:cNvSpPr>
            <a:spLocks noGrp="1"/>
          </p:cNvSpPr>
          <p:nvPr>
            <p:ph type="body" sz="quarter" idx="10" hasCustomPrompt="1"/>
          </p:nvPr>
        </p:nvSpPr>
        <p:spPr>
          <a:xfrm>
            <a:off x="1238250" y="1364984"/>
            <a:ext cx="6667502" cy="2165782"/>
          </a:xfrm>
        </p:spPr>
        <p:txBody>
          <a:bodyPr anchor="ctr">
            <a:normAutofit/>
          </a:bodyPr>
          <a:lstStyle>
            <a:lvl1pPr algn="ctr">
              <a:spcBef>
                <a:spcPts val="0"/>
              </a:spcBef>
              <a:spcAft>
                <a:spcPts val="0"/>
              </a:spcAft>
              <a:defRPr sz="3600" b="1">
                <a:solidFill>
                  <a:schemeClr val="bg1"/>
                </a:solidFill>
              </a:defRPr>
            </a:lvl1pPr>
            <a:lvl2pPr marL="0" indent="0">
              <a:buNone/>
              <a:defRPr/>
            </a:lvl2pPr>
          </a:lstStyle>
          <a:p>
            <a:pPr lvl="0"/>
            <a:r>
              <a:rPr lang="en-US" dirty="0"/>
              <a:t>Insert title here </a:t>
            </a:r>
          </a:p>
          <a:p>
            <a:pPr lvl="0"/>
            <a:r>
              <a:rPr lang="en-US" dirty="0"/>
              <a:t>Can span two lines</a:t>
            </a:r>
          </a:p>
        </p:txBody>
      </p:sp>
    </p:spTree>
    <p:extLst>
      <p:ext uri="{BB962C8B-B14F-4D97-AF65-F5344CB8AC3E}">
        <p14:creationId xmlns:p14="http://schemas.microsoft.com/office/powerpoint/2010/main" val="1958080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BD415-2A40-484D-B0DE-90E36E9B12A9}"/>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90AA528-EDD3-443B-9907-A01DBFE1E325}"/>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7CBE71-B53F-4FD0-A803-0245C3F4E842}"/>
              </a:ext>
            </a:extLst>
          </p:cNvPr>
          <p:cNvSpPr>
            <a:spLocks noGrp="1"/>
          </p:cNvSpPr>
          <p:nvPr>
            <p:ph type="dt" sz="half" idx="10"/>
          </p:nvPr>
        </p:nvSpPr>
        <p:spPr/>
        <p:txBody>
          <a:bodyPr/>
          <a:lstStyle/>
          <a:p>
            <a:fld id="{BAAEA141-D2B2-4229-AFBE-2724DC901E2C}" type="datetimeFigureOut">
              <a:rPr lang="en-GB" smtClean="0"/>
              <a:t>23/12/2020</a:t>
            </a:fld>
            <a:endParaRPr lang="en-GB"/>
          </a:p>
        </p:txBody>
      </p:sp>
      <p:sp>
        <p:nvSpPr>
          <p:cNvPr id="5" name="Footer Placeholder 4">
            <a:extLst>
              <a:ext uri="{FF2B5EF4-FFF2-40B4-BE49-F238E27FC236}">
                <a16:creationId xmlns:a16="http://schemas.microsoft.com/office/drawing/2014/main" id="{E22B2C4A-94C8-4AD7-BF4E-5786C5C9E0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2E99F0-402F-4E2E-8F5B-6543374F2636}"/>
              </a:ext>
            </a:extLst>
          </p:cNvPr>
          <p:cNvSpPr>
            <a:spLocks noGrp="1"/>
          </p:cNvSpPr>
          <p:nvPr>
            <p:ph type="sldNum" sz="quarter" idx="12"/>
          </p:nvPr>
        </p:nvSpPr>
        <p:spPr/>
        <p:txBody>
          <a:bodyPr/>
          <a:lstStyle/>
          <a:p>
            <a:fld id="{E2FAFBB0-3AA7-46E0-9EB3-2F954FA95E51}" type="slidenum">
              <a:rPr lang="en-GB" smtClean="0"/>
              <a:t>‹#›</a:t>
            </a:fld>
            <a:endParaRPr lang="en-GB"/>
          </a:p>
        </p:txBody>
      </p:sp>
    </p:spTree>
    <p:extLst>
      <p:ext uri="{BB962C8B-B14F-4D97-AF65-F5344CB8AC3E}">
        <p14:creationId xmlns:p14="http://schemas.microsoft.com/office/powerpoint/2010/main" val="25051541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EC107-5957-47BD-89AA-7ED042C712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55FBD0-C586-4462-AA52-C0CBC6734706}"/>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D482097-CAF8-4BE2-8F72-879D3CAEB49D}"/>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1BB9A52-786C-4B73-B489-1DEED9E8DB52}"/>
              </a:ext>
            </a:extLst>
          </p:cNvPr>
          <p:cNvSpPr>
            <a:spLocks noGrp="1"/>
          </p:cNvSpPr>
          <p:nvPr>
            <p:ph type="dt" sz="half" idx="10"/>
          </p:nvPr>
        </p:nvSpPr>
        <p:spPr/>
        <p:txBody>
          <a:bodyPr/>
          <a:lstStyle/>
          <a:p>
            <a:fld id="{BAAEA141-D2B2-4229-AFBE-2724DC901E2C}" type="datetimeFigureOut">
              <a:rPr lang="en-GB" smtClean="0"/>
              <a:t>23/12/2020</a:t>
            </a:fld>
            <a:endParaRPr lang="en-GB"/>
          </a:p>
        </p:txBody>
      </p:sp>
      <p:sp>
        <p:nvSpPr>
          <p:cNvPr id="6" name="Footer Placeholder 5">
            <a:extLst>
              <a:ext uri="{FF2B5EF4-FFF2-40B4-BE49-F238E27FC236}">
                <a16:creationId xmlns:a16="http://schemas.microsoft.com/office/drawing/2014/main" id="{9F379FDC-4F67-4DB2-B67A-1CCF590B35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206656-0377-486F-BC6B-195E9B940E23}"/>
              </a:ext>
            </a:extLst>
          </p:cNvPr>
          <p:cNvSpPr>
            <a:spLocks noGrp="1"/>
          </p:cNvSpPr>
          <p:nvPr>
            <p:ph type="sldNum" sz="quarter" idx="12"/>
          </p:nvPr>
        </p:nvSpPr>
        <p:spPr/>
        <p:txBody>
          <a:bodyPr/>
          <a:lstStyle/>
          <a:p>
            <a:fld id="{E2FAFBB0-3AA7-46E0-9EB3-2F954FA95E51}" type="slidenum">
              <a:rPr lang="en-GB" smtClean="0"/>
              <a:t>‹#›</a:t>
            </a:fld>
            <a:endParaRPr lang="en-GB"/>
          </a:p>
        </p:txBody>
      </p:sp>
    </p:spTree>
    <p:extLst>
      <p:ext uri="{BB962C8B-B14F-4D97-AF65-F5344CB8AC3E}">
        <p14:creationId xmlns:p14="http://schemas.microsoft.com/office/powerpoint/2010/main" val="3316980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E69CA-0832-4CCD-A7F2-DA81A2EB6059}"/>
              </a:ext>
            </a:extLst>
          </p:cNvPr>
          <p:cNvSpPr>
            <a:spLocks noGrp="1"/>
          </p:cNvSpPr>
          <p:nvPr>
            <p:ph type="title"/>
          </p:nvPr>
        </p:nvSpPr>
        <p:spPr>
          <a:xfrm>
            <a:off x="629841" y="273844"/>
            <a:ext cx="7886700" cy="994172"/>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6197D8-17A5-46D6-BCC8-AF960D01D82C}"/>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98D9E95-BA3D-4122-822A-37BCF4305177}"/>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4961D6E-2474-463C-B97C-EBA640737617}"/>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997BAF78-2A2A-4505-A68A-F17AF95107B2}"/>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A934BA1-827D-4113-94DB-77008728B280}"/>
              </a:ext>
            </a:extLst>
          </p:cNvPr>
          <p:cNvSpPr>
            <a:spLocks noGrp="1"/>
          </p:cNvSpPr>
          <p:nvPr>
            <p:ph type="dt" sz="half" idx="10"/>
          </p:nvPr>
        </p:nvSpPr>
        <p:spPr/>
        <p:txBody>
          <a:bodyPr/>
          <a:lstStyle/>
          <a:p>
            <a:fld id="{BAAEA141-D2B2-4229-AFBE-2724DC901E2C}" type="datetimeFigureOut">
              <a:rPr lang="en-GB" smtClean="0"/>
              <a:t>23/12/2020</a:t>
            </a:fld>
            <a:endParaRPr lang="en-GB"/>
          </a:p>
        </p:txBody>
      </p:sp>
      <p:sp>
        <p:nvSpPr>
          <p:cNvPr id="8" name="Footer Placeholder 7">
            <a:extLst>
              <a:ext uri="{FF2B5EF4-FFF2-40B4-BE49-F238E27FC236}">
                <a16:creationId xmlns:a16="http://schemas.microsoft.com/office/drawing/2014/main" id="{068012A7-4B9F-455E-A89D-1C9B015DF3B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86E8EB6-5B87-4D8D-96B0-9A4BE9CDB5F7}"/>
              </a:ext>
            </a:extLst>
          </p:cNvPr>
          <p:cNvSpPr>
            <a:spLocks noGrp="1"/>
          </p:cNvSpPr>
          <p:nvPr>
            <p:ph type="sldNum" sz="quarter" idx="12"/>
          </p:nvPr>
        </p:nvSpPr>
        <p:spPr/>
        <p:txBody>
          <a:bodyPr/>
          <a:lstStyle/>
          <a:p>
            <a:fld id="{E2FAFBB0-3AA7-46E0-9EB3-2F954FA95E51}" type="slidenum">
              <a:rPr lang="en-GB" smtClean="0"/>
              <a:t>‹#›</a:t>
            </a:fld>
            <a:endParaRPr lang="en-GB"/>
          </a:p>
        </p:txBody>
      </p:sp>
    </p:spTree>
    <p:extLst>
      <p:ext uri="{BB962C8B-B14F-4D97-AF65-F5344CB8AC3E}">
        <p14:creationId xmlns:p14="http://schemas.microsoft.com/office/powerpoint/2010/main" val="21438702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0609D-BA60-43BA-81FB-6BA5A2CAD1E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2F237F2-8DE9-48D3-8627-30924F6C10A1}"/>
              </a:ext>
            </a:extLst>
          </p:cNvPr>
          <p:cNvSpPr>
            <a:spLocks noGrp="1"/>
          </p:cNvSpPr>
          <p:nvPr>
            <p:ph type="dt" sz="half" idx="10"/>
          </p:nvPr>
        </p:nvSpPr>
        <p:spPr/>
        <p:txBody>
          <a:bodyPr/>
          <a:lstStyle/>
          <a:p>
            <a:fld id="{BAAEA141-D2B2-4229-AFBE-2724DC901E2C}" type="datetimeFigureOut">
              <a:rPr lang="en-GB" smtClean="0"/>
              <a:t>23/12/2020</a:t>
            </a:fld>
            <a:endParaRPr lang="en-GB"/>
          </a:p>
        </p:txBody>
      </p:sp>
      <p:sp>
        <p:nvSpPr>
          <p:cNvPr id="4" name="Footer Placeholder 3">
            <a:extLst>
              <a:ext uri="{FF2B5EF4-FFF2-40B4-BE49-F238E27FC236}">
                <a16:creationId xmlns:a16="http://schemas.microsoft.com/office/drawing/2014/main" id="{51ECDD2F-52C2-48BC-A345-B0176801DDA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7BC81F6-AE1E-4A3E-93B3-E74F8DBE874B}"/>
              </a:ext>
            </a:extLst>
          </p:cNvPr>
          <p:cNvSpPr>
            <a:spLocks noGrp="1"/>
          </p:cNvSpPr>
          <p:nvPr>
            <p:ph type="sldNum" sz="quarter" idx="12"/>
          </p:nvPr>
        </p:nvSpPr>
        <p:spPr/>
        <p:txBody>
          <a:bodyPr/>
          <a:lstStyle/>
          <a:p>
            <a:fld id="{E2FAFBB0-3AA7-46E0-9EB3-2F954FA95E51}" type="slidenum">
              <a:rPr lang="en-GB" smtClean="0"/>
              <a:t>‹#›</a:t>
            </a:fld>
            <a:endParaRPr lang="en-GB"/>
          </a:p>
        </p:txBody>
      </p:sp>
    </p:spTree>
    <p:extLst>
      <p:ext uri="{BB962C8B-B14F-4D97-AF65-F5344CB8AC3E}">
        <p14:creationId xmlns:p14="http://schemas.microsoft.com/office/powerpoint/2010/main" val="41738206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A802AA-6117-4B03-8155-866C0A1F81DC}"/>
              </a:ext>
            </a:extLst>
          </p:cNvPr>
          <p:cNvSpPr>
            <a:spLocks noGrp="1"/>
          </p:cNvSpPr>
          <p:nvPr>
            <p:ph type="dt" sz="half" idx="10"/>
          </p:nvPr>
        </p:nvSpPr>
        <p:spPr/>
        <p:txBody>
          <a:bodyPr/>
          <a:lstStyle/>
          <a:p>
            <a:fld id="{BAAEA141-D2B2-4229-AFBE-2724DC901E2C}" type="datetimeFigureOut">
              <a:rPr lang="en-GB" smtClean="0"/>
              <a:t>23/12/2020</a:t>
            </a:fld>
            <a:endParaRPr lang="en-GB"/>
          </a:p>
        </p:txBody>
      </p:sp>
      <p:sp>
        <p:nvSpPr>
          <p:cNvPr id="3" name="Footer Placeholder 2">
            <a:extLst>
              <a:ext uri="{FF2B5EF4-FFF2-40B4-BE49-F238E27FC236}">
                <a16:creationId xmlns:a16="http://schemas.microsoft.com/office/drawing/2014/main" id="{DA6EB13C-FD13-4B69-B7B2-229DB551684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60A8E75-6439-4FE1-B2A8-0813D25E56A3}"/>
              </a:ext>
            </a:extLst>
          </p:cNvPr>
          <p:cNvSpPr>
            <a:spLocks noGrp="1"/>
          </p:cNvSpPr>
          <p:nvPr>
            <p:ph type="sldNum" sz="quarter" idx="12"/>
          </p:nvPr>
        </p:nvSpPr>
        <p:spPr/>
        <p:txBody>
          <a:bodyPr/>
          <a:lstStyle/>
          <a:p>
            <a:fld id="{E2FAFBB0-3AA7-46E0-9EB3-2F954FA95E51}" type="slidenum">
              <a:rPr lang="en-GB" smtClean="0"/>
              <a:t>‹#›</a:t>
            </a:fld>
            <a:endParaRPr lang="en-GB"/>
          </a:p>
        </p:txBody>
      </p:sp>
    </p:spTree>
    <p:extLst>
      <p:ext uri="{BB962C8B-B14F-4D97-AF65-F5344CB8AC3E}">
        <p14:creationId xmlns:p14="http://schemas.microsoft.com/office/powerpoint/2010/main" val="31550068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4FB12-896E-4B4B-965A-70C2F7CB9C42}"/>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72D93D-31C5-4DDB-83C2-FF25CB01F2F1}"/>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81884FF-1BCE-43A7-BA5D-8F668EEE0B2A}"/>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38526EC-AC00-49DB-83EB-CD45941B5172}"/>
              </a:ext>
            </a:extLst>
          </p:cNvPr>
          <p:cNvSpPr>
            <a:spLocks noGrp="1"/>
          </p:cNvSpPr>
          <p:nvPr>
            <p:ph type="dt" sz="half" idx="10"/>
          </p:nvPr>
        </p:nvSpPr>
        <p:spPr/>
        <p:txBody>
          <a:bodyPr/>
          <a:lstStyle/>
          <a:p>
            <a:fld id="{BAAEA141-D2B2-4229-AFBE-2724DC901E2C}" type="datetimeFigureOut">
              <a:rPr lang="en-GB" smtClean="0"/>
              <a:t>23/12/2020</a:t>
            </a:fld>
            <a:endParaRPr lang="en-GB"/>
          </a:p>
        </p:txBody>
      </p:sp>
      <p:sp>
        <p:nvSpPr>
          <p:cNvPr id="6" name="Footer Placeholder 5">
            <a:extLst>
              <a:ext uri="{FF2B5EF4-FFF2-40B4-BE49-F238E27FC236}">
                <a16:creationId xmlns:a16="http://schemas.microsoft.com/office/drawing/2014/main" id="{EC3B5E61-02DF-4D45-9C70-568AD6D946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6015F5-F5A6-4749-A870-4E8D63DD7616}"/>
              </a:ext>
            </a:extLst>
          </p:cNvPr>
          <p:cNvSpPr>
            <a:spLocks noGrp="1"/>
          </p:cNvSpPr>
          <p:nvPr>
            <p:ph type="sldNum" sz="quarter" idx="12"/>
          </p:nvPr>
        </p:nvSpPr>
        <p:spPr/>
        <p:txBody>
          <a:bodyPr/>
          <a:lstStyle/>
          <a:p>
            <a:fld id="{E2FAFBB0-3AA7-46E0-9EB3-2F954FA95E51}" type="slidenum">
              <a:rPr lang="en-GB" smtClean="0"/>
              <a:t>‹#›</a:t>
            </a:fld>
            <a:endParaRPr lang="en-GB"/>
          </a:p>
        </p:txBody>
      </p:sp>
    </p:spTree>
    <p:extLst>
      <p:ext uri="{BB962C8B-B14F-4D97-AF65-F5344CB8AC3E}">
        <p14:creationId xmlns:p14="http://schemas.microsoft.com/office/powerpoint/2010/main" val="7676245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7FCF0-98F4-4653-8B10-3B6C87F63A96}"/>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CBA815-1608-49A1-ADAE-8B5D10F570E9}"/>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7F665D03-2244-4E6C-9972-659BED4277E9}"/>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EA42EC6-B58C-4737-8DF7-4B067CE7E7AD}"/>
              </a:ext>
            </a:extLst>
          </p:cNvPr>
          <p:cNvSpPr>
            <a:spLocks noGrp="1"/>
          </p:cNvSpPr>
          <p:nvPr>
            <p:ph type="dt" sz="half" idx="10"/>
          </p:nvPr>
        </p:nvSpPr>
        <p:spPr/>
        <p:txBody>
          <a:bodyPr/>
          <a:lstStyle/>
          <a:p>
            <a:fld id="{BAAEA141-D2B2-4229-AFBE-2724DC901E2C}" type="datetimeFigureOut">
              <a:rPr lang="en-GB" smtClean="0"/>
              <a:t>23/12/2020</a:t>
            </a:fld>
            <a:endParaRPr lang="en-GB"/>
          </a:p>
        </p:txBody>
      </p:sp>
      <p:sp>
        <p:nvSpPr>
          <p:cNvPr id="6" name="Footer Placeholder 5">
            <a:extLst>
              <a:ext uri="{FF2B5EF4-FFF2-40B4-BE49-F238E27FC236}">
                <a16:creationId xmlns:a16="http://schemas.microsoft.com/office/drawing/2014/main" id="{3143C70D-B7DA-49C5-B246-73F3166376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0D10EB9-7FA5-4C45-8296-5724258A1A47}"/>
              </a:ext>
            </a:extLst>
          </p:cNvPr>
          <p:cNvSpPr>
            <a:spLocks noGrp="1"/>
          </p:cNvSpPr>
          <p:nvPr>
            <p:ph type="sldNum" sz="quarter" idx="12"/>
          </p:nvPr>
        </p:nvSpPr>
        <p:spPr/>
        <p:txBody>
          <a:bodyPr/>
          <a:lstStyle/>
          <a:p>
            <a:fld id="{E2FAFBB0-3AA7-46E0-9EB3-2F954FA95E51}" type="slidenum">
              <a:rPr lang="en-GB" smtClean="0"/>
              <a:t>‹#›</a:t>
            </a:fld>
            <a:endParaRPr lang="en-GB"/>
          </a:p>
        </p:txBody>
      </p:sp>
    </p:spTree>
    <p:extLst>
      <p:ext uri="{BB962C8B-B14F-4D97-AF65-F5344CB8AC3E}">
        <p14:creationId xmlns:p14="http://schemas.microsoft.com/office/powerpoint/2010/main" val="18055455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3F5C4-941B-4E02-BB59-716F5C8113C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5736CE-8AB2-4659-87BA-651DF67E45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E011851-0A03-47F2-919C-BD74FD83D208}"/>
              </a:ext>
            </a:extLst>
          </p:cNvPr>
          <p:cNvSpPr>
            <a:spLocks noGrp="1"/>
          </p:cNvSpPr>
          <p:nvPr>
            <p:ph type="dt" sz="half" idx="10"/>
          </p:nvPr>
        </p:nvSpPr>
        <p:spPr/>
        <p:txBody>
          <a:bodyPr/>
          <a:lstStyle/>
          <a:p>
            <a:fld id="{BAAEA141-D2B2-4229-AFBE-2724DC901E2C}" type="datetimeFigureOut">
              <a:rPr lang="en-GB" smtClean="0"/>
              <a:t>23/12/2020</a:t>
            </a:fld>
            <a:endParaRPr lang="en-GB"/>
          </a:p>
        </p:txBody>
      </p:sp>
      <p:sp>
        <p:nvSpPr>
          <p:cNvPr id="5" name="Footer Placeholder 4">
            <a:extLst>
              <a:ext uri="{FF2B5EF4-FFF2-40B4-BE49-F238E27FC236}">
                <a16:creationId xmlns:a16="http://schemas.microsoft.com/office/drawing/2014/main" id="{8F4210A3-1DE5-4F93-9C92-90F2F81884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4C365C-ED49-4843-8027-A0328FE90CE7}"/>
              </a:ext>
            </a:extLst>
          </p:cNvPr>
          <p:cNvSpPr>
            <a:spLocks noGrp="1"/>
          </p:cNvSpPr>
          <p:nvPr>
            <p:ph type="sldNum" sz="quarter" idx="12"/>
          </p:nvPr>
        </p:nvSpPr>
        <p:spPr/>
        <p:txBody>
          <a:bodyPr/>
          <a:lstStyle/>
          <a:p>
            <a:fld id="{E2FAFBB0-3AA7-46E0-9EB3-2F954FA95E51}" type="slidenum">
              <a:rPr lang="en-GB" smtClean="0"/>
              <a:t>‹#›</a:t>
            </a:fld>
            <a:endParaRPr lang="en-GB"/>
          </a:p>
        </p:txBody>
      </p:sp>
    </p:spTree>
    <p:extLst>
      <p:ext uri="{BB962C8B-B14F-4D97-AF65-F5344CB8AC3E}">
        <p14:creationId xmlns:p14="http://schemas.microsoft.com/office/powerpoint/2010/main" val="24568194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418E22-3CFD-4659-8371-6259B053A91D}"/>
              </a:ext>
            </a:extLst>
          </p:cNvPr>
          <p:cNvSpPr>
            <a:spLocks noGrp="1"/>
          </p:cNvSpPr>
          <p:nvPr>
            <p:ph type="title" orient="vert"/>
          </p:nvPr>
        </p:nvSpPr>
        <p:spPr>
          <a:xfrm>
            <a:off x="6543675" y="273844"/>
            <a:ext cx="1971675" cy="4358879"/>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244754-DF5C-43E6-88F0-3C98A2808219}"/>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E08227-78AB-4983-A71C-F0B3EE2A8517}"/>
              </a:ext>
            </a:extLst>
          </p:cNvPr>
          <p:cNvSpPr>
            <a:spLocks noGrp="1"/>
          </p:cNvSpPr>
          <p:nvPr>
            <p:ph type="dt" sz="half" idx="10"/>
          </p:nvPr>
        </p:nvSpPr>
        <p:spPr/>
        <p:txBody>
          <a:bodyPr/>
          <a:lstStyle/>
          <a:p>
            <a:fld id="{BAAEA141-D2B2-4229-AFBE-2724DC901E2C}" type="datetimeFigureOut">
              <a:rPr lang="en-GB" smtClean="0"/>
              <a:t>23/12/2020</a:t>
            </a:fld>
            <a:endParaRPr lang="en-GB"/>
          </a:p>
        </p:txBody>
      </p:sp>
      <p:sp>
        <p:nvSpPr>
          <p:cNvPr id="5" name="Footer Placeholder 4">
            <a:extLst>
              <a:ext uri="{FF2B5EF4-FFF2-40B4-BE49-F238E27FC236}">
                <a16:creationId xmlns:a16="http://schemas.microsoft.com/office/drawing/2014/main" id="{34B4E2CB-FBA0-413A-AF87-8D2EF22ED0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116387-3431-4F82-A2DB-8B5E1A0FAC37}"/>
              </a:ext>
            </a:extLst>
          </p:cNvPr>
          <p:cNvSpPr>
            <a:spLocks noGrp="1"/>
          </p:cNvSpPr>
          <p:nvPr>
            <p:ph type="sldNum" sz="quarter" idx="12"/>
          </p:nvPr>
        </p:nvSpPr>
        <p:spPr/>
        <p:txBody>
          <a:bodyPr/>
          <a:lstStyle/>
          <a:p>
            <a:fld id="{E2FAFBB0-3AA7-46E0-9EB3-2F954FA95E51}" type="slidenum">
              <a:rPr lang="en-GB" smtClean="0"/>
              <a:t>‹#›</a:t>
            </a:fld>
            <a:endParaRPr lang="en-GB"/>
          </a:p>
        </p:txBody>
      </p:sp>
    </p:spTree>
    <p:extLst>
      <p:ext uri="{BB962C8B-B14F-4D97-AF65-F5344CB8AC3E}">
        <p14:creationId xmlns:p14="http://schemas.microsoft.com/office/powerpoint/2010/main" val="2678841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slide (blue) [TOC Source]">
    <p:bg>
      <p:bgPr>
        <a:solidFill>
          <a:schemeClr val="bg2"/>
        </a:solidFill>
        <a:effectLst/>
      </p:bgPr>
    </p:bg>
    <p:spTree>
      <p:nvGrpSpPr>
        <p:cNvPr id="1" name=""/>
        <p:cNvGrpSpPr/>
        <p:nvPr/>
      </p:nvGrpSpPr>
      <p:grpSpPr>
        <a:xfrm>
          <a:off x="0" y="0"/>
          <a:ext cx="0" cy="0"/>
          <a:chOff x="0" y="0"/>
          <a:chExt cx="0" cy="0"/>
        </a:xfrm>
      </p:grpSpPr>
      <p:sp>
        <p:nvSpPr>
          <p:cNvPr id="19" name="shpDivider">
            <a:extLst>
              <a:ext uri="{FF2B5EF4-FFF2-40B4-BE49-F238E27FC236}">
                <a16:creationId xmlns:a16="http://schemas.microsoft.com/office/drawing/2014/main" id="{252222A9-9904-4377-8973-4B050E96CAD7}"/>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bg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6]">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254789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slide (grey) [TOC Source]">
    <p:bg>
      <p:bgPr>
        <a:solidFill>
          <a:schemeClr val="tx2"/>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a16="http://schemas.microsoft.com/office/drawing/2014/main" id="{32B974E0-6AF5-4ADC-B03C-6ECB10395BE6}"/>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5]">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991373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slide (pink) [TOC Source]">
    <p:bg>
      <p:bgPr>
        <a:solidFill>
          <a:schemeClr val="accent3"/>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a16="http://schemas.microsoft.com/office/drawing/2014/main" id="{3305A8AB-B78D-4A4F-BBA0-02349F10B57F}"/>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accent3">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7]">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433557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slide (yellow) [TOC Source]">
    <p:bg>
      <p:bgPr>
        <a:solidFill>
          <a:schemeClr val="accent6"/>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a16="http://schemas.microsoft.com/office/drawing/2014/main" id="{516AA345-A8AD-4DD2-92A7-FB7D44573431}"/>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accent6">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0]">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587725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a16="http://schemas.microsoft.com/office/drawing/2014/main" id="{B3A48A4B-6E38-4822-9D5B-8F3E6683C97A}"/>
              </a:ext>
            </a:extLst>
          </p:cNvPr>
          <p:cNvSpPr>
            <a:spLocks noGrp="1"/>
          </p:cNvSpPr>
          <p:nvPr>
            <p:ph type="title"/>
          </p:nvPr>
        </p:nvSpPr>
        <p:spPr/>
        <p:txBody>
          <a:bodyPr>
            <a:noAutofit/>
          </a:bodyPr>
          <a:lstStyle>
            <a:lvl1pPr>
              <a:defRPr sz="2000"/>
            </a:lvl1pPr>
          </a:lstStyle>
          <a:p>
            <a:r>
              <a:rPr lang="en-US" dirty="0"/>
              <a:t>Click to edit Master title style</a:t>
            </a:r>
            <a:endParaRPr lang="en-GB" dirty="0"/>
          </a:p>
        </p:txBody>
      </p:sp>
      <p:sp>
        <p:nvSpPr>
          <p:cNvPr id="8" name="Text Placeholder 7">
            <a:extLst>
              <a:ext uri="{FF2B5EF4-FFF2-40B4-BE49-F238E27FC236}">
                <a16:creationId xmlns:a16="http://schemas.microsoft.com/office/drawing/2014/main" id="{424AF828-AE83-4936-9D15-AF27AC3D591B}"/>
              </a:ext>
            </a:extLst>
          </p:cNvPr>
          <p:cNvSpPr>
            <a:spLocks noGrp="1"/>
          </p:cNvSpPr>
          <p:nvPr>
            <p:ph type="body" sz="quarter" idx="10"/>
          </p:nvPr>
        </p:nvSpPr>
        <p:spPr>
          <a:xfrm>
            <a:off x="365125" y="1203325"/>
            <a:ext cx="8413750" cy="3024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Slide Number Placeholder 2">
            <a:extLst>
              <a:ext uri="{FF2B5EF4-FFF2-40B4-BE49-F238E27FC236}">
                <a16:creationId xmlns:a16="http://schemas.microsoft.com/office/drawing/2014/main" id="{17D8CFFC-825C-4F7D-9715-29FCC9F1892B}"/>
              </a:ext>
            </a:extLst>
          </p:cNvPr>
          <p:cNvSpPr>
            <a:spLocks noGrp="1"/>
          </p:cNvSpPr>
          <p:nvPr>
            <p:ph type="sldNum" sz="quarter" idx="11"/>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F7DBE9B3-EBC2-4652-8427-02DD70D25DAF}"/>
              </a:ext>
            </a:extLst>
          </p:cNvPr>
          <p:cNvSpPr>
            <a:spLocks noGrp="1"/>
          </p:cNvSpPr>
          <p:nvPr>
            <p:ph type="ftr" sz="quarter" idx="12"/>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282976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a16="http://schemas.microsoft.com/office/drawing/2014/main" id="{B3A48A4B-6E38-4822-9D5B-8F3E6683C97A}"/>
              </a:ext>
            </a:extLst>
          </p:cNvPr>
          <p:cNvSpPr>
            <a:spLocks noGrp="1"/>
          </p:cNvSpPr>
          <p:nvPr>
            <p:ph type="title"/>
          </p:nvPr>
        </p:nvSpPr>
        <p:spPr/>
        <p:txBody>
          <a:bodyPr>
            <a:noAutofit/>
          </a:bodyPr>
          <a:lstStyle>
            <a:lvl1pPr>
              <a:defRPr sz="2000"/>
            </a:lvl1pPr>
          </a:lstStyle>
          <a:p>
            <a:r>
              <a:rPr lang="en-US" dirty="0"/>
              <a:t>Click to edit Master title style</a:t>
            </a:r>
            <a:endParaRPr lang="en-GB" dirty="0"/>
          </a:p>
        </p:txBody>
      </p:sp>
      <p:sp>
        <p:nvSpPr>
          <p:cNvPr id="3" name="Slide Number Placeholder 2">
            <a:extLst>
              <a:ext uri="{FF2B5EF4-FFF2-40B4-BE49-F238E27FC236}">
                <a16:creationId xmlns:a16="http://schemas.microsoft.com/office/drawing/2014/main" id="{EBA4DAB3-B493-4998-91F8-87C264C83B5C}"/>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546A24BF-089A-4C42-86AE-5DA645AE8418}"/>
              </a:ext>
            </a:extLst>
          </p:cNvPr>
          <p:cNvSpPr>
            <a:spLocks noGrp="1"/>
          </p:cNvSpPr>
          <p:nvPr>
            <p:ph type="ftr" sz="quarter" idx="11"/>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4152084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5975CCF6-A42E-48EF-9E0F-054032E73219}"/>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a16="http://schemas.microsoft.com/office/drawing/2014/main" id="{24F6CC2F-8ADE-4ED0-BA06-5147A1F2E307}"/>
              </a:ext>
            </a:extLst>
          </p:cNvPr>
          <p:cNvSpPr>
            <a:spLocks noGrp="1"/>
          </p:cNvSpPr>
          <p:nvPr>
            <p:ph type="title"/>
          </p:nvPr>
        </p:nvSpPr>
        <p:spPr>
          <a:xfrm>
            <a:off x="365125" y="435117"/>
            <a:ext cx="8413750" cy="552457"/>
          </a:xfrm>
        </p:spPr>
        <p:txBody>
          <a:bodyPr/>
          <a:lstStyle>
            <a:lvl1pPr>
              <a:defRPr sz="2000"/>
            </a:lvl1pPr>
          </a:lstStyle>
          <a:p>
            <a:r>
              <a:rPr lang="en-US" dirty="0"/>
              <a:t>Click to edit Master title style</a:t>
            </a:r>
            <a:endParaRPr lang="en-GB" dirty="0"/>
          </a:p>
        </p:txBody>
      </p:sp>
      <p:sp>
        <p:nvSpPr>
          <p:cNvPr id="7" name="Text Placeholder 6">
            <a:extLst>
              <a:ext uri="{FF2B5EF4-FFF2-40B4-BE49-F238E27FC236}">
                <a16:creationId xmlns:a16="http://schemas.microsoft.com/office/drawing/2014/main" id="{01EE2930-091E-4862-8CF1-7F3FB7CDDAD1}"/>
              </a:ext>
            </a:extLst>
          </p:cNvPr>
          <p:cNvSpPr>
            <a:spLocks noGrp="1"/>
          </p:cNvSpPr>
          <p:nvPr>
            <p:ph type="body" sz="quarter" idx="11"/>
          </p:nvPr>
        </p:nvSpPr>
        <p:spPr>
          <a:xfrm>
            <a:off x="4786475" y="1203325"/>
            <a:ext cx="3992400" cy="30241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6">
            <a:extLst>
              <a:ext uri="{FF2B5EF4-FFF2-40B4-BE49-F238E27FC236}">
                <a16:creationId xmlns:a16="http://schemas.microsoft.com/office/drawing/2014/main" id="{78D0C1D8-6A4B-4DAE-996E-41E2B621901B}"/>
              </a:ext>
            </a:extLst>
          </p:cNvPr>
          <p:cNvSpPr>
            <a:spLocks noGrp="1"/>
          </p:cNvSpPr>
          <p:nvPr>
            <p:ph type="body" sz="quarter" idx="12"/>
          </p:nvPr>
        </p:nvSpPr>
        <p:spPr>
          <a:xfrm>
            <a:off x="365126" y="1203325"/>
            <a:ext cx="3992400" cy="30241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 name="Slide Number Placeholder 2">
            <a:extLst>
              <a:ext uri="{FF2B5EF4-FFF2-40B4-BE49-F238E27FC236}">
                <a16:creationId xmlns:a16="http://schemas.microsoft.com/office/drawing/2014/main" id="{BED88410-D031-47CD-8DA5-41EFDA7146E6}"/>
              </a:ext>
            </a:extLst>
          </p:cNvPr>
          <p:cNvSpPr>
            <a:spLocks noGrp="1"/>
          </p:cNvSpPr>
          <p:nvPr>
            <p:ph type="sldNum" sz="quarter" idx="13"/>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16A59023-DB21-4DAE-A1ED-7D5F59485FDA}"/>
              </a:ext>
            </a:extLst>
          </p:cNvPr>
          <p:cNvSpPr>
            <a:spLocks noGrp="1"/>
          </p:cNvSpPr>
          <p:nvPr>
            <p:ph type="ftr" sz="quarter" idx="14"/>
          </p:nvPr>
        </p:nvSpPr>
        <p:spPr/>
        <p:txBody>
          <a:bodyPr/>
          <a:lstStyle/>
          <a:p>
            <a:r>
              <a:rPr lang="en-GB"/>
              <a:t>To edit footer go to insert&gt;header &amp; footer</a:t>
            </a:r>
            <a:endParaRPr lang="en-GB" dirty="0"/>
          </a:p>
        </p:txBody>
      </p:sp>
    </p:spTree>
    <p:extLst>
      <p:ext uri="{BB962C8B-B14F-4D97-AF65-F5344CB8AC3E}">
        <p14:creationId xmlns:p14="http://schemas.microsoft.com/office/powerpoint/2010/main" val="891063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C5E141F-1F8A-4278-B18D-F060F20C48E2}"/>
              </a:ext>
            </a:extLst>
          </p:cNvPr>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2" name="Title Placeholder 1">
            <a:extLst>
              <a:ext uri="{FF2B5EF4-FFF2-40B4-BE49-F238E27FC236}">
                <a16:creationId xmlns:a16="http://schemas.microsoft.com/office/drawing/2014/main" id="{4B3369B1-8063-4C72-85A7-3B78B591E242}"/>
              </a:ext>
            </a:extLst>
          </p:cNvPr>
          <p:cNvSpPr>
            <a:spLocks noGrp="1"/>
          </p:cNvSpPr>
          <p:nvPr>
            <p:ph type="title"/>
          </p:nvPr>
        </p:nvSpPr>
        <p:spPr>
          <a:xfrm>
            <a:off x="365125" y="435117"/>
            <a:ext cx="8413749" cy="552457"/>
          </a:xfrm>
          <a:prstGeom prst="rect">
            <a:avLst/>
          </a:prstGeom>
        </p:spPr>
        <p:txBody>
          <a:bodyPr vert="horz" lIns="0" tIns="0" rIns="0" bIns="0" rtlCol="0" anchor="t">
            <a:normAutofit/>
          </a:bodyPr>
          <a:lstStyle/>
          <a:p>
            <a:r>
              <a:rPr lang="en-US" dirty="0"/>
              <a:t>CLICK TO EDIT MASTER TITLE STYLE</a:t>
            </a:r>
            <a:br>
              <a:rPr lang="en-US" dirty="0"/>
            </a:br>
            <a:endParaRPr lang="en-GB" dirty="0"/>
          </a:p>
        </p:txBody>
      </p:sp>
      <p:sp>
        <p:nvSpPr>
          <p:cNvPr id="8" name="Text Placeholder 7">
            <a:extLst>
              <a:ext uri="{FF2B5EF4-FFF2-40B4-BE49-F238E27FC236}">
                <a16:creationId xmlns:a16="http://schemas.microsoft.com/office/drawing/2014/main" id="{77ECFEB7-B49E-4A6C-A617-658E110842AF}"/>
              </a:ext>
            </a:extLst>
          </p:cNvPr>
          <p:cNvSpPr>
            <a:spLocks noGrp="1"/>
          </p:cNvSpPr>
          <p:nvPr>
            <p:ph type="body" idx="1"/>
          </p:nvPr>
        </p:nvSpPr>
        <p:spPr>
          <a:xfrm>
            <a:off x="365124" y="1203325"/>
            <a:ext cx="8413749" cy="3024188"/>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2">
            <a:extLst>
              <a:ext uri="{FF2B5EF4-FFF2-40B4-BE49-F238E27FC236}">
                <a16:creationId xmlns:a16="http://schemas.microsoft.com/office/drawing/2014/main" id="{64A486B7-65E2-4E01-AB6F-54EE2276A7F9}"/>
              </a:ext>
            </a:extLst>
          </p:cNvPr>
          <p:cNvSpPr>
            <a:spLocks noGrp="1"/>
          </p:cNvSpPr>
          <p:nvPr>
            <p:ph type="sldNum" sz="quarter" idx="4"/>
          </p:nvPr>
        </p:nvSpPr>
        <p:spPr>
          <a:xfrm>
            <a:off x="8606828" y="4598987"/>
            <a:ext cx="170617" cy="131127"/>
          </a:xfrm>
          <a:prstGeom prst="rect">
            <a:avLst/>
          </a:prstGeom>
        </p:spPr>
        <p:txBody>
          <a:bodyPr vert="horz" lIns="0" tIns="0" rIns="0" bIns="0" rtlCol="0" anchor="ctr"/>
          <a:lstStyle>
            <a:lvl1pPr algn="r">
              <a:defRPr sz="900">
                <a:solidFill>
                  <a:schemeClr val="tx2"/>
                </a:solidFill>
              </a:defRPr>
            </a:lvl1p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9DAB1987-6E12-455A-A1D9-026A7574FA09}"/>
              </a:ext>
            </a:extLst>
          </p:cNvPr>
          <p:cNvSpPr>
            <a:spLocks noGrp="1"/>
          </p:cNvSpPr>
          <p:nvPr>
            <p:ph type="ftr" sz="quarter" idx="3"/>
          </p:nvPr>
        </p:nvSpPr>
        <p:spPr>
          <a:xfrm>
            <a:off x="5692775" y="4731990"/>
            <a:ext cx="3086100" cy="131127"/>
          </a:xfrm>
          <a:prstGeom prst="rect">
            <a:avLst/>
          </a:prstGeom>
        </p:spPr>
        <p:txBody>
          <a:bodyPr vert="horz" lIns="0" tIns="0" rIns="0" bIns="0" rtlCol="0" anchor="ctr">
            <a:normAutofit/>
          </a:bodyPr>
          <a:lstStyle>
            <a:lvl1pPr algn="r">
              <a:defRPr sz="900">
                <a:solidFill>
                  <a:schemeClr val="tx2"/>
                </a:solidFill>
              </a:defRPr>
            </a:lvl1pPr>
          </a:lstStyle>
          <a:p>
            <a:r>
              <a:rPr lang="en-GB"/>
              <a:t>To edit footer go to insert&gt;header &amp; footer</a:t>
            </a:r>
            <a:endParaRPr lang="en-GB" dirty="0"/>
          </a:p>
        </p:txBody>
      </p:sp>
    </p:spTree>
    <p:extLst>
      <p:ext uri="{BB962C8B-B14F-4D97-AF65-F5344CB8AC3E}">
        <p14:creationId xmlns:p14="http://schemas.microsoft.com/office/powerpoint/2010/main" val="3971074139"/>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32" r:id="rId6"/>
    <p:sldLayoutId id="2147483733" r:id="rId7"/>
    <p:sldLayoutId id="2147483739" r:id="rId8"/>
    <p:sldLayoutId id="2147483734" r:id="rId9"/>
    <p:sldLayoutId id="2147483735" r:id="rId10"/>
    <p:sldLayoutId id="2147483736" r:id="rId11"/>
    <p:sldLayoutId id="2147483741" r:id="rId12"/>
    <p:sldLayoutId id="2147483737" r:id="rId13"/>
    <p:sldLayoutId id="2147483740" r:id="rId14"/>
    <p:sldLayoutId id="2147483738" r:id="rId15"/>
    <p:sldLayoutId id="2147483742" r:id="rId16"/>
    <p:sldLayoutId id="2147483743"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lang="en-GB" sz="2000" b="1" kern="1200" cap="all" baseline="0" dirty="0">
          <a:solidFill>
            <a:schemeClr val="bg2"/>
          </a:solidFill>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0" kern="1200" cap="none" baseline="0">
          <a:solidFill>
            <a:schemeClr val="tx2"/>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6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4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2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663" userDrawn="1">
          <p15:clr>
            <a:srgbClr val="F26B43"/>
          </p15:clr>
        </p15:guide>
        <p15:guide id="2" pos="2880">
          <p15:clr>
            <a:srgbClr val="F26B43"/>
          </p15:clr>
        </p15:guide>
        <p15:guide id="0" pos="230" userDrawn="1">
          <p15:clr>
            <a:srgbClr val="F26B43"/>
          </p15:clr>
        </p15:guide>
        <p15:guide id="10" orient="horz" pos="758" userDrawn="1">
          <p15:clr>
            <a:srgbClr val="F26B43"/>
          </p15:clr>
        </p15:guide>
        <p15:guide id="11" pos="553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B64A5F-0A61-4BEC-85B3-E254A9B95F4C}"/>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F62C6B0-E2A2-4559-8753-61ECF80F0D0A}"/>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F2289A-BC89-43BF-932E-362582FCC4A8}"/>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BAAEA141-D2B2-4229-AFBE-2724DC901E2C}" type="datetimeFigureOut">
              <a:rPr lang="en-GB" smtClean="0"/>
              <a:t>23/12/2020</a:t>
            </a:fld>
            <a:endParaRPr lang="en-GB"/>
          </a:p>
        </p:txBody>
      </p:sp>
      <p:sp>
        <p:nvSpPr>
          <p:cNvPr id="5" name="Footer Placeholder 4">
            <a:extLst>
              <a:ext uri="{FF2B5EF4-FFF2-40B4-BE49-F238E27FC236}">
                <a16:creationId xmlns:a16="http://schemas.microsoft.com/office/drawing/2014/main" id="{1E56EACC-66DC-45FC-AD84-473B7572D21F}"/>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02EDA85-E586-4C8D-868A-47E91AEF1485}"/>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E2FAFBB0-3AA7-46E0-9EB3-2F954FA95E51}" type="slidenum">
              <a:rPr lang="en-GB" smtClean="0"/>
              <a:t>‹#›</a:t>
            </a:fld>
            <a:endParaRPr lang="en-GB"/>
          </a:p>
        </p:txBody>
      </p:sp>
    </p:spTree>
    <p:extLst>
      <p:ext uri="{BB962C8B-B14F-4D97-AF65-F5344CB8AC3E}">
        <p14:creationId xmlns:p14="http://schemas.microsoft.com/office/powerpoint/2010/main" val="50328188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8.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8.xml"/><Relationship Id="rId5" Type="http://schemas.openxmlformats.org/officeDocument/2006/relationships/image" Target="../media/image11.png"/><Relationship Id="rId4" Type="http://schemas.openxmlformats.org/officeDocument/2006/relationships/image" Target="../media/image10.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gCover">
            <a:extLst>
              <a:ext uri="{FF2B5EF4-FFF2-40B4-BE49-F238E27FC236}">
                <a16:creationId xmlns:a16="http://schemas.microsoft.com/office/drawing/2014/main" id="{BA62D9CD-1A94-4B3C-8A87-1A0EFEAB7B64}"/>
              </a:ext>
            </a:extLst>
          </p:cNvPr>
          <p:cNvPicPr>
            <a:picLocks noGrp="1" noChangeAspect="1"/>
          </p:cNvPicPr>
          <p:nvPr>
            <p:ph type="pic" sz="quarter" idx="12"/>
          </p:nvPr>
        </p:nvPicPr>
        <p:blipFill>
          <a:blip r:embed="rId4" cstate="print">
            <a:extLst>
              <a:ext uri="{28A0092B-C50C-407E-A947-70E740481C1C}">
                <a14:useLocalDpi xmlns:a14="http://schemas.microsoft.com/office/drawing/2010/main" val="0"/>
              </a:ext>
            </a:extLst>
          </a:blip>
          <a:srcRect l="11934" r="11934"/>
          <a:stretch>
            <a:fillRect/>
          </a:stretch>
        </p:blipFill>
        <p:spPr/>
      </p:pic>
      <p:sp>
        <p:nvSpPr>
          <p:cNvPr id="3" name="txtTitle">
            <a:extLst>
              <a:ext uri="{FF2B5EF4-FFF2-40B4-BE49-F238E27FC236}">
                <a16:creationId xmlns:a16="http://schemas.microsoft.com/office/drawing/2014/main" id="{986D56D2-2FE5-43F5-9068-4C7B845A71E5}"/>
              </a:ext>
            </a:extLst>
          </p:cNvPr>
          <p:cNvSpPr>
            <a:spLocks noGrp="1"/>
          </p:cNvSpPr>
          <p:nvPr>
            <p:ph type="body" sz="quarter" idx="10"/>
          </p:nvPr>
        </p:nvSpPr>
        <p:spPr/>
        <p:txBody>
          <a:bodyPr>
            <a:normAutofit/>
          </a:bodyPr>
          <a:lstStyle/>
          <a:p>
            <a:r>
              <a:rPr lang="en-GB"/>
              <a:t>The ETF forum for QA in VET</a:t>
            </a:r>
            <a:endParaRPr lang="en-GB" dirty="0"/>
          </a:p>
        </p:txBody>
      </p:sp>
      <p:sp>
        <p:nvSpPr>
          <p:cNvPr id="4" name="txtName">
            <a:extLst>
              <a:ext uri="{FF2B5EF4-FFF2-40B4-BE49-F238E27FC236}">
                <a16:creationId xmlns:a16="http://schemas.microsoft.com/office/drawing/2014/main" id="{B08443B9-FA99-48E6-97FA-923DEB539299}"/>
              </a:ext>
            </a:extLst>
          </p:cNvPr>
          <p:cNvSpPr>
            <a:spLocks noGrp="1"/>
          </p:cNvSpPr>
          <p:nvPr>
            <p:ph type="body" sz="quarter" idx="11"/>
          </p:nvPr>
        </p:nvSpPr>
        <p:spPr>
          <a:xfrm>
            <a:off x="348463" y="3602038"/>
            <a:ext cx="4222750" cy="259200"/>
          </a:xfrm>
        </p:spPr>
        <p:txBody>
          <a:bodyPr/>
          <a:lstStyle/>
          <a:p>
            <a:r>
              <a:rPr lang="en-GB" dirty="0"/>
              <a:t>QA Team</a:t>
            </a:r>
          </a:p>
        </p:txBody>
      </p:sp>
      <p:sp>
        <p:nvSpPr>
          <p:cNvPr id="5" name="txtDetail">
            <a:extLst>
              <a:ext uri="{FF2B5EF4-FFF2-40B4-BE49-F238E27FC236}">
                <a16:creationId xmlns:a16="http://schemas.microsoft.com/office/drawing/2014/main" id="{B08443B9-FA99-48E6-97FA-923DEB539299}"/>
              </a:ext>
            </a:extLst>
          </p:cNvPr>
          <p:cNvSpPr txBox="1">
            <a:spLocks/>
          </p:cNvSpPr>
          <p:nvPr/>
        </p:nvSpPr>
        <p:spPr>
          <a:xfrm>
            <a:off x="348463" y="3861238"/>
            <a:ext cx="4222750" cy="257472"/>
          </a:xfrm>
          <a:prstGeom prst="rect">
            <a:avLst/>
          </a:prstGeom>
        </p:spPr>
        <p:txBody>
          <a:bodyPr vert="horz" lIns="0" tIns="0" rIns="0" bIns="0" rtlCol="0">
            <a:norm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1400" b="0" kern="1200" cap="none" baseline="0">
                <a:solidFill>
                  <a:schemeClr val="bg1"/>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6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4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2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err="1"/>
              <a:t>EaP</a:t>
            </a:r>
            <a:r>
              <a:rPr lang="en-US" dirty="0"/>
              <a:t> online meeting- 21 December 2020</a:t>
            </a:r>
            <a:endParaRPr lang="en-GB" dirty="0"/>
          </a:p>
        </p:txBody>
      </p:sp>
    </p:spTree>
    <p:custDataLst>
      <p:tags r:id="rId1"/>
    </p:custDataLst>
    <p:extLst>
      <p:ext uri="{BB962C8B-B14F-4D97-AF65-F5344CB8AC3E}">
        <p14:creationId xmlns:p14="http://schemas.microsoft.com/office/powerpoint/2010/main" val="2192440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203598"/>
            <a:ext cx="7936444" cy="3636294"/>
          </a:xfrm>
        </p:spPr>
        <p:txBody>
          <a:bodyPr>
            <a:noAutofit/>
          </a:bodyPr>
          <a:lstStyle/>
          <a:p>
            <a:r>
              <a:rPr lang="en-IE" b="1" dirty="0">
                <a:solidFill>
                  <a:schemeClr val="bg1"/>
                </a:solidFill>
              </a:rPr>
              <a:t>PART 1 – INTRODUCTION </a:t>
            </a:r>
            <a:endParaRPr lang="fr-FR" sz="1800" dirty="0">
              <a:solidFill>
                <a:schemeClr val="bg1"/>
              </a:solidFill>
            </a:endParaRPr>
          </a:p>
          <a:p>
            <a:r>
              <a:rPr lang="en-IE" b="1" dirty="0">
                <a:solidFill>
                  <a:schemeClr val="bg1"/>
                </a:solidFill>
              </a:rPr>
              <a:t>NATIONAL CONTEXT </a:t>
            </a:r>
            <a:endParaRPr lang="fr-FR" sz="2800" dirty="0">
              <a:solidFill>
                <a:schemeClr val="bg1"/>
              </a:solidFill>
            </a:endParaRPr>
          </a:p>
          <a:p>
            <a:r>
              <a:rPr lang="en-IE" b="1" dirty="0">
                <a:solidFill>
                  <a:schemeClr val="bg1"/>
                </a:solidFill>
              </a:rPr>
              <a:t>STATISTICS </a:t>
            </a:r>
            <a:endParaRPr lang="fr-FR" sz="2800" dirty="0">
              <a:solidFill>
                <a:schemeClr val="bg1"/>
              </a:solidFill>
            </a:endParaRPr>
          </a:p>
          <a:p>
            <a:r>
              <a:rPr lang="en-IE" b="1" dirty="0">
                <a:solidFill>
                  <a:schemeClr val="bg1"/>
                </a:solidFill>
              </a:rPr>
              <a:t>THE VET SYSTEM: </a:t>
            </a:r>
          </a:p>
          <a:p>
            <a:pPr marL="285750" indent="-285750">
              <a:buFont typeface="Arial" panose="020B0604020202020204" pitchFamily="34" charset="0"/>
              <a:buChar char="•"/>
            </a:pPr>
            <a:r>
              <a:rPr lang="en-IE" dirty="0">
                <a:solidFill>
                  <a:schemeClr val="bg1"/>
                </a:solidFill>
              </a:rPr>
              <a:t>Governance and management, </a:t>
            </a:r>
          </a:p>
          <a:p>
            <a:pPr marL="285750" indent="-285750">
              <a:buFont typeface="Arial" panose="020B0604020202020204" pitchFamily="34" charset="0"/>
              <a:buChar char="•"/>
            </a:pPr>
            <a:r>
              <a:rPr lang="en-IE" dirty="0">
                <a:solidFill>
                  <a:schemeClr val="bg1"/>
                </a:solidFill>
              </a:rPr>
              <a:t>Financing, </a:t>
            </a:r>
          </a:p>
          <a:p>
            <a:pPr marL="285750" indent="-285750">
              <a:buFont typeface="Arial" panose="020B0604020202020204" pitchFamily="34" charset="0"/>
              <a:buChar char="•"/>
            </a:pPr>
            <a:r>
              <a:rPr lang="en-IE" dirty="0">
                <a:solidFill>
                  <a:schemeClr val="bg1"/>
                </a:solidFill>
              </a:rPr>
              <a:t>Regulatory frameworks, </a:t>
            </a:r>
          </a:p>
          <a:p>
            <a:pPr marL="285750" indent="-285750">
              <a:buFont typeface="Arial" panose="020B0604020202020204" pitchFamily="34" charset="0"/>
              <a:buChar char="•"/>
            </a:pPr>
            <a:r>
              <a:rPr lang="en-IE" dirty="0">
                <a:solidFill>
                  <a:schemeClr val="bg1"/>
                </a:solidFill>
              </a:rPr>
              <a:t>Main provider institution types, </a:t>
            </a:r>
          </a:p>
          <a:p>
            <a:pPr marL="285750" indent="-285750">
              <a:buFont typeface="Arial" panose="020B0604020202020204" pitchFamily="34" charset="0"/>
              <a:buChar char="•"/>
            </a:pPr>
            <a:r>
              <a:rPr lang="en-IE" dirty="0">
                <a:solidFill>
                  <a:schemeClr val="bg1"/>
                </a:solidFill>
              </a:rPr>
              <a:t>Main provision/programme types, </a:t>
            </a:r>
          </a:p>
          <a:p>
            <a:pPr marL="285750" indent="-285750">
              <a:buFont typeface="Arial" panose="020B0604020202020204" pitchFamily="34" charset="0"/>
              <a:buChar char="•"/>
            </a:pPr>
            <a:r>
              <a:rPr lang="en-IE" dirty="0">
                <a:solidFill>
                  <a:schemeClr val="bg1"/>
                </a:solidFill>
              </a:rPr>
              <a:t>Main qualifications.</a:t>
            </a:r>
          </a:p>
          <a:p>
            <a:pPr marL="285750" indent="-285750">
              <a:spcBef>
                <a:spcPts val="0"/>
              </a:spcBef>
              <a:buFont typeface="Arial" panose="020B0604020202020204" pitchFamily="34" charset="0"/>
              <a:buChar char="•"/>
            </a:pPr>
            <a:endParaRPr lang="en-GB" dirty="0">
              <a:solidFill>
                <a:schemeClr val="bg1"/>
              </a:solidFill>
            </a:endParaRPr>
          </a:p>
          <a:p>
            <a:pPr marL="285750" indent="-285750">
              <a:spcBef>
                <a:spcPts val="0"/>
              </a:spcBef>
              <a:buFont typeface="Arial" panose="020B0604020202020204" pitchFamily="34" charset="0"/>
              <a:buChar char="•"/>
            </a:pPr>
            <a:endParaRPr lang="en-GB" dirty="0">
              <a:solidFill>
                <a:schemeClr val="bg1"/>
              </a:solidFill>
            </a:endParaRPr>
          </a:p>
          <a:p>
            <a:pPr marL="285750" indent="-285750">
              <a:spcBef>
                <a:spcPts val="0"/>
              </a:spcBef>
              <a:buFont typeface="Arial" panose="020B0604020202020204" pitchFamily="34" charset="0"/>
              <a:buChar char="•"/>
            </a:pPr>
            <a:endParaRPr lang="en-GB"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10</a:t>
            </a:fld>
            <a:endParaRPr lang="en-GB" dirty="0"/>
          </a:p>
        </p:txBody>
      </p:sp>
      <p:sp>
        <p:nvSpPr>
          <p:cNvPr id="5" name="Title 1"/>
          <p:cNvSpPr txBox="1">
            <a:spLocks/>
          </p:cNvSpPr>
          <p:nvPr/>
        </p:nvSpPr>
        <p:spPr>
          <a:xfrm>
            <a:off x="4591224" y="195486"/>
            <a:ext cx="4551586" cy="576064"/>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r>
              <a:rPr lang="en-GB" sz="2400" b="0" dirty="0">
                <a:solidFill>
                  <a:srgbClr val="FFFF00"/>
                </a:solidFill>
              </a:rPr>
              <a:t>QA fiches: structure</a:t>
            </a:r>
          </a:p>
        </p:txBody>
      </p:sp>
    </p:spTree>
    <p:extLst>
      <p:ext uri="{BB962C8B-B14F-4D97-AF65-F5344CB8AC3E}">
        <p14:creationId xmlns:p14="http://schemas.microsoft.com/office/powerpoint/2010/main" val="1837679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203597"/>
            <a:ext cx="7936444" cy="3837509"/>
          </a:xfrm>
        </p:spPr>
        <p:txBody>
          <a:bodyPr>
            <a:noAutofit/>
          </a:bodyPr>
          <a:lstStyle/>
          <a:p>
            <a:r>
              <a:rPr lang="en-IE" b="1" dirty="0">
                <a:solidFill>
                  <a:schemeClr val="bg1"/>
                </a:solidFill>
              </a:rPr>
              <a:t>PART 2 - QUALITY ASSURANCE IN VET </a:t>
            </a:r>
            <a:endParaRPr lang="fr-FR" sz="1800" dirty="0">
              <a:solidFill>
                <a:schemeClr val="bg1"/>
              </a:solidFill>
            </a:endParaRPr>
          </a:p>
          <a:p>
            <a:r>
              <a:rPr lang="en-IE" b="1" dirty="0">
                <a:solidFill>
                  <a:schemeClr val="bg1"/>
                </a:solidFill>
              </a:rPr>
              <a:t>OVERVIEW </a:t>
            </a:r>
            <a:endParaRPr lang="fr-FR" sz="2800" dirty="0">
              <a:solidFill>
                <a:schemeClr val="bg1"/>
              </a:solidFill>
            </a:endParaRPr>
          </a:p>
          <a:p>
            <a:r>
              <a:rPr lang="en-IE" b="1" dirty="0">
                <a:solidFill>
                  <a:schemeClr val="bg1"/>
                </a:solidFill>
              </a:rPr>
              <a:t>GENERAL INFORMATION ON QA AT VET SYSTEM LEVEL </a:t>
            </a:r>
            <a:endParaRPr lang="fr-FR" sz="2800" dirty="0">
              <a:solidFill>
                <a:schemeClr val="bg1"/>
              </a:solidFill>
            </a:endParaRPr>
          </a:p>
          <a:p>
            <a:r>
              <a:rPr lang="en-IE" b="1" dirty="0">
                <a:solidFill>
                  <a:schemeClr val="bg1"/>
                </a:solidFill>
              </a:rPr>
              <a:t>QA RELATED TO KEY VET AREAS: </a:t>
            </a:r>
            <a:endParaRPr lang="fr-FR" sz="2800" dirty="0">
              <a:solidFill>
                <a:schemeClr val="bg1"/>
              </a:solidFill>
            </a:endParaRPr>
          </a:p>
          <a:p>
            <a:pPr lvl="2"/>
            <a:r>
              <a:rPr lang="en-IE" b="1" dirty="0">
                <a:solidFill>
                  <a:schemeClr val="bg1"/>
                </a:solidFill>
              </a:rPr>
              <a:t>EVIDENCE – STATISTICS AND RESEARCH AND DEVELOPMENT</a:t>
            </a:r>
            <a:endParaRPr lang="fr-FR" sz="2200" dirty="0">
              <a:solidFill>
                <a:schemeClr val="bg1"/>
              </a:solidFill>
            </a:endParaRPr>
          </a:p>
          <a:p>
            <a:pPr lvl="2"/>
            <a:r>
              <a:rPr lang="en-IE" b="1" dirty="0">
                <a:solidFill>
                  <a:schemeClr val="bg1"/>
                </a:solidFill>
              </a:rPr>
              <a:t>QA AND THE QUALIFICATIONS CYCLE</a:t>
            </a:r>
            <a:endParaRPr lang="fr-FR" sz="2200" dirty="0">
              <a:solidFill>
                <a:schemeClr val="bg1"/>
              </a:solidFill>
            </a:endParaRPr>
          </a:p>
          <a:p>
            <a:pPr lvl="2"/>
            <a:r>
              <a:rPr lang="en-IE" b="1" dirty="0">
                <a:solidFill>
                  <a:schemeClr val="bg1"/>
                </a:solidFill>
              </a:rPr>
              <a:t>QA AND VET PROVISION/PROVIDER INSTITUTIONS </a:t>
            </a:r>
          </a:p>
          <a:p>
            <a:pPr lvl="2"/>
            <a:r>
              <a:rPr lang="en-IE" b="1" dirty="0">
                <a:solidFill>
                  <a:schemeClr val="bg1"/>
                </a:solidFill>
              </a:rPr>
              <a:t>QA AND VET TEACHER/TRAINER QUALIFICATIONS</a:t>
            </a:r>
            <a:endParaRPr lang="fr-FR" sz="2200" dirty="0">
              <a:solidFill>
                <a:schemeClr val="bg1"/>
              </a:solidFill>
            </a:endParaRPr>
          </a:p>
          <a:p>
            <a:r>
              <a:rPr lang="en-IE" b="1" dirty="0">
                <a:solidFill>
                  <a:schemeClr val="bg1"/>
                </a:solidFill>
              </a:rPr>
              <a:t>PART 3 - DEVELOPMENTS, EMERGING NEEDS AND CHALLENGES </a:t>
            </a:r>
            <a:endParaRPr lang="fr-FR" sz="1800" dirty="0">
              <a:solidFill>
                <a:schemeClr val="bg1"/>
              </a:solidFill>
            </a:endParaRPr>
          </a:p>
          <a:p>
            <a:r>
              <a:rPr lang="en-IE" b="1" dirty="0">
                <a:solidFill>
                  <a:schemeClr val="bg1"/>
                </a:solidFill>
              </a:rPr>
              <a:t>PART 4 - GOOD PRACTICE EXAMPLE</a:t>
            </a:r>
            <a:endParaRPr lang="fr-FR" sz="1800" dirty="0">
              <a:solidFill>
                <a:schemeClr val="bg1"/>
              </a:solidFill>
            </a:endParaRPr>
          </a:p>
          <a:p>
            <a:pPr marL="285750" indent="-285750">
              <a:spcBef>
                <a:spcPts val="0"/>
              </a:spcBef>
              <a:buFont typeface="Arial" panose="020B0604020202020204" pitchFamily="34" charset="0"/>
              <a:buChar char="•"/>
            </a:pPr>
            <a:endParaRPr lang="en-GB" dirty="0">
              <a:solidFill>
                <a:schemeClr val="bg1"/>
              </a:solidFill>
            </a:endParaRPr>
          </a:p>
          <a:p>
            <a:pPr marL="285750" indent="-285750">
              <a:spcBef>
                <a:spcPts val="0"/>
              </a:spcBef>
              <a:buFont typeface="Arial" panose="020B0604020202020204" pitchFamily="34" charset="0"/>
              <a:buChar char="•"/>
            </a:pPr>
            <a:endParaRPr lang="en-GB" dirty="0">
              <a:solidFill>
                <a:schemeClr val="bg1"/>
              </a:solidFill>
            </a:endParaRPr>
          </a:p>
          <a:p>
            <a:pPr marL="285750" indent="-285750">
              <a:spcBef>
                <a:spcPts val="0"/>
              </a:spcBef>
              <a:buFont typeface="Arial" panose="020B0604020202020204" pitchFamily="34" charset="0"/>
              <a:buChar char="•"/>
            </a:pPr>
            <a:endParaRPr lang="en-GB"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11</a:t>
            </a:fld>
            <a:endParaRPr lang="en-GB" dirty="0"/>
          </a:p>
        </p:txBody>
      </p:sp>
      <p:sp>
        <p:nvSpPr>
          <p:cNvPr id="5" name="Title 1"/>
          <p:cNvSpPr txBox="1">
            <a:spLocks/>
          </p:cNvSpPr>
          <p:nvPr/>
        </p:nvSpPr>
        <p:spPr>
          <a:xfrm>
            <a:off x="4591224" y="195486"/>
            <a:ext cx="4551586" cy="576064"/>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r>
              <a:rPr lang="en-GB" sz="2400" b="0" dirty="0">
                <a:solidFill>
                  <a:srgbClr val="FFFF00"/>
                </a:solidFill>
              </a:rPr>
              <a:t>QA fiches: structure</a:t>
            </a:r>
          </a:p>
        </p:txBody>
      </p:sp>
    </p:spTree>
    <p:extLst>
      <p:ext uri="{BB962C8B-B14F-4D97-AF65-F5344CB8AC3E}">
        <p14:creationId xmlns:p14="http://schemas.microsoft.com/office/powerpoint/2010/main" val="406842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203597"/>
            <a:ext cx="7936444" cy="3312369"/>
          </a:xfrm>
        </p:spPr>
        <p:txBody>
          <a:bodyPr>
            <a:noAutofit/>
          </a:bodyPr>
          <a:lstStyle/>
          <a:p>
            <a:r>
              <a:rPr lang="fr-BE" sz="1800" dirty="0" err="1">
                <a:solidFill>
                  <a:schemeClr val="bg1"/>
                </a:solidFill>
              </a:rPr>
              <a:t>Some</a:t>
            </a:r>
            <a:r>
              <a:rPr lang="fr-BE" sz="1800" dirty="0">
                <a:solidFill>
                  <a:schemeClr val="bg1"/>
                </a:solidFill>
              </a:rPr>
              <a:t> </a:t>
            </a:r>
            <a:r>
              <a:rPr lang="fr-BE" sz="1800" dirty="0" err="1">
                <a:solidFill>
                  <a:schemeClr val="bg1"/>
                </a:solidFill>
              </a:rPr>
              <a:t>Reflections</a:t>
            </a:r>
            <a:r>
              <a:rPr lang="fr-BE" sz="1800" dirty="0">
                <a:solidFill>
                  <a:schemeClr val="bg1"/>
                </a:solidFill>
              </a:rPr>
              <a:t> </a:t>
            </a:r>
            <a:r>
              <a:rPr lang="fr-BE" sz="1800" dirty="0" err="1">
                <a:solidFill>
                  <a:schemeClr val="bg1"/>
                </a:solidFill>
              </a:rPr>
              <a:t>from</a:t>
            </a:r>
            <a:r>
              <a:rPr lang="fr-BE" sz="1800" dirty="0">
                <a:solidFill>
                  <a:schemeClr val="bg1"/>
                </a:solidFill>
              </a:rPr>
              <a:t> </a:t>
            </a:r>
            <a:r>
              <a:rPr lang="en-GB" sz="1800" dirty="0">
                <a:solidFill>
                  <a:schemeClr val="bg1"/>
                </a:solidFill>
              </a:rPr>
              <a:t>Zoran </a:t>
            </a:r>
            <a:r>
              <a:rPr lang="en-GB" sz="1800" dirty="0" err="1">
                <a:solidFill>
                  <a:schemeClr val="bg1"/>
                </a:solidFill>
              </a:rPr>
              <a:t>Jovchevski</a:t>
            </a:r>
            <a:r>
              <a:rPr lang="en-GB" sz="1800" dirty="0">
                <a:solidFill>
                  <a:schemeClr val="bg1"/>
                </a:solidFill>
              </a:rPr>
              <a:t>, North Macedonia forum member:</a:t>
            </a:r>
          </a:p>
          <a:p>
            <a:pPr marL="285750" lvl="0" indent="-285750">
              <a:buFont typeface="Arial" panose="020B0604020202020204" pitchFamily="34" charset="0"/>
              <a:buChar char="•"/>
            </a:pPr>
            <a:r>
              <a:rPr lang="en-GB" dirty="0">
                <a:solidFill>
                  <a:schemeClr val="bg1"/>
                </a:solidFill>
              </a:rPr>
              <a:t>What were the most challenging issues have you faced in reviewing the country fiche?</a:t>
            </a:r>
            <a:endParaRPr lang="fr-FR" dirty="0">
              <a:solidFill>
                <a:schemeClr val="bg1"/>
              </a:solidFill>
            </a:endParaRPr>
          </a:p>
          <a:p>
            <a:pPr marL="285750" lvl="0" indent="-285750">
              <a:buFont typeface="Arial" panose="020B0604020202020204" pitchFamily="34" charset="0"/>
              <a:buChar char="•"/>
            </a:pPr>
            <a:r>
              <a:rPr lang="en-GB" dirty="0">
                <a:solidFill>
                  <a:schemeClr val="bg1"/>
                </a:solidFill>
              </a:rPr>
              <a:t>What have you learnt from this activity?</a:t>
            </a:r>
            <a:endParaRPr lang="fr-FR" dirty="0">
              <a:solidFill>
                <a:schemeClr val="bg1"/>
              </a:solidFill>
            </a:endParaRPr>
          </a:p>
          <a:p>
            <a:pPr marL="285750" lvl="0" indent="-285750">
              <a:buFont typeface="Arial" panose="020B0604020202020204" pitchFamily="34" charset="0"/>
              <a:buChar char="•"/>
            </a:pPr>
            <a:r>
              <a:rPr lang="en-GB" dirty="0">
                <a:solidFill>
                  <a:schemeClr val="bg1"/>
                </a:solidFill>
              </a:rPr>
              <a:t>How useful is it in the context of your country?</a:t>
            </a:r>
            <a:endParaRPr lang="fr-FR" dirty="0">
              <a:solidFill>
                <a:schemeClr val="bg1"/>
              </a:solidFill>
            </a:endParaRPr>
          </a:p>
          <a:p>
            <a:endParaRPr lang="fr-FR" sz="1800"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12</a:t>
            </a:fld>
            <a:endParaRPr lang="en-GB" dirty="0"/>
          </a:p>
        </p:txBody>
      </p:sp>
      <p:sp>
        <p:nvSpPr>
          <p:cNvPr id="5" name="Title 1"/>
          <p:cNvSpPr txBox="1">
            <a:spLocks/>
          </p:cNvSpPr>
          <p:nvPr/>
        </p:nvSpPr>
        <p:spPr>
          <a:xfrm>
            <a:off x="4591224" y="195486"/>
            <a:ext cx="4551586" cy="576064"/>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endParaRPr lang="en-GB" sz="2400" b="0" dirty="0">
              <a:solidFill>
                <a:srgbClr val="FFFF00"/>
              </a:solidFill>
            </a:endParaRPr>
          </a:p>
        </p:txBody>
      </p:sp>
    </p:spTree>
    <p:extLst>
      <p:ext uri="{BB962C8B-B14F-4D97-AF65-F5344CB8AC3E}">
        <p14:creationId xmlns:p14="http://schemas.microsoft.com/office/powerpoint/2010/main" val="309877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419622"/>
            <a:ext cx="7936444" cy="3420270"/>
          </a:xfrm>
        </p:spPr>
        <p:txBody>
          <a:bodyPr>
            <a:noAutofit/>
          </a:bodyPr>
          <a:lstStyle/>
          <a:p>
            <a:pPr algn="ctr">
              <a:spcBef>
                <a:spcPts val="600"/>
              </a:spcBef>
              <a:spcAft>
                <a:spcPts val="1200"/>
              </a:spcAft>
            </a:pPr>
            <a:r>
              <a:rPr lang="en-GB" sz="3600" dirty="0">
                <a:solidFill>
                  <a:schemeClr val="bg1"/>
                </a:solidFill>
              </a:rPr>
              <a:t>Monitoring VET quality: mapping of EQAVET indicators</a:t>
            </a:r>
          </a:p>
          <a:p>
            <a:pPr algn="ctr">
              <a:spcBef>
                <a:spcPts val="600"/>
              </a:spcBef>
              <a:spcAft>
                <a:spcPts val="1200"/>
              </a:spcAft>
            </a:pPr>
            <a:endParaRPr lang="en-GB" sz="2400" i="1" dirty="0">
              <a:solidFill>
                <a:schemeClr val="bg1"/>
              </a:solidFill>
            </a:endParaRPr>
          </a:p>
          <a:p>
            <a:pPr>
              <a:spcBef>
                <a:spcPts val="600"/>
              </a:spcBef>
              <a:spcAft>
                <a:spcPts val="1200"/>
              </a:spcAft>
            </a:pPr>
            <a:r>
              <a:rPr lang="en-GB" sz="2400" i="1" dirty="0">
                <a:solidFill>
                  <a:schemeClr val="bg1"/>
                </a:solidFill>
              </a:rPr>
              <a:t>(EQAVET - European Quality Assurance in Vocational Education and Training)</a:t>
            </a:r>
          </a:p>
          <a:p>
            <a:pPr algn="ctr">
              <a:spcBef>
                <a:spcPts val="600"/>
              </a:spcBef>
              <a:spcAft>
                <a:spcPts val="1200"/>
              </a:spcAft>
            </a:pPr>
            <a:endParaRPr lang="fr-FR" sz="3600" dirty="0">
              <a:solidFill>
                <a:schemeClr val="bg1"/>
              </a:solidFill>
            </a:endParaRPr>
          </a:p>
          <a:p>
            <a:pPr algn="ctr">
              <a:spcBef>
                <a:spcPts val="600"/>
              </a:spcBef>
              <a:spcAft>
                <a:spcPts val="1200"/>
              </a:spcAft>
            </a:pPr>
            <a:endParaRPr lang="en-GB" sz="3600" dirty="0">
              <a:solidFill>
                <a:schemeClr val="bg1"/>
              </a:solidFill>
            </a:endParaRPr>
          </a:p>
          <a:p>
            <a:pPr marL="285750" indent="-285750" algn="ctr">
              <a:spcBef>
                <a:spcPts val="600"/>
              </a:spcBef>
              <a:spcAft>
                <a:spcPts val="1200"/>
              </a:spcAft>
              <a:buFont typeface="Arial" panose="020B0604020202020204" pitchFamily="34" charset="0"/>
              <a:buChar char="•"/>
            </a:pPr>
            <a:endParaRPr lang="en-GB" sz="3600" dirty="0">
              <a:solidFill>
                <a:schemeClr val="bg1"/>
              </a:solidFill>
            </a:endParaRPr>
          </a:p>
          <a:p>
            <a:pPr marL="285750" indent="-285750" algn="ctr">
              <a:spcBef>
                <a:spcPts val="600"/>
              </a:spcBef>
              <a:spcAft>
                <a:spcPts val="1200"/>
              </a:spcAft>
              <a:buFont typeface="Arial" panose="020B0604020202020204" pitchFamily="34" charset="0"/>
              <a:buChar char="•"/>
            </a:pPr>
            <a:endParaRPr lang="en-GB" sz="3600"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13</a:t>
            </a:fld>
            <a:endParaRPr lang="en-GB" dirty="0"/>
          </a:p>
        </p:txBody>
      </p:sp>
    </p:spTree>
    <p:extLst>
      <p:ext uri="{BB962C8B-B14F-4D97-AF65-F5344CB8AC3E}">
        <p14:creationId xmlns:p14="http://schemas.microsoft.com/office/powerpoint/2010/main" val="2881818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275606"/>
            <a:ext cx="7936444" cy="3312368"/>
          </a:xfrm>
        </p:spPr>
        <p:txBody>
          <a:bodyPr>
            <a:noAutofit/>
          </a:bodyPr>
          <a:lstStyle/>
          <a:p>
            <a:pPr>
              <a:spcBef>
                <a:spcPts val="600"/>
              </a:spcBef>
              <a:spcAft>
                <a:spcPts val="1200"/>
              </a:spcAft>
              <a:defRPr/>
            </a:pPr>
            <a:r>
              <a:rPr lang="en-GB" b="1" i="1" dirty="0">
                <a:solidFill>
                  <a:schemeClr val="bg1"/>
                </a:solidFill>
              </a:rPr>
              <a:t>Rationale: Making use of data, based on quality indicators, to improve VET, is central to a VET quality assurance approach</a:t>
            </a:r>
            <a:endParaRPr lang="en-GB" dirty="0">
              <a:solidFill>
                <a:schemeClr val="bg1"/>
              </a:solidFill>
            </a:endParaRPr>
          </a:p>
          <a:p>
            <a:pPr>
              <a:spcBef>
                <a:spcPts val="600"/>
              </a:spcBef>
              <a:spcAft>
                <a:spcPts val="1200"/>
              </a:spcAft>
              <a:defRPr/>
            </a:pPr>
            <a:r>
              <a:rPr lang="en-IE" b="1" dirty="0">
                <a:solidFill>
                  <a:schemeClr val="bg1"/>
                </a:solidFill>
              </a:rPr>
              <a:t>Objectives:</a:t>
            </a:r>
          </a:p>
          <a:p>
            <a:pPr>
              <a:spcBef>
                <a:spcPts val="600"/>
              </a:spcBef>
              <a:spcAft>
                <a:spcPts val="1200"/>
              </a:spcAft>
              <a:defRPr/>
            </a:pPr>
            <a:r>
              <a:rPr lang="en-IE" dirty="0">
                <a:solidFill>
                  <a:schemeClr val="bg1"/>
                </a:solidFill>
              </a:rPr>
              <a:t>To understand </a:t>
            </a:r>
            <a:r>
              <a:rPr lang="en-IE" dirty="0">
                <a:solidFill>
                  <a:schemeClr val="bg1"/>
                </a:solidFill>
                <a:ea typeface="Verdana" panose="020B0604030504040204" pitchFamily="34" charset="0"/>
                <a:cs typeface="Verdana" panose="020B0604030504040204" pitchFamily="34" charset="0"/>
              </a:rPr>
              <a:t>quality indicators and ‘adopt a common language’</a:t>
            </a:r>
          </a:p>
          <a:p>
            <a:pPr>
              <a:spcBef>
                <a:spcPts val="600"/>
              </a:spcBef>
              <a:spcAft>
                <a:spcPts val="1200"/>
              </a:spcAft>
              <a:buClr>
                <a:schemeClr val="bg2"/>
              </a:buClr>
            </a:pPr>
            <a:r>
              <a:rPr lang="en-IE" dirty="0">
                <a:solidFill>
                  <a:schemeClr val="bg1"/>
                </a:solidFill>
                <a:ea typeface="Verdana" panose="020B0604030504040204" pitchFamily="34" charset="0"/>
                <a:cs typeface="Verdana" panose="020B0604030504040204" pitchFamily="34" charset="0"/>
              </a:rPr>
              <a:t>To make use of indicators to:</a:t>
            </a:r>
          </a:p>
          <a:p>
            <a:pPr marL="285750" indent="-285750">
              <a:spcBef>
                <a:spcPts val="600"/>
              </a:spcBef>
              <a:buClr>
                <a:schemeClr val="bg2"/>
              </a:buClr>
              <a:buFont typeface="Arial" panose="020B0604020202020204" pitchFamily="34" charset="0"/>
              <a:buChar char="•"/>
            </a:pPr>
            <a:r>
              <a:rPr lang="en-IE" dirty="0">
                <a:solidFill>
                  <a:schemeClr val="bg1"/>
                </a:solidFill>
                <a:ea typeface="Verdana" panose="020B0604030504040204" pitchFamily="34" charset="0"/>
                <a:cs typeface="Verdana" panose="020B0604030504040204" pitchFamily="34" charset="0"/>
              </a:rPr>
              <a:t>‘un-pack’ quality assurance</a:t>
            </a:r>
          </a:p>
          <a:p>
            <a:pPr marL="285750" indent="-285750">
              <a:spcBef>
                <a:spcPts val="600"/>
              </a:spcBef>
              <a:buClr>
                <a:schemeClr val="bg2"/>
              </a:buClr>
              <a:buFont typeface="Arial" panose="020B0604020202020204" pitchFamily="34" charset="0"/>
              <a:buChar char="•"/>
            </a:pPr>
            <a:r>
              <a:rPr lang="en-IE" dirty="0">
                <a:solidFill>
                  <a:schemeClr val="bg1"/>
                </a:solidFill>
                <a:ea typeface="Verdana" panose="020B0604030504040204" pitchFamily="34" charset="0"/>
                <a:cs typeface="Verdana" panose="020B0604030504040204" pitchFamily="34" charset="0"/>
              </a:rPr>
              <a:t>support transparency </a:t>
            </a:r>
          </a:p>
          <a:p>
            <a:pPr marL="285750" indent="-285750">
              <a:spcBef>
                <a:spcPts val="600"/>
              </a:spcBef>
              <a:buClr>
                <a:schemeClr val="bg2"/>
              </a:buClr>
              <a:buFont typeface="Arial" panose="020B0604020202020204" pitchFamily="34" charset="0"/>
              <a:buChar char="•"/>
            </a:pPr>
            <a:r>
              <a:rPr lang="en-IE" dirty="0">
                <a:solidFill>
                  <a:schemeClr val="bg1"/>
                </a:solidFill>
                <a:ea typeface="Verdana" panose="020B0604030504040204" pitchFamily="34" charset="0"/>
                <a:cs typeface="Verdana" panose="020B0604030504040204" pitchFamily="34" charset="0"/>
              </a:rPr>
              <a:t>facilitate collaboration</a:t>
            </a: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14</a:t>
            </a:fld>
            <a:endParaRPr lang="en-GB" dirty="0"/>
          </a:p>
        </p:txBody>
      </p:sp>
      <p:sp>
        <p:nvSpPr>
          <p:cNvPr id="5" name="Title 1"/>
          <p:cNvSpPr txBox="1">
            <a:spLocks/>
          </p:cNvSpPr>
          <p:nvPr/>
        </p:nvSpPr>
        <p:spPr>
          <a:xfrm>
            <a:off x="2267744" y="204291"/>
            <a:ext cx="6988958"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r>
              <a:rPr lang="en-IE" sz="2400" b="0" dirty="0">
                <a:solidFill>
                  <a:srgbClr val="FFFF00"/>
                </a:solidFill>
              </a:rPr>
              <a:t>M</a:t>
            </a:r>
            <a:r>
              <a:rPr lang="en-IE" sz="2400" dirty="0">
                <a:solidFill>
                  <a:srgbClr val="FFFF00"/>
                </a:solidFill>
              </a:rPr>
              <a:t>apping of EQAVET indicators</a:t>
            </a:r>
            <a:endParaRPr lang="en-GB" sz="2400" dirty="0">
              <a:solidFill>
                <a:srgbClr val="FFFF00"/>
              </a:solidFill>
            </a:endParaRPr>
          </a:p>
        </p:txBody>
      </p:sp>
    </p:spTree>
    <p:extLst>
      <p:ext uri="{BB962C8B-B14F-4D97-AF65-F5344CB8AC3E}">
        <p14:creationId xmlns:p14="http://schemas.microsoft.com/office/powerpoint/2010/main" val="530988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2211710"/>
            <a:ext cx="7936444" cy="2376264"/>
          </a:xfrm>
        </p:spPr>
        <p:txBody>
          <a:bodyPr>
            <a:noAutofit/>
          </a:bodyPr>
          <a:lstStyle/>
          <a:p>
            <a:pPr>
              <a:spcBef>
                <a:spcPts val="600"/>
              </a:spcBef>
              <a:spcAft>
                <a:spcPts val="1200"/>
              </a:spcAft>
              <a:defRPr/>
            </a:pPr>
            <a:r>
              <a:rPr lang="en-US" b="1" i="1" dirty="0">
                <a:solidFill>
                  <a:schemeClr val="bg1"/>
                </a:solidFill>
              </a:rPr>
              <a:t>The mapping consisted of collecting information on the:</a:t>
            </a:r>
          </a:p>
          <a:p>
            <a:pPr marL="285750" indent="-285750">
              <a:buFont typeface="Arial" panose="020B0604020202020204" pitchFamily="34" charset="0"/>
              <a:buChar char="•"/>
            </a:pPr>
            <a:r>
              <a:rPr lang="en-GB" i="1" dirty="0">
                <a:solidFill>
                  <a:schemeClr val="bg1"/>
                </a:solidFill>
              </a:rPr>
              <a:t>Comprehension </a:t>
            </a:r>
            <a:r>
              <a:rPr lang="en-GB" dirty="0">
                <a:solidFill>
                  <a:schemeClr val="bg1"/>
                </a:solidFill>
              </a:rPr>
              <a:t>of Quality indicators </a:t>
            </a:r>
          </a:p>
          <a:p>
            <a:pPr marL="285750" indent="-285750">
              <a:buFont typeface="Arial" panose="020B0604020202020204" pitchFamily="34" charset="0"/>
              <a:buChar char="•"/>
            </a:pPr>
            <a:r>
              <a:rPr lang="en-GB" i="1" dirty="0">
                <a:solidFill>
                  <a:schemeClr val="bg1"/>
                </a:solidFill>
              </a:rPr>
              <a:t>Relevancy</a:t>
            </a:r>
            <a:r>
              <a:rPr lang="en-GB" dirty="0">
                <a:solidFill>
                  <a:schemeClr val="bg1"/>
                </a:solidFill>
              </a:rPr>
              <a:t> of quality indicators </a:t>
            </a:r>
          </a:p>
          <a:p>
            <a:pPr marL="285750" indent="-285750">
              <a:buFont typeface="Arial" panose="020B0604020202020204" pitchFamily="34" charset="0"/>
              <a:buChar char="•"/>
            </a:pPr>
            <a:r>
              <a:rPr lang="en-GB" i="1" dirty="0">
                <a:solidFill>
                  <a:schemeClr val="bg1"/>
                </a:solidFill>
              </a:rPr>
              <a:t>Coverage and usage </a:t>
            </a:r>
            <a:r>
              <a:rPr lang="en-GB" dirty="0">
                <a:solidFill>
                  <a:schemeClr val="bg1"/>
                </a:solidFill>
              </a:rPr>
              <a:t>of quality indicators (data collection)</a:t>
            </a:r>
          </a:p>
          <a:p>
            <a:pPr>
              <a:spcBef>
                <a:spcPts val="600"/>
              </a:spcBef>
              <a:spcAft>
                <a:spcPts val="1200"/>
              </a:spcAft>
              <a:defRPr/>
            </a:pPr>
            <a:endParaRPr lang="en-IE" dirty="0">
              <a:solidFill>
                <a:schemeClr val="bg1"/>
              </a:solidFill>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15</a:t>
            </a:fld>
            <a:endParaRPr lang="en-GB" dirty="0"/>
          </a:p>
        </p:txBody>
      </p:sp>
      <p:sp>
        <p:nvSpPr>
          <p:cNvPr id="5" name="Title 1"/>
          <p:cNvSpPr txBox="1">
            <a:spLocks/>
          </p:cNvSpPr>
          <p:nvPr/>
        </p:nvSpPr>
        <p:spPr>
          <a:xfrm>
            <a:off x="2134628" y="237642"/>
            <a:ext cx="6988958"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r>
              <a:rPr lang="en-IE" sz="2400" b="0" dirty="0">
                <a:solidFill>
                  <a:srgbClr val="FFFF00"/>
                </a:solidFill>
              </a:rPr>
              <a:t>M</a:t>
            </a:r>
            <a:r>
              <a:rPr lang="en-IE" sz="2400" dirty="0">
                <a:solidFill>
                  <a:srgbClr val="FFFF00"/>
                </a:solidFill>
              </a:rPr>
              <a:t>apping of EQAVET indicators</a:t>
            </a:r>
            <a:endParaRPr lang="en-GB" sz="2400" dirty="0">
              <a:solidFill>
                <a:srgbClr val="FFFF00"/>
              </a:solidFill>
            </a:endParaRPr>
          </a:p>
        </p:txBody>
      </p:sp>
    </p:spTree>
    <p:extLst>
      <p:ext uri="{BB962C8B-B14F-4D97-AF65-F5344CB8AC3E}">
        <p14:creationId xmlns:p14="http://schemas.microsoft.com/office/powerpoint/2010/main" val="2914797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E" dirty="0">
                <a:solidFill>
                  <a:srgbClr val="002060"/>
                </a:solidFill>
              </a:rPr>
              <a:t>Mapping: EQAVET indicators</a:t>
            </a:r>
            <a:br>
              <a:rPr lang="en-GB" dirty="0">
                <a:solidFill>
                  <a:srgbClr val="002060"/>
                </a:solidFill>
              </a:rPr>
            </a:br>
            <a:endParaRPr lang="en-GB" dirty="0">
              <a:solidFill>
                <a:srgbClr val="002060"/>
              </a:solidFill>
            </a:endParaRPr>
          </a:p>
        </p:txBody>
      </p:sp>
      <p:sp>
        <p:nvSpPr>
          <p:cNvPr id="3" name="Text Placeholder 2"/>
          <p:cNvSpPr>
            <a:spLocks noGrp="1"/>
          </p:cNvSpPr>
          <p:nvPr>
            <p:ph type="body" sz="quarter" idx="11"/>
          </p:nvPr>
        </p:nvSpPr>
        <p:spPr/>
        <p:txBody>
          <a:bodyPr/>
          <a:lstStyle/>
          <a:p>
            <a:r>
              <a:rPr lang="en-IE" dirty="0">
                <a:solidFill>
                  <a:srgbClr val="009900"/>
                </a:solidFill>
              </a:rPr>
              <a:t>Internationally agreed set of core indicators</a:t>
            </a:r>
          </a:p>
          <a:p>
            <a:r>
              <a:rPr lang="en-IE" dirty="0">
                <a:solidFill>
                  <a:srgbClr val="009900"/>
                </a:solidFill>
              </a:rPr>
              <a:t>Aligned with a PDCA framework with quality criteria and descriptors</a:t>
            </a:r>
          </a:p>
          <a:p>
            <a:r>
              <a:rPr lang="en-IE" dirty="0">
                <a:solidFill>
                  <a:srgbClr val="009900"/>
                </a:solidFill>
              </a:rPr>
              <a:t>Available knowledge on the relevance and use of these indicators in the EU</a:t>
            </a:r>
          </a:p>
          <a:p>
            <a:r>
              <a:rPr lang="en-IE" dirty="0">
                <a:solidFill>
                  <a:srgbClr val="009900"/>
                </a:solidFill>
              </a:rPr>
              <a:t>Evidence that usage can improve quality assurance in VET</a:t>
            </a:r>
          </a:p>
          <a:p>
            <a:r>
              <a:rPr lang="en-IE" dirty="0">
                <a:solidFill>
                  <a:srgbClr val="009900"/>
                </a:solidFill>
              </a:rPr>
              <a:t>Can support the internationalising of quality assurance and comparability</a:t>
            </a:r>
          </a:p>
          <a:p>
            <a:endParaRPr lang="en-GB" dirty="0"/>
          </a:p>
        </p:txBody>
      </p:sp>
      <p:sp>
        <p:nvSpPr>
          <p:cNvPr id="4" name="Text Placeholder 3"/>
          <p:cNvSpPr>
            <a:spLocks noGrp="1"/>
          </p:cNvSpPr>
          <p:nvPr>
            <p:ph type="body" sz="quarter" idx="12"/>
          </p:nvPr>
        </p:nvSpPr>
        <p:spPr/>
        <p:txBody>
          <a:bodyPr>
            <a:normAutofit fontScale="77500" lnSpcReduction="20000"/>
          </a:bodyPr>
          <a:lstStyle/>
          <a:p>
            <a:pPr marL="342900" indent="-342900">
              <a:buAutoNum type="arabicPeriod"/>
            </a:pPr>
            <a:r>
              <a:rPr lang="en-GB" dirty="0">
                <a:solidFill>
                  <a:srgbClr val="002060"/>
                </a:solidFill>
              </a:rPr>
              <a:t>Relevance of quality assurance systems for VET providers</a:t>
            </a:r>
          </a:p>
          <a:p>
            <a:pPr marL="342900" indent="-342900">
              <a:buAutoNum type="arabicPeriod"/>
            </a:pPr>
            <a:r>
              <a:rPr lang="en-GB" dirty="0">
                <a:solidFill>
                  <a:srgbClr val="002060"/>
                </a:solidFill>
              </a:rPr>
              <a:t>Investment in training of teachers and trainers</a:t>
            </a:r>
          </a:p>
          <a:p>
            <a:pPr marL="342900" indent="-342900">
              <a:buAutoNum type="arabicPeriod"/>
            </a:pPr>
            <a:r>
              <a:rPr lang="en-GB" dirty="0">
                <a:solidFill>
                  <a:srgbClr val="002060"/>
                </a:solidFill>
              </a:rPr>
              <a:t>Participation rate in VET programmes</a:t>
            </a:r>
          </a:p>
          <a:p>
            <a:pPr marL="342900" indent="-342900">
              <a:buAutoNum type="arabicPeriod"/>
            </a:pPr>
            <a:r>
              <a:rPr lang="en-GB" dirty="0">
                <a:solidFill>
                  <a:srgbClr val="002060"/>
                </a:solidFill>
              </a:rPr>
              <a:t>Completion rate in VET programmes</a:t>
            </a:r>
          </a:p>
          <a:p>
            <a:pPr marL="342900" indent="-342900">
              <a:buAutoNum type="arabicPeriod"/>
            </a:pPr>
            <a:r>
              <a:rPr lang="en-GB" dirty="0">
                <a:solidFill>
                  <a:srgbClr val="002060"/>
                </a:solidFill>
              </a:rPr>
              <a:t>Placement rate in VET programmes</a:t>
            </a:r>
          </a:p>
          <a:p>
            <a:pPr marL="342900" indent="-342900">
              <a:buAutoNum type="arabicPeriod"/>
            </a:pPr>
            <a:r>
              <a:rPr lang="en-GB" dirty="0">
                <a:solidFill>
                  <a:srgbClr val="002060"/>
                </a:solidFill>
              </a:rPr>
              <a:t>Utilisation of acquired skills at the workplace</a:t>
            </a:r>
          </a:p>
          <a:p>
            <a:pPr marL="342900" indent="-342900">
              <a:buAutoNum type="arabicPeriod"/>
            </a:pPr>
            <a:r>
              <a:rPr lang="en-GB" dirty="0">
                <a:solidFill>
                  <a:srgbClr val="002060"/>
                </a:solidFill>
              </a:rPr>
              <a:t>Unemployment rate according to individual criteria</a:t>
            </a:r>
          </a:p>
          <a:p>
            <a:pPr marL="342900" indent="-342900">
              <a:buAutoNum type="arabicPeriod"/>
            </a:pPr>
            <a:r>
              <a:rPr lang="en-GB" dirty="0">
                <a:solidFill>
                  <a:srgbClr val="002060"/>
                </a:solidFill>
              </a:rPr>
              <a:t>Prevalence of vulnerable groups</a:t>
            </a:r>
          </a:p>
          <a:p>
            <a:pPr marL="342900" indent="-342900">
              <a:buAutoNum type="arabicPeriod"/>
            </a:pPr>
            <a:r>
              <a:rPr lang="en-GB" dirty="0">
                <a:solidFill>
                  <a:srgbClr val="002060"/>
                </a:solidFill>
              </a:rPr>
              <a:t>Mechanisms to identify training needs in the labour market</a:t>
            </a:r>
          </a:p>
          <a:p>
            <a:pPr marL="342900" indent="-342900">
              <a:buAutoNum type="arabicPeriod"/>
            </a:pPr>
            <a:r>
              <a:rPr lang="en-GB" dirty="0">
                <a:solidFill>
                  <a:srgbClr val="002060"/>
                </a:solidFill>
              </a:rPr>
              <a:t>Schemes used  to promote better access to VET</a:t>
            </a:r>
            <a:endParaRPr lang="en-GB" u="sng" dirty="0">
              <a:solidFill>
                <a:srgbClr val="002060"/>
              </a:solidFill>
            </a:endParaRPr>
          </a:p>
          <a:p>
            <a:endParaRPr lang="en-GB" dirty="0">
              <a:solidFill>
                <a:srgbClr val="002060"/>
              </a:solidFill>
            </a:endParaRPr>
          </a:p>
        </p:txBody>
      </p:sp>
      <p:sp>
        <p:nvSpPr>
          <p:cNvPr id="5" name="Slide Number Placeholder 4"/>
          <p:cNvSpPr>
            <a:spLocks noGrp="1"/>
          </p:cNvSpPr>
          <p:nvPr>
            <p:ph type="sldNum" sz="quarter" idx="13"/>
          </p:nvPr>
        </p:nvSpPr>
        <p:spPr/>
        <p:txBody>
          <a:bodyPr/>
          <a:lstStyle/>
          <a:p>
            <a:fld id="{BA7DDD0C-F7B3-44FD-8FF2-ED85422D685B}" type="slidenum">
              <a:rPr lang="en-GB" smtClean="0"/>
              <a:pPr/>
              <a:t>16</a:t>
            </a:fld>
            <a:endParaRPr lang="en-GB" dirty="0"/>
          </a:p>
        </p:txBody>
      </p:sp>
      <p:sp>
        <p:nvSpPr>
          <p:cNvPr id="6" name="Footer Placeholder 5"/>
          <p:cNvSpPr>
            <a:spLocks noGrp="1"/>
          </p:cNvSpPr>
          <p:nvPr>
            <p:ph type="ftr" sz="quarter" idx="14"/>
          </p:nvPr>
        </p:nvSpPr>
        <p:spPr/>
        <p:txBody>
          <a:bodyPr>
            <a:normAutofit lnSpcReduction="10000"/>
          </a:bodyPr>
          <a:lstStyle/>
          <a:p>
            <a:r>
              <a:rPr lang="en-GB"/>
              <a:t>To edit footer go to insert&gt;header &amp; footer</a:t>
            </a:r>
            <a:endParaRPr lang="en-GB" dirty="0"/>
          </a:p>
        </p:txBody>
      </p:sp>
    </p:spTree>
    <p:extLst>
      <p:ext uri="{BB962C8B-B14F-4D97-AF65-F5344CB8AC3E}">
        <p14:creationId xmlns:p14="http://schemas.microsoft.com/office/powerpoint/2010/main" val="3843895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4294967295"/>
          </p:nvPr>
        </p:nvSpPr>
        <p:spPr>
          <a:xfrm>
            <a:off x="6057900" y="4732338"/>
            <a:ext cx="3086100" cy="130175"/>
          </a:xfrm>
        </p:spPr>
        <p:txBody>
          <a:bodyPr>
            <a:normAutofit lnSpcReduction="10000"/>
          </a:bodyPr>
          <a:lstStyle/>
          <a:p>
            <a:r>
              <a:rPr lang="en-GB"/>
              <a:t>ELIZABETH WATTERS</a:t>
            </a:r>
          </a:p>
        </p:txBody>
      </p:sp>
      <p:sp>
        <p:nvSpPr>
          <p:cNvPr id="4" name="Slide Number Placeholder 3"/>
          <p:cNvSpPr>
            <a:spLocks noGrp="1"/>
          </p:cNvSpPr>
          <p:nvPr>
            <p:ph type="sldNum" sz="quarter" idx="4294967295"/>
          </p:nvPr>
        </p:nvSpPr>
        <p:spPr>
          <a:xfrm>
            <a:off x="8974138" y="4598988"/>
            <a:ext cx="169862" cy="131762"/>
          </a:xfrm>
        </p:spPr>
        <p:txBody>
          <a:bodyPr/>
          <a:lstStyle/>
          <a:p>
            <a:fld id="{4E406AB4-22D1-4ABB-99CF-8A54ADA954A2}" type="slidenum">
              <a:rPr lang="en-GB" smtClean="0"/>
              <a:t>17</a:t>
            </a:fld>
            <a:endParaRPr lang="en-GB"/>
          </a:p>
        </p:txBody>
      </p:sp>
      <p:sp>
        <p:nvSpPr>
          <p:cNvPr id="5" name="Title 4"/>
          <p:cNvSpPr>
            <a:spLocks noGrp="1"/>
          </p:cNvSpPr>
          <p:nvPr>
            <p:ph type="title" idx="4294967295"/>
          </p:nvPr>
        </p:nvSpPr>
        <p:spPr>
          <a:xfrm>
            <a:off x="2123728" y="411510"/>
            <a:ext cx="6546180" cy="576263"/>
          </a:xfrm>
        </p:spPr>
        <p:txBody>
          <a:bodyPr>
            <a:normAutofit/>
          </a:bodyPr>
          <a:lstStyle/>
          <a:p>
            <a:r>
              <a:rPr lang="en-GB" dirty="0">
                <a:solidFill>
                  <a:schemeClr val="accent2">
                    <a:lumMod val="60000"/>
                    <a:lumOff val="40000"/>
                  </a:schemeClr>
                </a:solidFill>
              </a:rPr>
              <a:t>General findings</a:t>
            </a:r>
          </a:p>
        </p:txBody>
      </p:sp>
      <p:sp>
        <p:nvSpPr>
          <p:cNvPr id="8" name="Content Placeholder 1"/>
          <p:cNvSpPr txBox="1">
            <a:spLocks/>
          </p:cNvSpPr>
          <p:nvPr/>
        </p:nvSpPr>
        <p:spPr>
          <a:xfrm>
            <a:off x="755577" y="1370014"/>
            <a:ext cx="7200800" cy="3073399"/>
          </a:xfrm>
          <a:prstGeom prst="rect">
            <a:avLst/>
          </a:prstGeom>
        </p:spPr>
        <p:txBody>
          <a:bodyPr>
            <a:normAutofit fontScale="92500"/>
          </a:bodyPr>
          <a:lst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0" kern="1200" cap="none" baseline="0">
                <a:solidFill>
                  <a:schemeClr val="tx2"/>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6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4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2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a:buChar char="•"/>
            </a:pPr>
            <a:r>
              <a:rPr lang="en-GB" dirty="0">
                <a:solidFill>
                  <a:schemeClr val="bg1"/>
                </a:solidFill>
              </a:rPr>
              <a:t>Majority of countries collect indicators/data under review </a:t>
            </a:r>
            <a:r>
              <a:rPr lang="en-GB" i="1" dirty="0">
                <a:solidFill>
                  <a:schemeClr val="bg1"/>
                </a:solidFill>
              </a:rPr>
              <a:t>(with the exception of Indicators 5 and 6)</a:t>
            </a:r>
          </a:p>
          <a:p>
            <a:pPr marL="285750" indent="-285750">
              <a:buFont typeface="Arial"/>
              <a:buChar char="•"/>
            </a:pPr>
            <a:r>
              <a:rPr lang="it-IT" dirty="0">
                <a:solidFill>
                  <a:schemeClr val="bg1"/>
                </a:solidFill>
              </a:rPr>
              <a:t>National </a:t>
            </a:r>
            <a:r>
              <a:rPr lang="it-IT" dirty="0" err="1">
                <a:solidFill>
                  <a:schemeClr val="bg1"/>
                </a:solidFill>
              </a:rPr>
              <a:t>statistical</a:t>
            </a:r>
            <a:r>
              <a:rPr lang="it-IT" dirty="0">
                <a:solidFill>
                  <a:schemeClr val="bg1"/>
                </a:solidFill>
              </a:rPr>
              <a:t> office/</a:t>
            </a:r>
            <a:r>
              <a:rPr lang="it-IT" dirty="0" err="1">
                <a:solidFill>
                  <a:schemeClr val="bg1"/>
                </a:solidFill>
              </a:rPr>
              <a:t>ministry</a:t>
            </a:r>
            <a:r>
              <a:rPr lang="it-IT" dirty="0">
                <a:solidFill>
                  <a:schemeClr val="bg1"/>
                </a:solidFill>
              </a:rPr>
              <a:t> of </a:t>
            </a:r>
            <a:r>
              <a:rPr lang="it-IT" dirty="0" err="1">
                <a:solidFill>
                  <a:schemeClr val="bg1"/>
                </a:solidFill>
              </a:rPr>
              <a:t>education</a:t>
            </a:r>
            <a:r>
              <a:rPr lang="it-IT" dirty="0">
                <a:solidFill>
                  <a:schemeClr val="bg1"/>
                </a:solidFill>
              </a:rPr>
              <a:t> and </a:t>
            </a:r>
            <a:r>
              <a:rPr lang="it-IT" dirty="0" err="1">
                <a:solidFill>
                  <a:schemeClr val="bg1"/>
                </a:solidFill>
              </a:rPr>
              <a:t>labour</a:t>
            </a:r>
            <a:r>
              <a:rPr lang="it-IT" dirty="0">
                <a:solidFill>
                  <a:schemeClr val="bg1"/>
                </a:solidFill>
              </a:rPr>
              <a:t> </a:t>
            </a:r>
            <a:r>
              <a:rPr lang="it-IT" dirty="0" err="1">
                <a:solidFill>
                  <a:schemeClr val="bg1"/>
                </a:solidFill>
              </a:rPr>
              <a:t>as</a:t>
            </a:r>
            <a:r>
              <a:rPr lang="it-IT" dirty="0">
                <a:solidFill>
                  <a:schemeClr val="bg1"/>
                </a:solidFill>
              </a:rPr>
              <a:t> </a:t>
            </a:r>
            <a:r>
              <a:rPr lang="it-IT" dirty="0" err="1">
                <a:solidFill>
                  <a:schemeClr val="bg1"/>
                </a:solidFill>
              </a:rPr>
              <a:t>key</a:t>
            </a:r>
            <a:r>
              <a:rPr lang="it-IT" dirty="0">
                <a:solidFill>
                  <a:schemeClr val="bg1"/>
                </a:solidFill>
              </a:rPr>
              <a:t> data providers</a:t>
            </a:r>
          </a:p>
          <a:p>
            <a:pPr marL="285750" indent="-285750">
              <a:buFont typeface="Arial"/>
              <a:buChar char="•"/>
            </a:pPr>
            <a:r>
              <a:rPr lang="it-IT" dirty="0" err="1">
                <a:solidFill>
                  <a:schemeClr val="bg1"/>
                </a:solidFill>
              </a:rPr>
              <a:t>Both</a:t>
            </a:r>
            <a:r>
              <a:rPr lang="it-IT" dirty="0">
                <a:solidFill>
                  <a:schemeClr val="bg1"/>
                </a:solidFill>
              </a:rPr>
              <a:t> </a:t>
            </a:r>
            <a:r>
              <a:rPr lang="it-IT" dirty="0" err="1">
                <a:solidFill>
                  <a:schemeClr val="bg1"/>
                </a:solidFill>
              </a:rPr>
              <a:t>administrative</a:t>
            </a:r>
            <a:r>
              <a:rPr lang="it-IT" dirty="0">
                <a:solidFill>
                  <a:schemeClr val="bg1"/>
                </a:solidFill>
              </a:rPr>
              <a:t> and </a:t>
            </a:r>
            <a:r>
              <a:rPr lang="it-IT" dirty="0" err="1">
                <a:solidFill>
                  <a:schemeClr val="bg1"/>
                </a:solidFill>
              </a:rPr>
              <a:t>survey</a:t>
            </a:r>
            <a:r>
              <a:rPr lang="it-IT" dirty="0">
                <a:solidFill>
                  <a:schemeClr val="bg1"/>
                </a:solidFill>
              </a:rPr>
              <a:t> data </a:t>
            </a:r>
            <a:r>
              <a:rPr lang="it-IT" dirty="0" err="1">
                <a:solidFill>
                  <a:schemeClr val="bg1"/>
                </a:solidFill>
              </a:rPr>
              <a:t>used</a:t>
            </a:r>
            <a:endParaRPr lang="en-GB" dirty="0">
              <a:solidFill>
                <a:schemeClr val="bg1"/>
              </a:solidFill>
            </a:endParaRPr>
          </a:p>
          <a:p>
            <a:pPr marL="285750" indent="-285750">
              <a:buFont typeface="Arial"/>
              <a:buChar char="•"/>
            </a:pPr>
            <a:endParaRPr lang="en-GB" dirty="0">
              <a:solidFill>
                <a:schemeClr val="bg1"/>
              </a:solidFill>
            </a:endParaRPr>
          </a:p>
          <a:p>
            <a:pPr marL="285750" indent="-285750">
              <a:buFont typeface="Arial"/>
              <a:buChar char="•"/>
            </a:pPr>
            <a:r>
              <a:rPr lang="it-IT" dirty="0">
                <a:solidFill>
                  <a:schemeClr val="bg1"/>
                </a:solidFill>
              </a:rPr>
              <a:t>Gaps </a:t>
            </a:r>
            <a:r>
              <a:rPr lang="it-IT" dirty="0" err="1">
                <a:solidFill>
                  <a:schemeClr val="bg1"/>
                </a:solidFill>
              </a:rPr>
              <a:t>related</a:t>
            </a:r>
            <a:r>
              <a:rPr lang="it-IT" dirty="0">
                <a:solidFill>
                  <a:schemeClr val="bg1"/>
                </a:solidFill>
              </a:rPr>
              <a:t> to:</a:t>
            </a:r>
            <a:endParaRPr lang="en-GB" dirty="0">
              <a:solidFill>
                <a:schemeClr val="bg1"/>
              </a:solidFill>
            </a:endParaRPr>
          </a:p>
          <a:p>
            <a:pPr marL="647700" lvl="2" indent="-285750">
              <a:buFont typeface="Wingdings" charset="2"/>
              <a:buChar char="Ø"/>
            </a:pPr>
            <a:r>
              <a:rPr lang="en-GB" dirty="0">
                <a:solidFill>
                  <a:schemeClr val="bg1"/>
                </a:solidFill>
              </a:rPr>
              <a:t>Limited data usage and data access</a:t>
            </a:r>
          </a:p>
          <a:p>
            <a:pPr marL="647700" lvl="2" indent="-285750">
              <a:buFont typeface="Wingdings" charset="2"/>
              <a:buChar char="Ø"/>
            </a:pPr>
            <a:r>
              <a:rPr lang="en-GB" dirty="0">
                <a:solidFill>
                  <a:schemeClr val="bg1"/>
                </a:solidFill>
              </a:rPr>
              <a:t>Limited monitoring and evaluation</a:t>
            </a:r>
          </a:p>
          <a:p>
            <a:pPr marL="647700" lvl="2" indent="-285750">
              <a:buFont typeface="Wingdings" charset="2"/>
              <a:buChar char="Ø"/>
            </a:pPr>
            <a:r>
              <a:rPr lang="en-GB">
                <a:solidFill>
                  <a:schemeClr val="bg1"/>
                </a:solidFill>
              </a:rPr>
              <a:t>Irregularity </a:t>
            </a:r>
            <a:r>
              <a:rPr lang="en-GB" dirty="0">
                <a:solidFill>
                  <a:schemeClr val="bg1"/>
                </a:solidFill>
              </a:rPr>
              <a:t>of data collection</a:t>
            </a:r>
          </a:p>
        </p:txBody>
      </p:sp>
    </p:spTree>
    <p:extLst>
      <p:ext uri="{BB962C8B-B14F-4D97-AF65-F5344CB8AC3E}">
        <p14:creationId xmlns:p14="http://schemas.microsoft.com/office/powerpoint/2010/main" val="1585921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203597"/>
            <a:ext cx="7936444" cy="3312369"/>
          </a:xfrm>
        </p:spPr>
        <p:txBody>
          <a:bodyPr>
            <a:noAutofit/>
          </a:bodyPr>
          <a:lstStyle/>
          <a:p>
            <a:endParaRPr lang="fr-BE" sz="1800" dirty="0">
              <a:solidFill>
                <a:schemeClr val="bg1"/>
              </a:solidFill>
            </a:endParaRPr>
          </a:p>
          <a:p>
            <a:r>
              <a:rPr lang="fr-BE" sz="1800" dirty="0" err="1">
                <a:solidFill>
                  <a:schemeClr val="bg1"/>
                </a:solidFill>
              </a:rPr>
              <a:t>Some</a:t>
            </a:r>
            <a:r>
              <a:rPr lang="fr-BE" sz="1800" dirty="0">
                <a:solidFill>
                  <a:schemeClr val="bg1"/>
                </a:solidFill>
              </a:rPr>
              <a:t> </a:t>
            </a:r>
            <a:r>
              <a:rPr lang="fr-BE" sz="1800" dirty="0" err="1">
                <a:solidFill>
                  <a:schemeClr val="bg1"/>
                </a:solidFill>
              </a:rPr>
              <a:t>reflections</a:t>
            </a:r>
            <a:r>
              <a:rPr lang="fr-BE" sz="1800" dirty="0">
                <a:solidFill>
                  <a:schemeClr val="bg1"/>
                </a:solidFill>
              </a:rPr>
              <a:t> </a:t>
            </a:r>
            <a:r>
              <a:rPr lang="fr-BE" sz="1800" dirty="0" err="1">
                <a:solidFill>
                  <a:schemeClr val="bg1"/>
                </a:solidFill>
              </a:rPr>
              <a:t>from</a:t>
            </a:r>
            <a:r>
              <a:rPr lang="fr-BE" sz="1800" dirty="0">
                <a:solidFill>
                  <a:schemeClr val="bg1"/>
                </a:solidFill>
              </a:rPr>
              <a:t> </a:t>
            </a:r>
            <a:r>
              <a:rPr lang="en-GB" sz="1800" dirty="0">
                <a:solidFill>
                  <a:schemeClr val="bg1"/>
                </a:solidFill>
              </a:rPr>
              <a:t>Dalia Taha, Egypt forum member:</a:t>
            </a:r>
          </a:p>
          <a:p>
            <a:pPr lvl="0"/>
            <a:endParaRPr lang="en-GB" dirty="0">
              <a:solidFill>
                <a:schemeClr val="bg1"/>
              </a:solidFill>
            </a:endParaRPr>
          </a:p>
          <a:p>
            <a:pPr marL="285750" lvl="0" indent="-285750">
              <a:buFont typeface="Arial" panose="020B0604020202020204" pitchFamily="34" charset="0"/>
              <a:buChar char="•"/>
            </a:pPr>
            <a:r>
              <a:rPr lang="en-GB" dirty="0">
                <a:solidFill>
                  <a:schemeClr val="bg1"/>
                </a:solidFill>
              </a:rPr>
              <a:t>What were the most challenging issues have you faced in mapping the EQAVET indicators ?</a:t>
            </a:r>
          </a:p>
          <a:p>
            <a:pPr marL="285750" lvl="0" indent="-285750">
              <a:buFont typeface="Arial" panose="020B0604020202020204" pitchFamily="34" charset="0"/>
              <a:buChar char="•"/>
            </a:pPr>
            <a:r>
              <a:rPr lang="en-GB" dirty="0">
                <a:solidFill>
                  <a:schemeClr val="bg1"/>
                </a:solidFill>
              </a:rPr>
              <a:t>What have you learnt from this activity?</a:t>
            </a:r>
          </a:p>
          <a:p>
            <a:pPr marL="285750" lvl="0" indent="-285750">
              <a:buFont typeface="Arial" panose="020B0604020202020204" pitchFamily="34" charset="0"/>
              <a:buChar char="•"/>
            </a:pPr>
            <a:r>
              <a:rPr lang="en-GB" dirty="0">
                <a:solidFill>
                  <a:schemeClr val="bg1"/>
                </a:solidFill>
              </a:rPr>
              <a:t>How useful is it in the context of your country?</a:t>
            </a:r>
          </a:p>
          <a:p>
            <a:pPr marL="285750" lvl="0" indent="-285750">
              <a:buFont typeface="Arial" panose="020B0604020202020204" pitchFamily="34" charset="0"/>
              <a:buChar char="•"/>
            </a:pPr>
            <a:endParaRPr lang="en-GB" dirty="0">
              <a:solidFill>
                <a:schemeClr val="bg1"/>
              </a:solidFill>
            </a:endParaRPr>
          </a:p>
          <a:p>
            <a:endParaRPr lang="fr-FR" sz="1800"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18</a:t>
            </a:fld>
            <a:endParaRPr lang="en-GB" dirty="0"/>
          </a:p>
        </p:txBody>
      </p:sp>
      <p:sp>
        <p:nvSpPr>
          <p:cNvPr id="5" name="Title 1"/>
          <p:cNvSpPr txBox="1">
            <a:spLocks/>
          </p:cNvSpPr>
          <p:nvPr/>
        </p:nvSpPr>
        <p:spPr>
          <a:xfrm>
            <a:off x="4591224" y="195486"/>
            <a:ext cx="4551586" cy="576064"/>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endParaRPr lang="en-GB" sz="2400" b="0" dirty="0">
              <a:solidFill>
                <a:srgbClr val="FFFF00"/>
              </a:solidFill>
            </a:endParaRPr>
          </a:p>
        </p:txBody>
      </p:sp>
    </p:spTree>
    <p:extLst>
      <p:ext uri="{BB962C8B-B14F-4D97-AF65-F5344CB8AC3E}">
        <p14:creationId xmlns:p14="http://schemas.microsoft.com/office/powerpoint/2010/main" val="3500804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419622"/>
            <a:ext cx="7936444" cy="3420270"/>
          </a:xfrm>
        </p:spPr>
        <p:txBody>
          <a:bodyPr>
            <a:noAutofit/>
          </a:bodyPr>
          <a:lstStyle/>
          <a:p>
            <a:pPr algn="ctr">
              <a:spcBef>
                <a:spcPts val="600"/>
              </a:spcBef>
              <a:spcAft>
                <a:spcPts val="1200"/>
              </a:spcAft>
            </a:pPr>
            <a:endParaRPr lang="en-GB" sz="3600" dirty="0">
              <a:solidFill>
                <a:schemeClr val="bg1"/>
              </a:solidFill>
            </a:endParaRPr>
          </a:p>
          <a:p>
            <a:pPr algn="ctr">
              <a:spcBef>
                <a:spcPts val="600"/>
              </a:spcBef>
              <a:spcAft>
                <a:spcPts val="1200"/>
              </a:spcAft>
            </a:pPr>
            <a:r>
              <a:rPr lang="en-GB" sz="3600" dirty="0">
                <a:solidFill>
                  <a:schemeClr val="bg1"/>
                </a:solidFill>
              </a:rPr>
              <a:t>Peer visits in the context of the Forum</a:t>
            </a:r>
          </a:p>
          <a:p>
            <a:pPr marL="285750" indent="-285750" algn="ctr">
              <a:spcBef>
                <a:spcPts val="600"/>
              </a:spcBef>
              <a:spcAft>
                <a:spcPts val="1200"/>
              </a:spcAft>
              <a:buFont typeface="Arial" panose="020B0604020202020204" pitchFamily="34" charset="0"/>
              <a:buChar char="•"/>
            </a:pPr>
            <a:endParaRPr lang="en-GB" sz="3600" dirty="0">
              <a:solidFill>
                <a:schemeClr val="bg1"/>
              </a:solidFill>
            </a:endParaRPr>
          </a:p>
          <a:p>
            <a:pPr marL="285750" indent="-285750" algn="ctr">
              <a:spcBef>
                <a:spcPts val="600"/>
              </a:spcBef>
              <a:spcAft>
                <a:spcPts val="1200"/>
              </a:spcAft>
              <a:buFont typeface="Arial" panose="020B0604020202020204" pitchFamily="34" charset="0"/>
              <a:buChar char="•"/>
            </a:pPr>
            <a:endParaRPr lang="en-GB" sz="3600"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B83C0C-BC65-4367-9B8A-060D4801009D}" type="slidenum">
              <a:rPr kumimoji="0" lang="en-GB" sz="900" b="0" i="0" u="none" strike="noStrike" kern="1200" cap="none" spc="0" normalizeH="0" baseline="0" noProof="0" smtClean="0">
                <a:ln>
                  <a:noFill/>
                </a:ln>
                <a:solidFill>
                  <a:srgbClr val="45556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900" b="0" i="0" u="none" strike="noStrike" kern="1200" cap="none" spc="0" normalizeH="0" baseline="0" noProof="0" dirty="0">
              <a:ln>
                <a:noFill/>
              </a:ln>
              <a:solidFill>
                <a:srgbClr val="455560"/>
              </a:solidFill>
              <a:effectLst/>
              <a:uLnTx/>
              <a:uFillTx/>
              <a:latin typeface="Arial"/>
              <a:ea typeface="+mn-ea"/>
              <a:cs typeface="+mn-cs"/>
            </a:endParaRPr>
          </a:p>
        </p:txBody>
      </p:sp>
    </p:spTree>
    <p:extLst>
      <p:ext uri="{BB962C8B-B14F-4D97-AF65-F5344CB8AC3E}">
        <p14:creationId xmlns:p14="http://schemas.microsoft.com/office/powerpoint/2010/main" val="815430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B1A4E230-1591-4CAE-A546-16CC4CE245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 y="4095931"/>
            <a:ext cx="9081407" cy="905096"/>
          </a:xfrm>
          <a:prstGeom prst="rect">
            <a:avLst/>
          </a:prstGeom>
        </p:spPr>
      </p:pic>
      <p:sp>
        <p:nvSpPr>
          <p:cNvPr id="14" name="TextBox 13">
            <a:extLst>
              <a:ext uri="{FF2B5EF4-FFF2-40B4-BE49-F238E27FC236}">
                <a16:creationId xmlns:a16="http://schemas.microsoft.com/office/drawing/2014/main" id="{5EB780BD-93F6-47A0-BB5D-DBDB5871D245}"/>
              </a:ext>
            </a:extLst>
          </p:cNvPr>
          <p:cNvSpPr txBox="1"/>
          <p:nvPr/>
        </p:nvSpPr>
        <p:spPr>
          <a:xfrm>
            <a:off x="2559329" y="267088"/>
            <a:ext cx="2918637" cy="715581"/>
          </a:xfrm>
          <a:prstGeom prst="rect">
            <a:avLst/>
          </a:prstGeom>
          <a:noFill/>
        </p:spPr>
        <p:txBody>
          <a:bodyPr wrap="square" rtlCol="0">
            <a:spAutoFit/>
          </a:bodyPr>
          <a:lstStyle/>
          <a:p>
            <a:pPr algn="ctr" defTabSz="685800"/>
            <a:r>
              <a:rPr lang="en-US" sz="4050" b="1" dirty="0">
                <a:solidFill>
                  <a:srgbClr val="42A5D2"/>
                </a:solidFill>
                <a:latin typeface="Arial" panose="020B0604020202020204" pitchFamily="34" charset="0"/>
                <a:cs typeface="Arial" panose="020B0604020202020204" pitchFamily="34" charset="0"/>
              </a:rPr>
              <a:t>zoom</a:t>
            </a:r>
            <a:r>
              <a:rPr lang="en-US" sz="2700" b="1" dirty="0">
                <a:solidFill>
                  <a:srgbClr val="42A5D2"/>
                </a:solidFill>
                <a:latin typeface="Arial" panose="020B0604020202020204" pitchFamily="34" charset="0"/>
                <a:cs typeface="Arial" panose="020B0604020202020204" pitchFamily="34" charset="0"/>
              </a:rPr>
              <a:t> toolbar </a:t>
            </a:r>
            <a:endParaRPr lang="en-GB" sz="2700" b="1" dirty="0">
              <a:solidFill>
                <a:srgbClr val="42A5D2"/>
              </a:solidFill>
              <a:latin typeface="Arial" panose="020B0604020202020204" pitchFamily="34" charset="0"/>
              <a:cs typeface="Arial" panose="020B0604020202020204" pitchFamily="34" charset="0"/>
            </a:endParaRPr>
          </a:p>
        </p:txBody>
      </p:sp>
      <p:cxnSp>
        <p:nvCxnSpPr>
          <p:cNvPr id="16" name="Straight Arrow Connector 15">
            <a:extLst>
              <a:ext uri="{FF2B5EF4-FFF2-40B4-BE49-F238E27FC236}">
                <a16:creationId xmlns:a16="http://schemas.microsoft.com/office/drawing/2014/main" id="{C04D84EC-C434-49FA-ABD0-0B82D122A6BD}"/>
              </a:ext>
            </a:extLst>
          </p:cNvPr>
          <p:cNvCxnSpPr/>
          <p:nvPr/>
        </p:nvCxnSpPr>
        <p:spPr>
          <a:xfrm flipV="1">
            <a:off x="252098" y="3291840"/>
            <a:ext cx="243840" cy="990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E68FD46-AC6F-4E96-817A-01F536EF229B}"/>
              </a:ext>
            </a:extLst>
          </p:cNvPr>
          <p:cNvSpPr txBox="1"/>
          <p:nvPr/>
        </p:nvSpPr>
        <p:spPr>
          <a:xfrm>
            <a:off x="0" y="2537469"/>
            <a:ext cx="1653363" cy="553998"/>
          </a:xfrm>
          <a:prstGeom prst="rect">
            <a:avLst/>
          </a:prstGeom>
          <a:noFill/>
        </p:spPr>
        <p:txBody>
          <a:bodyPr wrap="square" rtlCol="0">
            <a:spAutoFit/>
          </a:bodyPr>
          <a:lstStyle/>
          <a:p>
            <a:pPr algn="ctr" defTabSz="685800"/>
            <a:r>
              <a:rPr lang="en-US" sz="1500" dirty="0">
                <a:solidFill>
                  <a:prstClr val="black">
                    <a:lumMod val="65000"/>
                    <a:lumOff val="35000"/>
                  </a:prstClr>
                </a:solidFill>
                <a:latin typeface="Arial" panose="020B0604020202020204" pitchFamily="34" charset="0"/>
                <a:cs typeface="Arial" panose="020B0604020202020204" pitchFamily="34" charset="0"/>
              </a:rPr>
              <a:t>Mute/unmute your microphone</a:t>
            </a:r>
            <a:endParaRPr lang="en-GB" sz="1500" dirty="0">
              <a:solidFill>
                <a:prstClr val="black">
                  <a:lumMod val="65000"/>
                  <a:lumOff val="35000"/>
                </a:prstClr>
              </a:solidFill>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9F21F347-612C-4652-BA5F-ABE98B85C758}"/>
              </a:ext>
            </a:extLst>
          </p:cNvPr>
          <p:cNvCxnSpPr/>
          <p:nvPr/>
        </p:nvCxnSpPr>
        <p:spPr>
          <a:xfrm flipV="1">
            <a:off x="1424763" y="1875259"/>
            <a:ext cx="411480" cy="22932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319359A2-4659-4BB5-85CF-5DDD7D63FE15}"/>
              </a:ext>
            </a:extLst>
          </p:cNvPr>
          <p:cNvSpPr txBox="1"/>
          <p:nvPr/>
        </p:nvSpPr>
        <p:spPr>
          <a:xfrm>
            <a:off x="865808" y="1552398"/>
            <a:ext cx="2057400" cy="300082"/>
          </a:xfrm>
          <a:prstGeom prst="rect">
            <a:avLst/>
          </a:prstGeom>
          <a:noFill/>
        </p:spPr>
        <p:txBody>
          <a:bodyPr wrap="square" rtlCol="0">
            <a:spAutoFit/>
          </a:bodyPr>
          <a:lstStyle/>
          <a:p>
            <a:pPr algn="ctr" defTabSz="685800"/>
            <a:r>
              <a:rPr lang="en-US" sz="1350" dirty="0">
                <a:solidFill>
                  <a:prstClr val="black">
                    <a:lumMod val="65000"/>
                    <a:lumOff val="35000"/>
                  </a:prstClr>
                </a:solidFill>
                <a:latin typeface="Arial" panose="020B0604020202020204" pitchFamily="34" charset="0"/>
                <a:cs typeface="Arial" panose="020B0604020202020204" pitchFamily="34" charset="0"/>
              </a:rPr>
              <a:t>Show/stop your video</a:t>
            </a:r>
            <a:endParaRPr lang="en-GB" sz="1350" dirty="0">
              <a:solidFill>
                <a:prstClr val="black">
                  <a:lumMod val="65000"/>
                  <a:lumOff val="35000"/>
                </a:prstClr>
              </a:solidFill>
              <a:latin typeface="Arial" panose="020B0604020202020204" pitchFamily="34" charset="0"/>
              <a:cs typeface="Arial" panose="020B0604020202020204" pitchFamily="34" charset="0"/>
            </a:endParaRPr>
          </a:p>
        </p:txBody>
      </p:sp>
      <p:cxnSp>
        <p:nvCxnSpPr>
          <p:cNvPr id="23" name="Straight Arrow Connector 22">
            <a:extLst>
              <a:ext uri="{FF2B5EF4-FFF2-40B4-BE49-F238E27FC236}">
                <a16:creationId xmlns:a16="http://schemas.microsoft.com/office/drawing/2014/main" id="{D76F9A6F-5E43-4F37-844F-BECD570BA254}"/>
              </a:ext>
            </a:extLst>
          </p:cNvPr>
          <p:cNvCxnSpPr>
            <a:cxnSpLocks/>
          </p:cNvCxnSpPr>
          <p:nvPr/>
        </p:nvCxnSpPr>
        <p:spPr>
          <a:xfrm flipV="1">
            <a:off x="3886200" y="1724159"/>
            <a:ext cx="0" cy="25582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04C31149-8750-4722-BD98-EFD9E34D0FE9}"/>
              </a:ext>
            </a:extLst>
          </p:cNvPr>
          <p:cNvSpPr txBox="1"/>
          <p:nvPr/>
        </p:nvSpPr>
        <p:spPr>
          <a:xfrm>
            <a:off x="2923208" y="962411"/>
            <a:ext cx="2250666" cy="784830"/>
          </a:xfrm>
          <a:prstGeom prst="rect">
            <a:avLst/>
          </a:prstGeom>
          <a:noFill/>
        </p:spPr>
        <p:txBody>
          <a:bodyPr wrap="square" rtlCol="0">
            <a:spAutoFit/>
          </a:bodyPr>
          <a:lstStyle/>
          <a:p>
            <a:pPr defTabSz="685800"/>
            <a:r>
              <a:rPr lang="en-US" sz="1500" dirty="0">
                <a:solidFill>
                  <a:prstClr val="black">
                    <a:lumMod val="65000"/>
                    <a:lumOff val="35000"/>
                  </a:prstClr>
                </a:solidFill>
                <a:latin typeface="Arial" panose="020B0604020202020204" pitchFamily="34" charset="0"/>
                <a:cs typeface="Arial" panose="020B0604020202020204" pitchFamily="34" charset="0"/>
              </a:rPr>
              <a:t>See list of all participants / Raise your hand to speak</a:t>
            </a:r>
            <a:endParaRPr lang="en-GB" sz="1500" dirty="0">
              <a:solidFill>
                <a:prstClr val="black">
                  <a:lumMod val="65000"/>
                  <a:lumOff val="35000"/>
                </a:prstClr>
              </a:solidFill>
              <a:latin typeface="Arial" panose="020B0604020202020204" pitchFamily="34" charset="0"/>
              <a:cs typeface="Arial" panose="020B0604020202020204" pitchFamily="34" charset="0"/>
            </a:endParaRPr>
          </a:p>
        </p:txBody>
      </p:sp>
      <p:cxnSp>
        <p:nvCxnSpPr>
          <p:cNvPr id="30" name="Straight Arrow Connector 29">
            <a:extLst>
              <a:ext uri="{FF2B5EF4-FFF2-40B4-BE49-F238E27FC236}">
                <a16:creationId xmlns:a16="http://schemas.microsoft.com/office/drawing/2014/main" id="{732E1DA6-A159-4DBF-956F-C540F7525100}"/>
              </a:ext>
            </a:extLst>
          </p:cNvPr>
          <p:cNvCxnSpPr>
            <a:cxnSpLocks/>
            <a:endCxn id="31" idx="2"/>
          </p:cNvCxnSpPr>
          <p:nvPr/>
        </p:nvCxnSpPr>
        <p:spPr>
          <a:xfrm flipH="1" flipV="1">
            <a:off x="5091176" y="3354442"/>
            <a:ext cx="654128" cy="9369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EE9C5734-C0C6-4F40-979C-D53282081937}"/>
              </a:ext>
            </a:extLst>
          </p:cNvPr>
          <p:cNvSpPr txBox="1"/>
          <p:nvPr/>
        </p:nvSpPr>
        <p:spPr>
          <a:xfrm>
            <a:off x="4141964" y="1646282"/>
            <a:ext cx="1898424" cy="1708160"/>
          </a:xfrm>
          <a:prstGeom prst="rect">
            <a:avLst/>
          </a:prstGeom>
          <a:noFill/>
        </p:spPr>
        <p:txBody>
          <a:bodyPr wrap="square" rtlCol="0">
            <a:spAutoFit/>
          </a:bodyPr>
          <a:lstStyle/>
          <a:p>
            <a:pPr defTabSz="685800"/>
            <a:r>
              <a:rPr lang="en-US" sz="1500" dirty="0">
                <a:solidFill>
                  <a:prstClr val="black">
                    <a:lumMod val="65000"/>
                    <a:lumOff val="35000"/>
                  </a:prstClr>
                </a:solidFill>
                <a:latin typeface="Arial" panose="020B0604020202020204" pitchFamily="34" charset="0"/>
                <a:cs typeface="Arial" panose="020B0604020202020204" pitchFamily="34" charset="0"/>
              </a:rPr>
              <a:t>Use chat for questions/ comments (write either to </a:t>
            </a:r>
            <a:r>
              <a:rPr lang="en-US" sz="1500" i="1" dirty="0">
                <a:solidFill>
                  <a:prstClr val="black">
                    <a:lumMod val="65000"/>
                    <a:lumOff val="35000"/>
                  </a:prstClr>
                </a:solidFill>
                <a:latin typeface="Arial" panose="020B0604020202020204" pitchFamily="34" charset="0"/>
                <a:cs typeface="Arial" panose="020B0604020202020204" pitchFamily="34" charset="0"/>
              </a:rPr>
              <a:t>everyone</a:t>
            </a:r>
            <a:r>
              <a:rPr lang="en-US" sz="1500" dirty="0">
                <a:solidFill>
                  <a:prstClr val="black">
                    <a:lumMod val="65000"/>
                    <a:lumOff val="35000"/>
                  </a:prstClr>
                </a:solidFill>
                <a:latin typeface="Arial" panose="020B0604020202020204" pitchFamily="34" charset="0"/>
                <a:cs typeface="Arial" panose="020B0604020202020204" pitchFamily="34" charset="0"/>
              </a:rPr>
              <a:t> or to </a:t>
            </a:r>
            <a:r>
              <a:rPr lang="en-US" sz="1500" i="1" dirty="0">
                <a:solidFill>
                  <a:prstClr val="black">
                    <a:lumMod val="65000"/>
                    <a:lumOff val="35000"/>
                  </a:prstClr>
                </a:solidFill>
                <a:latin typeface="Arial" panose="020B0604020202020204" pitchFamily="34" charset="0"/>
                <a:cs typeface="Arial" panose="020B0604020202020204" pitchFamily="34" charset="0"/>
              </a:rPr>
              <a:t>individual participant</a:t>
            </a:r>
            <a:r>
              <a:rPr lang="en-US" sz="1500" dirty="0">
                <a:solidFill>
                  <a:prstClr val="black">
                    <a:lumMod val="65000"/>
                    <a:lumOff val="35000"/>
                  </a:prstClr>
                </a:solidFill>
                <a:latin typeface="Arial" panose="020B0604020202020204" pitchFamily="34" charset="0"/>
                <a:cs typeface="Arial" panose="020B0604020202020204" pitchFamily="34" charset="0"/>
              </a:rPr>
              <a:t> by selecting the name)</a:t>
            </a:r>
            <a:endParaRPr lang="en-GB" sz="1500" dirty="0">
              <a:solidFill>
                <a:prstClr val="black">
                  <a:lumMod val="65000"/>
                  <a:lumOff val="35000"/>
                </a:prstClr>
              </a:solidFill>
              <a:latin typeface="Arial" panose="020B0604020202020204" pitchFamily="34" charset="0"/>
              <a:cs typeface="Arial" panose="020B0604020202020204" pitchFamily="34" charset="0"/>
            </a:endParaRPr>
          </a:p>
        </p:txBody>
      </p:sp>
      <p:pic>
        <p:nvPicPr>
          <p:cNvPr id="33" name="Picture 32" descr="A picture containing black, red, drawing&#10;&#10;Description automatically generated">
            <a:extLst>
              <a:ext uri="{FF2B5EF4-FFF2-40B4-BE49-F238E27FC236}">
                <a16:creationId xmlns:a16="http://schemas.microsoft.com/office/drawing/2014/main" id="{8DE1894A-7181-46F2-B801-50521D8B27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20793" y="142473"/>
            <a:ext cx="2736594" cy="609363"/>
          </a:xfrm>
          <a:prstGeom prst="rect">
            <a:avLst/>
          </a:prstGeom>
        </p:spPr>
      </p:pic>
      <p:sp>
        <p:nvSpPr>
          <p:cNvPr id="34" name="TextBox 33">
            <a:extLst>
              <a:ext uri="{FF2B5EF4-FFF2-40B4-BE49-F238E27FC236}">
                <a16:creationId xmlns:a16="http://schemas.microsoft.com/office/drawing/2014/main" id="{968353A2-8DA5-435E-826E-B5F6A0784140}"/>
              </a:ext>
            </a:extLst>
          </p:cNvPr>
          <p:cNvSpPr txBox="1"/>
          <p:nvPr/>
        </p:nvSpPr>
        <p:spPr>
          <a:xfrm>
            <a:off x="5537753" y="1054884"/>
            <a:ext cx="2736594" cy="553998"/>
          </a:xfrm>
          <a:prstGeom prst="rect">
            <a:avLst/>
          </a:prstGeom>
          <a:noFill/>
        </p:spPr>
        <p:txBody>
          <a:bodyPr wrap="square" rtlCol="0">
            <a:spAutoFit/>
          </a:bodyPr>
          <a:lstStyle/>
          <a:p>
            <a:pPr algn="ctr" defTabSz="685800"/>
            <a:r>
              <a:rPr lang="en-US" sz="1500" dirty="0">
                <a:solidFill>
                  <a:prstClr val="black">
                    <a:lumMod val="65000"/>
                    <a:lumOff val="35000"/>
                  </a:prstClr>
                </a:solidFill>
                <a:latin typeface="Arial" panose="020B0604020202020204" pitchFamily="34" charset="0"/>
                <a:cs typeface="Arial" panose="020B0604020202020204" pitchFamily="34" charset="0"/>
              </a:rPr>
              <a:t>Choose to view </a:t>
            </a:r>
            <a:r>
              <a:rPr lang="en-US" sz="1500" i="1" dirty="0">
                <a:solidFill>
                  <a:prstClr val="black">
                    <a:lumMod val="65000"/>
                    <a:lumOff val="35000"/>
                  </a:prstClr>
                </a:solidFill>
                <a:latin typeface="Arial" panose="020B0604020202020204" pitchFamily="34" charset="0"/>
                <a:cs typeface="Arial" panose="020B0604020202020204" pitchFamily="34" charset="0"/>
              </a:rPr>
              <a:t>all</a:t>
            </a:r>
            <a:r>
              <a:rPr lang="en-US" sz="1500" dirty="0">
                <a:solidFill>
                  <a:prstClr val="black">
                    <a:lumMod val="65000"/>
                    <a:lumOff val="35000"/>
                  </a:prstClr>
                </a:solidFill>
                <a:latin typeface="Arial" panose="020B0604020202020204" pitchFamily="34" charset="0"/>
                <a:cs typeface="Arial" panose="020B0604020202020204" pitchFamily="34" charset="0"/>
              </a:rPr>
              <a:t> </a:t>
            </a:r>
            <a:r>
              <a:rPr lang="en-US" sz="1500" i="1" dirty="0">
                <a:solidFill>
                  <a:prstClr val="black">
                    <a:lumMod val="65000"/>
                    <a:lumOff val="35000"/>
                  </a:prstClr>
                </a:solidFill>
                <a:latin typeface="Arial" panose="020B0604020202020204" pitchFamily="34" charset="0"/>
                <a:cs typeface="Arial" panose="020B0604020202020204" pitchFamily="34" charset="0"/>
              </a:rPr>
              <a:t>participants</a:t>
            </a:r>
            <a:r>
              <a:rPr lang="en-US" sz="1500" dirty="0">
                <a:solidFill>
                  <a:prstClr val="black">
                    <a:lumMod val="65000"/>
                    <a:lumOff val="35000"/>
                  </a:prstClr>
                </a:solidFill>
                <a:latin typeface="Arial" panose="020B0604020202020204" pitchFamily="34" charset="0"/>
                <a:cs typeface="Arial" panose="020B0604020202020204" pitchFamily="34" charset="0"/>
              </a:rPr>
              <a:t> or </a:t>
            </a:r>
            <a:r>
              <a:rPr lang="en-US" sz="1500" i="1" dirty="0">
                <a:solidFill>
                  <a:prstClr val="black">
                    <a:lumMod val="65000"/>
                    <a:lumOff val="35000"/>
                  </a:prstClr>
                </a:solidFill>
                <a:latin typeface="Arial" panose="020B0604020202020204" pitchFamily="34" charset="0"/>
                <a:cs typeface="Arial" panose="020B0604020202020204" pitchFamily="34" charset="0"/>
              </a:rPr>
              <a:t>speaker</a:t>
            </a:r>
            <a:r>
              <a:rPr lang="en-US" sz="1500" dirty="0">
                <a:solidFill>
                  <a:prstClr val="black">
                    <a:lumMod val="65000"/>
                    <a:lumOff val="35000"/>
                  </a:prstClr>
                </a:solidFill>
                <a:latin typeface="Arial" panose="020B0604020202020204" pitchFamily="34" charset="0"/>
                <a:cs typeface="Arial" panose="020B0604020202020204" pitchFamily="34" charset="0"/>
              </a:rPr>
              <a:t> only</a:t>
            </a:r>
            <a:endParaRPr lang="en-GB" sz="1500" dirty="0">
              <a:solidFill>
                <a:prstClr val="black">
                  <a:lumMod val="65000"/>
                  <a:lumOff val="35000"/>
                </a:prstClr>
              </a:solidFill>
              <a:latin typeface="Arial" panose="020B0604020202020204" pitchFamily="34" charset="0"/>
              <a:cs typeface="Arial" panose="020B0604020202020204" pitchFamily="34" charset="0"/>
            </a:endParaRPr>
          </a:p>
        </p:txBody>
      </p:sp>
      <p:cxnSp>
        <p:nvCxnSpPr>
          <p:cNvPr id="36" name="Straight Arrow Connector 35">
            <a:extLst>
              <a:ext uri="{FF2B5EF4-FFF2-40B4-BE49-F238E27FC236}">
                <a16:creationId xmlns:a16="http://schemas.microsoft.com/office/drawing/2014/main" id="{B5CF7964-EE17-49F2-ACA6-54D2F44D0184}"/>
              </a:ext>
            </a:extLst>
          </p:cNvPr>
          <p:cNvCxnSpPr>
            <a:cxnSpLocks/>
          </p:cNvCxnSpPr>
          <p:nvPr/>
        </p:nvCxnSpPr>
        <p:spPr>
          <a:xfrm flipV="1">
            <a:off x="7124078" y="776926"/>
            <a:ext cx="214391" cy="3206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9E0A2DB-4D33-4D90-8F9F-450AE2ADE5A5}"/>
              </a:ext>
            </a:extLst>
          </p:cNvPr>
          <p:cNvSpPr/>
          <p:nvPr/>
        </p:nvSpPr>
        <p:spPr>
          <a:xfrm>
            <a:off x="4572000" y="4416016"/>
            <a:ext cx="905966" cy="460397"/>
          </a:xfrm>
          <a:prstGeom prst="rect">
            <a:avLst/>
          </a:prstGeom>
          <a:solidFill>
            <a:srgbClr val="2523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pic>
        <p:nvPicPr>
          <p:cNvPr id="3" name="Picture 2">
            <a:extLst>
              <a:ext uri="{FF2B5EF4-FFF2-40B4-BE49-F238E27FC236}">
                <a16:creationId xmlns:a16="http://schemas.microsoft.com/office/drawing/2014/main" id="{B5E4FC09-1809-499F-934D-E7EE1972CC1B}"/>
              </a:ext>
            </a:extLst>
          </p:cNvPr>
          <p:cNvPicPr>
            <a:picLocks noChangeAspect="1"/>
          </p:cNvPicPr>
          <p:nvPr/>
        </p:nvPicPr>
        <p:blipFill>
          <a:blip r:embed="rId5"/>
          <a:stretch>
            <a:fillRect/>
          </a:stretch>
        </p:blipFill>
        <p:spPr>
          <a:xfrm>
            <a:off x="6125842" y="4109036"/>
            <a:ext cx="2932706" cy="878887"/>
          </a:xfrm>
          <a:prstGeom prst="rect">
            <a:avLst/>
          </a:prstGeom>
        </p:spPr>
      </p:pic>
      <p:sp>
        <p:nvSpPr>
          <p:cNvPr id="19" name="TextBox 18">
            <a:extLst>
              <a:ext uri="{FF2B5EF4-FFF2-40B4-BE49-F238E27FC236}">
                <a16:creationId xmlns:a16="http://schemas.microsoft.com/office/drawing/2014/main" id="{AC5248D3-89F6-4813-A84B-379F12EA3C6E}"/>
              </a:ext>
            </a:extLst>
          </p:cNvPr>
          <p:cNvSpPr txBox="1"/>
          <p:nvPr/>
        </p:nvSpPr>
        <p:spPr>
          <a:xfrm>
            <a:off x="6367060" y="1841024"/>
            <a:ext cx="2704354" cy="1569660"/>
          </a:xfrm>
          <a:prstGeom prst="rect">
            <a:avLst/>
          </a:prstGeom>
          <a:noFill/>
        </p:spPr>
        <p:txBody>
          <a:bodyPr wrap="square" rtlCol="0">
            <a:spAutoFit/>
          </a:bodyPr>
          <a:lstStyle/>
          <a:p>
            <a:pPr defTabSz="685800"/>
            <a:r>
              <a:rPr lang="en-GB" sz="1200" dirty="0">
                <a:solidFill>
                  <a:prstClr val="black">
                    <a:lumMod val="65000"/>
                    <a:lumOff val="35000"/>
                  </a:prstClr>
                </a:solidFill>
                <a:latin typeface="Arial" panose="020B0604020202020204" pitchFamily="34" charset="0"/>
                <a:cs typeface="Arial" panose="020B0604020202020204" pitchFamily="34" charset="0"/>
              </a:rPr>
              <a:t>Select the language for Interpretation (you can disable original audio, otherwise interpretation will be played at 80% of the volume and original sound would be played at 20% of the volume) </a:t>
            </a:r>
          </a:p>
          <a:p>
            <a:pPr defTabSz="685800"/>
            <a:endParaRPr lang="en-GB" sz="1200" dirty="0">
              <a:solidFill>
                <a:prstClr val="black">
                  <a:lumMod val="65000"/>
                  <a:lumOff val="35000"/>
                </a:prstClr>
              </a:solidFill>
              <a:latin typeface="Arial" panose="020B0604020202020204" pitchFamily="34" charset="0"/>
              <a:cs typeface="Arial" panose="020B0604020202020204" pitchFamily="34" charset="0"/>
            </a:endParaRPr>
          </a:p>
          <a:p>
            <a:pPr defTabSz="685800"/>
            <a:r>
              <a:rPr lang="en-GB" sz="1200" b="1" dirty="0">
                <a:solidFill>
                  <a:srgbClr val="FF0000"/>
                </a:solidFill>
                <a:latin typeface="Arial" panose="020B0604020202020204" pitchFamily="34" charset="0"/>
                <a:cs typeface="Arial" panose="020B0604020202020204" pitchFamily="34" charset="0"/>
              </a:rPr>
              <a:t>Select Russian for interpretation</a:t>
            </a:r>
          </a:p>
        </p:txBody>
      </p:sp>
      <p:cxnSp>
        <p:nvCxnSpPr>
          <p:cNvPr id="22" name="Straight Arrow Connector 21">
            <a:extLst>
              <a:ext uri="{FF2B5EF4-FFF2-40B4-BE49-F238E27FC236}">
                <a16:creationId xmlns:a16="http://schemas.microsoft.com/office/drawing/2014/main" id="{278A2066-B3B0-4E43-9647-A9AAC016369B}"/>
              </a:ext>
            </a:extLst>
          </p:cNvPr>
          <p:cNvCxnSpPr>
            <a:cxnSpLocks/>
          </p:cNvCxnSpPr>
          <p:nvPr/>
        </p:nvCxnSpPr>
        <p:spPr>
          <a:xfrm flipV="1">
            <a:off x="6633273" y="3526100"/>
            <a:ext cx="490805" cy="7958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10500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71600" y="1491630"/>
            <a:ext cx="7632848" cy="2808312"/>
          </a:xfrm>
        </p:spPr>
        <p:txBody>
          <a:bodyPr>
            <a:noAutofit/>
          </a:bodyPr>
          <a:lstStyle/>
          <a:p>
            <a:pPr>
              <a:lnSpc>
                <a:spcPct val="150000"/>
              </a:lnSpc>
            </a:pPr>
            <a:r>
              <a:rPr lang="en-GB" sz="1800" dirty="0">
                <a:solidFill>
                  <a:schemeClr val="bg1"/>
                </a:solidFill>
              </a:rPr>
              <a:t>A Peer Visit is a form of external feedback from peers, with the aim of supporting an ETF Forum member in its quality assurance efforts at system level. </a:t>
            </a:r>
          </a:p>
          <a:p>
            <a:pPr>
              <a:lnSpc>
                <a:spcPct val="150000"/>
              </a:lnSpc>
            </a:pPr>
            <a:r>
              <a:rPr lang="en-GB" sz="1800" dirty="0">
                <a:solidFill>
                  <a:schemeClr val="bg1"/>
                </a:solidFill>
              </a:rPr>
              <a:t>An external group of experts, known as peers, is invited to give feedback to quality assurance measure(s) primarily defined by the host Forum member institution. </a:t>
            </a:r>
          </a:p>
        </p:txBody>
      </p:sp>
      <p:sp>
        <p:nvSpPr>
          <p:cNvPr id="4" name="Slide Number Placeholder 3"/>
          <p:cNvSpPr>
            <a:spLocks noGrp="1"/>
          </p:cNvSpPr>
          <p:nvPr>
            <p:ph type="sldNum" sz="quarter" idx="4294967295"/>
          </p:nvPr>
        </p:nvSpPr>
        <p:spPr>
          <a:xfrm>
            <a:off x="7839076" y="4839892"/>
            <a:ext cx="1303734" cy="20121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B83C0C-BC65-4367-9B8A-060D4801009D}" type="slidenum">
              <a:rPr kumimoji="0" lang="en-GB" sz="900" b="0" i="0" u="none" strike="noStrike" kern="1200" cap="none" spc="0" normalizeH="0" baseline="0" noProof="0" smtClean="0">
                <a:ln>
                  <a:noFill/>
                </a:ln>
                <a:solidFill>
                  <a:srgbClr val="45556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900" b="0" i="0" u="none" strike="noStrike" kern="1200" cap="none" spc="0" normalizeH="0" baseline="0" noProof="0" dirty="0">
              <a:ln>
                <a:noFill/>
              </a:ln>
              <a:solidFill>
                <a:srgbClr val="455560"/>
              </a:solidFill>
              <a:effectLst/>
              <a:uLnTx/>
              <a:uFillTx/>
              <a:latin typeface="Arial"/>
              <a:ea typeface="+mn-ea"/>
              <a:cs typeface="+mn-cs"/>
            </a:endParaRPr>
          </a:p>
        </p:txBody>
      </p:sp>
      <p:sp>
        <p:nvSpPr>
          <p:cNvPr id="5" name="Title 1"/>
          <p:cNvSpPr txBox="1">
            <a:spLocks/>
          </p:cNvSpPr>
          <p:nvPr/>
        </p:nvSpPr>
        <p:spPr>
          <a:xfrm>
            <a:off x="4716016" y="237642"/>
            <a:ext cx="4407570"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2400" b="1" i="0" u="none" strike="noStrike" kern="1200" cap="none" spc="100" normalizeH="0" baseline="0" noProof="0" dirty="0">
                <a:ln>
                  <a:noFill/>
                </a:ln>
                <a:solidFill>
                  <a:srgbClr val="FFFF00"/>
                </a:solidFill>
                <a:effectLst/>
                <a:uLnTx/>
                <a:uFillTx/>
                <a:latin typeface="Asap" charset="0"/>
              </a:rPr>
              <a:t>What is a peer visit?</a:t>
            </a:r>
            <a:endParaRPr kumimoji="0" lang="en-GB" sz="2400" b="1" i="0" u="none" strike="noStrike" kern="1200" cap="none" spc="100" normalizeH="0" baseline="0" noProof="0" dirty="0">
              <a:ln>
                <a:noFill/>
              </a:ln>
              <a:solidFill>
                <a:srgbClr val="FFFF00"/>
              </a:solidFill>
              <a:effectLst/>
              <a:uLnTx/>
              <a:uFillTx/>
              <a:latin typeface="Asap" charset="0"/>
            </a:endParaRPr>
          </a:p>
        </p:txBody>
      </p:sp>
    </p:spTree>
    <p:extLst>
      <p:ext uri="{BB962C8B-B14F-4D97-AF65-F5344CB8AC3E}">
        <p14:creationId xmlns:p14="http://schemas.microsoft.com/office/powerpoint/2010/main" val="2982342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3528" y="1275606"/>
            <a:ext cx="8640960" cy="3456384"/>
          </a:xfrm>
        </p:spPr>
        <p:txBody>
          <a:bodyPr>
            <a:noAutofit/>
          </a:bodyPr>
          <a:lstStyle/>
          <a:p>
            <a:r>
              <a:rPr lang="en-GB" dirty="0">
                <a:solidFill>
                  <a:schemeClr val="bg1"/>
                </a:solidFill>
              </a:rPr>
              <a:t>National Contact Persons taking part in Peer Visits, who take the role of hosts on behalf of their  institutions, get opportunities: </a:t>
            </a:r>
          </a:p>
          <a:p>
            <a:pPr marL="285750" lvl="0" indent="-285750" fontAlgn="base">
              <a:buFont typeface="Arial" panose="020B0604020202020204" pitchFamily="34" charset="0"/>
              <a:buChar char="•"/>
            </a:pPr>
            <a:r>
              <a:rPr lang="en-GB" dirty="0">
                <a:solidFill>
                  <a:schemeClr val="bg1"/>
                </a:solidFill>
              </a:rPr>
              <a:t>to analytically self-assess selected quality assurance measure(s) by writing a national context report, together with national stakeholders,</a:t>
            </a:r>
          </a:p>
          <a:p>
            <a:pPr marL="285750" lvl="0" indent="-285750" fontAlgn="base">
              <a:buFont typeface="Arial" panose="020B0604020202020204" pitchFamily="34" charset="0"/>
              <a:buChar char="•"/>
            </a:pPr>
            <a:r>
              <a:rPr lang="en-GB" dirty="0">
                <a:solidFill>
                  <a:schemeClr val="bg1"/>
                </a:solidFill>
              </a:rPr>
              <a:t>to reflect on the strengths and weaknesses of selected quality assurance measure(s) by getting feedback from Forum peers and engaging in a mutual learning process with the peers,</a:t>
            </a:r>
          </a:p>
          <a:p>
            <a:pPr marL="285750" lvl="0" indent="-285750" fontAlgn="base">
              <a:buFont typeface="Arial" panose="020B0604020202020204" pitchFamily="34" charset="0"/>
              <a:buChar char="•"/>
            </a:pPr>
            <a:r>
              <a:rPr lang="en-GB" dirty="0">
                <a:solidFill>
                  <a:schemeClr val="bg1"/>
                </a:solidFill>
              </a:rPr>
              <a:t>to become acquainted with an external perspective (through the feedback from peers), and gain experience in taking feedback,</a:t>
            </a:r>
          </a:p>
          <a:p>
            <a:pPr marL="285750" lvl="0" indent="-285750" fontAlgn="base">
              <a:buFont typeface="Arial" panose="020B0604020202020204" pitchFamily="34" charset="0"/>
              <a:buChar char="•"/>
            </a:pPr>
            <a:r>
              <a:rPr lang="en-GB" dirty="0">
                <a:solidFill>
                  <a:schemeClr val="bg1"/>
                </a:solidFill>
              </a:rPr>
              <a:t>to receive advice and discover good practices to further develop quality assurance approaches at system level. </a:t>
            </a:r>
          </a:p>
        </p:txBody>
      </p:sp>
      <p:sp>
        <p:nvSpPr>
          <p:cNvPr id="4" name="Slide Number Placeholder 3"/>
          <p:cNvSpPr>
            <a:spLocks noGrp="1"/>
          </p:cNvSpPr>
          <p:nvPr>
            <p:ph type="sldNum" sz="quarter" idx="4294967295"/>
          </p:nvPr>
        </p:nvSpPr>
        <p:spPr>
          <a:xfrm>
            <a:off x="7839076" y="4839892"/>
            <a:ext cx="1303734" cy="20121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B83C0C-BC65-4367-9B8A-060D4801009D}" type="slidenum">
              <a:rPr kumimoji="0" lang="en-GB" sz="900" b="0" i="0" u="none" strike="noStrike" kern="1200" cap="none" spc="0" normalizeH="0" baseline="0" noProof="0" smtClean="0">
                <a:ln>
                  <a:noFill/>
                </a:ln>
                <a:solidFill>
                  <a:srgbClr val="45556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900" b="0" i="0" u="none" strike="noStrike" kern="1200" cap="none" spc="0" normalizeH="0" baseline="0" noProof="0" dirty="0">
              <a:ln>
                <a:noFill/>
              </a:ln>
              <a:solidFill>
                <a:srgbClr val="455560"/>
              </a:solidFill>
              <a:effectLst/>
              <a:uLnTx/>
              <a:uFillTx/>
              <a:latin typeface="Arial"/>
              <a:ea typeface="+mn-ea"/>
              <a:cs typeface="+mn-cs"/>
            </a:endParaRPr>
          </a:p>
        </p:txBody>
      </p:sp>
      <p:sp>
        <p:nvSpPr>
          <p:cNvPr id="5" name="Title 1"/>
          <p:cNvSpPr txBox="1">
            <a:spLocks/>
          </p:cNvSpPr>
          <p:nvPr/>
        </p:nvSpPr>
        <p:spPr>
          <a:xfrm>
            <a:off x="4716016" y="237642"/>
            <a:ext cx="4407570"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2400" b="1" i="0" u="none" strike="noStrike" kern="1200" cap="none" spc="100" normalizeH="0" baseline="0" noProof="0" dirty="0">
                <a:ln>
                  <a:noFill/>
                </a:ln>
                <a:solidFill>
                  <a:srgbClr val="FFFF00"/>
                </a:solidFill>
                <a:effectLst/>
                <a:uLnTx/>
                <a:uFillTx/>
                <a:latin typeface="Asap" charset="0"/>
              </a:rPr>
              <a:t>Peer visits benefits: host perspective</a:t>
            </a:r>
            <a:endParaRPr kumimoji="0" lang="en-GB" sz="2400" b="1" i="0" u="none" strike="noStrike" kern="1200" cap="none" spc="100" normalizeH="0" baseline="0" noProof="0" dirty="0">
              <a:ln>
                <a:noFill/>
              </a:ln>
              <a:solidFill>
                <a:srgbClr val="FFFF00"/>
              </a:solidFill>
              <a:effectLst/>
              <a:uLnTx/>
              <a:uFillTx/>
              <a:latin typeface="Asap" charset="0"/>
            </a:endParaRPr>
          </a:p>
        </p:txBody>
      </p:sp>
    </p:spTree>
    <p:extLst>
      <p:ext uri="{BB962C8B-B14F-4D97-AF65-F5344CB8AC3E}">
        <p14:creationId xmlns:p14="http://schemas.microsoft.com/office/powerpoint/2010/main" val="3128787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3528" y="1275606"/>
            <a:ext cx="8640960" cy="3456384"/>
          </a:xfrm>
        </p:spPr>
        <p:txBody>
          <a:bodyPr>
            <a:noAutofit/>
          </a:bodyPr>
          <a:lstStyle/>
          <a:p>
            <a:r>
              <a:rPr lang="en-GB" dirty="0">
                <a:solidFill>
                  <a:schemeClr val="bg1"/>
                </a:solidFill>
              </a:rPr>
              <a:t>National Contact Persons taking part in Peer Visits, acting as peers, get opportunities:</a:t>
            </a:r>
          </a:p>
          <a:p>
            <a:pPr marL="285750" lvl="0" indent="-285750" fontAlgn="base">
              <a:buFont typeface="Arial" panose="020B0604020202020204" pitchFamily="34" charset="0"/>
              <a:buChar char="•"/>
            </a:pPr>
            <a:r>
              <a:rPr lang="en-GB" dirty="0">
                <a:solidFill>
                  <a:schemeClr val="bg1"/>
                </a:solidFill>
              </a:rPr>
              <a:t>to learn about national quality assurance approaches and related quality assurance measure(s) presented by a host Forum member institution, </a:t>
            </a:r>
          </a:p>
          <a:p>
            <a:pPr marL="285750" lvl="0" indent="-285750" fontAlgn="base">
              <a:buFont typeface="Arial" panose="020B0604020202020204" pitchFamily="34" charset="0"/>
              <a:buChar char="•"/>
            </a:pPr>
            <a:r>
              <a:rPr lang="en-US" dirty="0">
                <a:solidFill>
                  <a:schemeClr val="bg1"/>
                </a:solidFill>
              </a:rPr>
              <a:t>Forum member institutions reflect on their own quality assurance approaches</a:t>
            </a:r>
            <a:endParaRPr lang="en-GB" dirty="0">
              <a:solidFill>
                <a:schemeClr val="bg1"/>
              </a:solidFill>
            </a:endParaRPr>
          </a:p>
          <a:p>
            <a:pPr marL="285750" lvl="0" indent="-285750" fontAlgn="base">
              <a:buFont typeface="Arial" panose="020B0604020202020204" pitchFamily="34" charset="0"/>
              <a:buChar char="•"/>
            </a:pPr>
            <a:r>
              <a:rPr lang="en-GB" dirty="0">
                <a:solidFill>
                  <a:schemeClr val="bg1"/>
                </a:solidFill>
              </a:rPr>
              <a:t>discover good practices to further develop quality assurance approaches at system level in their own countries,</a:t>
            </a:r>
          </a:p>
          <a:p>
            <a:pPr marL="285750" lvl="0" indent="-285750" fontAlgn="base">
              <a:buFont typeface="Arial" panose="020B0604020202020204" pitchFamily="34" charset="0"/>
              <a:buChar char="•"/>
            </a:pPr>
            <a:r>
              <a:rPr lang="en-GB" dirty="0">
                <a:solidFill>
                  <a:schemeClr val="bg1"/>
                </a:solidFill>
              </a:rPr>
              <a:t>to learn to give critical, but supportive and constructive feedback,</a:t>
            </a:r>
          </a:p>
          <a:p>
            <a:pPr marL="285750" lvl="0" indent="-285750" fontAlgn="base">
              <a:buFont typeface="Arial" panose="020B0604020202020204" pitchFamily="34" charset="0"/>
              <a:buChar char="•"/>
            </a:pPr>
            <a:r>
              <a:rPr lang="en-GB" dirty="0">
                <a:solidFill>
                  <a:schemeClr val="bg1"/>
                </a:solidFill>
              </a:rPr>
              <a:t>to engage in mutual learning with peers and representatives from the host Forum member institution.</a:t>
            </a:r>
          </a:p>
        </p:txBody>
      </p:sp>
      <p:sp>
        <p:nvSpPr>
          <p:cNvPr id="4" name="Slide Number Placeholder 3"/>
          <p:cNvSpPr>
            <a:spLocks noGrp="1"/>
          </p:cNvSpPr>
          <p:nvPr>
            <p:ph type="sldNum" sz="quarter" idx="4294967295"/>
          </p:nvPr>
        </p:nvSpPr>
        <p:spPr>
          <a:xfrm>
            <a:off x="7839076" y="4839892"/>
            <a:ext cx="1303734" cy="20121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B83C0C-BC65-4367-9B8A-060D4801009D}" type="slidenum">
              <a:rPr kumimoji="0" lang="en-GB" sz="900" b="0" i="0" u="none" strike="noStrike" kern="1200" cap="none" spc="0" normalizeH="0" baseline="0" noProof="0" smtClean="0">
                <a:ln>
                  <a:noFill/>
                </a:ln>
                <a:solidFill>
                  <a:srgbClr val="45556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900" b="0" i="0" u="none" strike="noStrike" kern="1200" cap="none" spc="0" normalizeH="0" baseline="0" noProof="0" dirty="0">
              <a:ln>
                <a:noFill/>
              </a:ln>
              <a:solidFill>
                <a:srgbClr val="455560"/>
              </a:solidFill>
              <a:effectLst/>
              <a:uLnTx/>
              <a:uFillTx/>
              <a:latin typeface="Arial"/>
              <a:ea typeface="+mn-ea"/>
              <a:cs typeface="+mn-cs"/>
            </a:endParaRPr>
          </a:p>
        </p:txBody>
      </p:sp>
      <p:sp>
        <p:nvSpPr>
          <p:cNvPr id="5" name="Title 1"/>
          <p:cNvSpPr txBox="1">
            <a:spLocks/>
          </p:cNvSpPr>
          <p:nvPr/>
        </p:nvSpPr>
        <p:spPr>
          <a:xfrm>
            <a:off x="4716016" y="237642"/>
            <a:ext cx="4407570"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2400" b="1" i="0" u="none" strike="noStrike" kern="1200" cap="none" spc="100" normalizeH="0" baseline="0" noProof="0" dirty="0">
                <a:ln>
                  <a:noFill/>
                </a:ln>
                <a:solidFill>
                  <a:srgbClr val="FFFF00"/>
                </a:solidFill>
                <a:effectLst/>
                <a:uLnTx/>
                <a:uFillTx/>
                <a:latin typeface="Asap" charset="0"/>
              </a:rPr>
              <a:t>Peer visits benefits: visitors perspective</a:t>
            </a:r>
            <a:endParaRPr kumimoji="0" lang="en-GB" sz="2400" b="1" i="0" u="none" strike="noStrike" kern="1200" cap="none" spc="100" normalizeH="0" baseline="0" noProof="0" dirty="0">
              <a:ln>
                <a:noFill/>
              </a:ln>
              <a:solidFill>
                <a:srgbClr val="FFFF00"/>
              </a:solidFill>
              <a:effectLst/>
              <a:uLnTx/>
              <a:uFillTx/>
              <a:latin typeface="Asap" charset="0"/>
            </a:endParaRPr>
          </a:p>
        </p:txBody>
      </p:sp>
    </p:spTree>
    <p:extLst>
      <p:ext uri="{BB962C8B-B14F-4D97-AF65-F5344CB8AC3E}">
        <p14:creationId xmlns:p14="http://schemas.microsoft.com/office/powerpoint/2010/main" val="3551910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3528" y="1707654"/>
            <a:ext cx="8640960" cy="3024336"/>
          </a:xfrm>
        </p:spPr>
        <p:txBody>
          <a:bodyPr>
            <a:noAutofit/>
          </a:bodyPr>
          <a:lstStyle/>
          <a:p>
            <a:r>
              <a:rPr lang="en-GB" sz="1800" dirty="0">
                <a:solidFill>
                  <a:schemeClr val="bg1"/>
                </a:solidFill>
              </a:rPr>
              <a:t>A Peer Visit consists of four phases:</a:t>
            </a:r>
          </a:p>
          <a:p>
            <a:pPr marL="285750" lvl="0" indent="-285750" fontAlgn="base">
              <a:buFont typeface="Arial" panose="020B0604020202020204" pitchFamily="34" charset="0"/>
              <a:buChar char="•"/>
            </a:pPr>
            <a:r>
              <a:rPr lang="en-GB" sz="1800" dirty="0">
                <a:solidFill>
                  <a:schemeClr val="bg1"/>
                </a:solidFill>
              </a:rPr>
              <a:t>Phase 1 – Preparation of the Peer Visit</a:t>
            </a:r>
          </a:p>
          <a:p>
            <a:pPr marL="285750" lvl="0" indent="-285750" fontAlgn="base">
              <a:buFont typeface="Arial" panose="020B0604020202020204" pitchFamily="34" charset="0"/>
              <a:buChar char="•"/>
            </a:pPr>
            <a:r>
              <a:rPr lang="en-GB" sz="1800" dirty="0">
                <a:solidFill>
                  <a:schemeClr val="bg1"/>
                </a:solidFill>
              </a:rPr>
              <a:t>Phase 2 – Peer Visit (peers visit the host Forum member institution)</a:t>
            </a:r>
          </a:p>
          <a:p>
            <a:pPr marL="285750" lvl="0" indent="-285750" fontAlgn="base">
              <a:buFont typeface="Arial" panose="020B0604020202020204" pitchFamily="34" charset="0"/>
              <a:buChar char="•"/>
            </a:pPr>
            <a:r>
              <a:rPr lang="en-GB" sz="1800" dirty="0">
                <a:solidFill>
                  <a:schemeClr val="bg1"/>
                </a:solidFill>
              </a:rPr>
              <a:t>Phase 3 – Peer feedback (peers give feedback to the host Forum member institution)</a:t>
            </a:r>
          </a:p>
          <a:p>
            <a:pPr marL="285750" lvl="0" indent="-285750" fontAlgn="base">
              <a:buFont typeface="Arial" panose="020B0604020202020204" pitchFamily="34" charset="0"/>
              <a:buChar char="•"/>
            </a:pPr>
            <a:r>
              <a:rPr lang="en-GB" sz="1800" dirty="0">
                <a:solidFill>
                  <a:schemeClr val="bg1"/>
                </a:solidFill>
              </a:rPr>
              <a:t>Phase 4 – Follow-up (consideration of improvements on the basis of the feedback from the peers)</a:t>
            </a:r>
          </a:p>
        </p:txBody>
      </p:sp>
      <p:sp>
        <p:nvSpPr>
          <p:cNvPr id="4" name="Slide Number Placeholder 3"/>
          <p:cNvSpPr>
            <a:spLocks noGrp="1"/>
          </p:cNvSpPr>
          <p:nvPr>
            <p:ph type="sldNum" sz="quarter" idx="4294967295"/>
          </p:nvPr>
        </p:nvSpPr>
        <p:spPr>
          <a:xfrm>
            <a:off x="7839076" y="4839892"/>
            <a:ext cx="1303734" cy="20121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B83C0C-BC65-4367-9B8A-060D4801009D}" type="slidenum">
              <a:rPr kumimoji="0" lang="en-GB" sz="900" b="0" i="0" u="none" strike="noStrike" kern="1200" cap="none" spc="0" normalizeH="0" baseline="0" noProof="0" smtClean="0">
                <a:ln>
                  <a:noFill/>
                </a:ln>
                <a:solidFill>
                  <a:srgbClr val="45556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900" b="0" i="0" u="none" strike="noStrike" kern="1200" cap="none" spc="0" normalizeH="0" baseline="0" noProof="0" dirty="0">
              <a:ln>
                <a:noFill/>
              </a:ln>
              <a:solidFill>
                <a:srgbClr val="455560"/>
              </a:solidFill>
              <a:effectLst/>
              <a:uLnTx/>
              <a:uFillTx/>
              <a:latin typeface="Arial"/>
              <a:ea typeface="+mn-ea"/>
              <a:cs typeface="+mn-cs"/>
            </a:endParaRPr>
          </a:p>
        </p:txBody>
      </p:sp>
      <p:sp>
        <p:nvSpPr>
          <p:cNvPr id="5" name="Title 1"/>
          <p:cNvSpPr txBox="1">
            <a:spLocks/>
          </p:cNvSpPr>
          <p:nvPr/>
        </p:nvSpPr>
        <p:spPr>
          <a:xfrm>
            <a:off x="4716016" y="237642"/>
            <a:ext cx="4407570"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2400" b="1" i="0" u="none" strike="noStrike" kern="1200" cap="none" spc="100" normalizeH="0" baseline="0" noProof="0" dirty="0">
                <a:ln>
                  <a:noFill/>
                </a:ln>
                <a:solidFill>
                  <a:srgbClr val="FFFF00"/>
                </a:solidFill>
                <a:effectLst/>
                <a:uLnTx/>
                <a:uFillTx/>
                <a:latin typeface="Asap" charset="0"/>
              </a:rPr>
              <a:t>Peer visit phases</a:t>
            </a:r>
            <a:endParaRPr kumimoji="0" lang="en-GB" sz="2400" b="1" i="0" u="none" strike="noStrike" kern="1200" cap="none" spc="100" normalizeH="0" baseline="0" noProof="0" dirty="0">
              <a:ln>
                <a:noFill/>
              </a:ln>
              <a:solidFill>
                <a:srgbClr val="FFFF00"/>
              </a:solidFill>
              <a:effectLst/>
              <a:uLnTx/>
              <a:uFillTx/>
              <a:latin typeface="Asap" charset="0"/>
            </a:endParaRPr>
          </a:p>
        </p:txBody>
      </p:sp>
    </p:spTree>
    <p:extLst>
      <p:ext uri="{BB962C8B-B14F-4D97-AF65-F5344CB8AC3E}">
        <p14:creationId xmlns:p14="http://schemas.microsoft.com/office/powerpoint/2010/main" val="1754661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3528" y="1275605"/>
            <a:ext cx="8640960" cy="3765501"/>
          </a:xfrm>
        </p:spPr>
        <p:txBody>
          <a:bodyPr>
            <a:noAutofit/>
          </a:bodyPr>
          <a:lstStyle/>
          <a:p>
            <a:r>
              <a:rPr lang="en-GB" sz="1700" dirty="0">
                <a:solidFill>
                  <a:schemeClr val="bg1"/>
                </a:solidFill>
              </a:rPr>
              <a:t>The host country prepares a national context report which provides the basic information on all matters related to the PV.</a:t>
            </a:r>
          </a:p>
          <a:p>
            <a:r>
              <a:rPr lang="en-GB" sz="1700" dirty="0">
                <a:solidFill>
                  <a:schemeClr val="bg1"/>
                </a:solidFill>
              </a:rPr>
              <a:t>It consists of the following sections:</a:t>
            </a:r>
          </a:p>
          <a:p>
            <a:pPr lvl="2" fontAlgn="base"/>
            <a:r>
              <a:rPr lang="en-GB" sz="1500" dirty="0">
                <a:solidFill>
                  <a:schemeClr val="bg1"/>
                </a:solidFill>
              </a:rPr>
              <a:t>General information on VET and quality assurance in VET.</a:t>
            </a:r>
            <a:endParaRPr lang="fr-FR" sz="1500" dirty="0">
              <a:solidFill>
                <a:schemeClr val="bg1"/>
              </a:solidFill>
            </a:endParaRPr>
          </a:p>
          <a:p>
            <a:pPr lvl="2" fontAlgn="base"/>
            <a:r>
              <a:rPr lang="en-GB" sz="1500" dirty="0">
                <a:solidFill>
                  <a:schemeClr val="bg1"/>
                </a:solidFill>
              </a:rPr>
              <a:t>Focus of the Peer Visit (selected quality assurance measure, reasons for its selection, key stakeholders, expected outcomes).</a:t>
            </a:r>
            <a:endParaRPr lang="fr-FR" sz="1500" dirty="0">
              <a:solidFill>
                <a:schemeClr val="bg1"/>
              </a:solidFill>
            </a:endParaRPr>
          </a:p>
          <a:p>
            <a:pPr lvl="2" fontAlgn="base"/>
            <a:r>
              <a:rPr lang="en-GB" sz="1500" dirty="0">
                <a:solidFill>
                  <a:schemeClr val="bg1"/>
                </a:solidFill>
              </a:rPr>
              <a:t>Self-assessment of the selected quality assurance measure, including a SWOT analysis and a stakeholder analysis for each measure selected.</a:t>
            </a:r>
            <a:endParaRPr lang="fr-FR" sz="1500" dirty="0">
              <a:solidFill>
                <a:schemeClr val="bg1"/>
              </a:solidFill>
            </a:endParaRPr>
          </a:p>
          <a:p>
            <a:pPr lvl="2" fontAlgn="base"/>
            <a:r>
              <a:rPr lang="en-GB" sz="1500" dirty="0">
                <a:solidFill>
                  <a:schemeClr val="bg1"/>
                </a:solidFill>
              </a:rPr>
              <a:t>Special assessment questions for peers according to the selected QA.</a:t>
            </a:r>
            <a:endParaRPr lang="fr-FR" sz="1500" dirty="0">
              <a:solidFill>
                <a:schemeClr val="bg1"/>
              </a:solidFill>
            </a:endParaRPr>
          </a:p>
          <a:p>
            <a:pPr lvl="2" fontAlgn="base"/>
            <a:r>
              <a:rPr lang="en-GB" sz="1500" dirty="0">
                <a:solidFill>
                  <a:schemeClr val="bg1"/>
                </a:solidFill>
              </a:rPr>
              <a:t>First ideas/considerations for utilising the feedback after the Peer Visit</a:t>
            </a:r>
            <a:endParaRPr lang="fr-FR" sz="1500" dirty="0">
              <a:solidFill>
                <a:schemeClr val="bg1"/>
              </a:solidFill>
            </a:endParaRPr>
          </a:p>
          <a:p>
            <a:pPr lvl="2" fontAlgn="base"/>
            <a:r>
              <a:rPr lang="en-GB" sz="1500" dirty="0">
                <a:solidFill>
                  <a:schemeClr val="bg1"/>
                </a:solidFill>
              </a:rPr>
              <a:t>Annexes</a:t>
            </a:r>
            <a:endParaRPr lang="fr-FR" sz="1500" dirty="0">
              <a:solidFill>
                <a:schemeClr val="bg1"/>
              </a:solidFill>
            </a:endParaRPr>
          </a:p>
          <a:p>
            <a:endParaRPr lang="en-GB" sz="1700"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B83C0C-BC65-4367-9B8A-060D4801009D}" type="slidenum">
              <a:rPr kumimoji="0" lang="en-GB" sz="900" b="0" i="0" u="none" strike="noStrike" kern="1200" cap="none" spc="0" normalizeH="0" baseline="0" noProof="0" smtClean="0">
                <a:ln>
                  <a:noFill/>
                </a:ln>
                <a:solidFill>
                  <a:srgbClr val="45556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900" b="0" i="0" u="none" strike="noStrike" kern="1200" cap="none" spc="0" normalizeH="0" baseline="0" noProof="0" dirty="0">
              <a:ln>
                <a:noFill/>
              </a:ln>
              <a:solidFill>
                <a:srgbClr val="455560"/>
              </a:solidFill>
              <a:effectLst/>
              <a:uLnTx/>
              <a:uFillTx/>
              <a:latin typeface="Arial"/>
              <a:ea typeface="+mn-ea"/>
              <a:cs typeface="+mn-cs"/>
            </a:endParaRPr>
          </a:p>
        </p:txBody>
      </p:sp>
      <p:sp>
        <p:nvSpPr>
          <p:cNvPr id="5" name="Title 1"/>
          <p:cNvSpPr txBox="1">
            <a:spLocks/>
          </p:cNvSpPr>
          <p:nvPr/>
        </p:nvSpPr>
        <p:spPr>
          <a:xfrm>
            <a:off x="4716016" y="237642"/>
            <a:ext cx="4407570"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1" i="0" u="none" strike="noStrike" kern="1200" cap="none" spc="100" normalizeH="0" baseline="0" noProof="0" dirty="0">
                <a:ln>
                  <a:noFill/>
                </a:ln>
                <a:solidFill>
                  <a:srgbClr val="FFFF00"/>
                </a:solidFill>
                <a:effectLst/>
                <a:uLnTx/>
                <a:uFillTx/>
                <a:latin typeface="Asap" charset="0"/>
              </a:rPr>
              <a:t>Phase 1 – Preparation of the Peer Visit</a:t>
            </a:r>
          </a:p>
        </p:txBody>
      </p:sp>
    </p:spTree>
    <p:extLst>
      <p:ext uri="{BB962C8B-B14F-4D97-AF65-F5344CB8AC3E}">
        <p14:creationId xmlns:p14="http://schemas.microsoft.com/office/powerpoint/2010/main" val="2136310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3528" y="1779662"/>
            <a:ext cx="8640960" cy="2304256"/>
          </a:xfrm>
        </p:spPr>
        <p:txBody>
          <a:bodyPr>
            <a:noAutofit/>
          </a:bodyPr>
          <a:lstStyle/>
          <a:p>
            <a:r>
              <a:rPr lang="en-GB" sz="1800" dirty="0">
                <a:solidFill>
                  <a:schemeClr val="bg1"/>
                </a:solidFill>
              </a:rPr>
              <a:t>The representatives of the host Forum member institutions present the quality assurance approach and the chosen quality assurance measure. </a:t>
            </a:r>
            <a:endParaRPr lang="fr-FR" sz="1800" dirty="0">
              <a:solidFill>
                <a:schemeClr val="bg1"/>
              </a:solidFill>
            </a:endParaRPr>
          </a:p>
          <a:p>
            <a:r>
              <a:rPr lang="en-GB" sz="1800" dirty="0">
                <a:solidFill>
                  <a:schemeClr val="bg1"/>
                </a:solidFill>
              </a:rPr>
              <a:t>Peers check the accuracy of the information provided in the national context report, conduct their own investigation, by gathering and assessing additional data related to the selected quality assurance measure. </a:t>
            </a:r>
            <a:endParaRPr lang="fr-FR" sz="1800" dirty="0">
              <a:solidFill>
                <a:schemeClr val="bg1"/>
              </a:solidFill>
            </a:endParaRPr>
          </a:p>
          <a:p>
            <a:endParaRPr lang="en-GB" sz="1800"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B83C0C-BC65-4367-9B8A-060D4801009D}" type="slidenum">
              <a:rPr kumimoji="0" lang="en-GB" sz="900" b="0" i="0" u="none" strike="noStrike" kern="1200" cap="none" spc="0" normalizeH="0" baseline="0" noProof="0" smtClean="0">
                <a:ln>
                  <a:noFill/>
                </a:ln>
                <a:solidFill>
                  <a:srgbClr val="45556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900" b="0" i="0" u="none" strike="noStrike" kern="1200" cap="none" spc="0" normalizeH="0" baseline="0" noProof="0" dirty="0">
              <a:ln>
                <a:noFill/>
              </a:ln>
              <a:solidFill>
                <a:srgbClr val="455560"/>
              </a:solidFill>
              <a:effectLst/>
              <a:uLnTx/>
              <a:uFillTx/>
              <a:latin typeface="Arial"/>
              <a:ea typeface="+mn-ea"/>
              <a:cs typeface="+mn-cs"/>
            </a:endParaRPr>
          </a:p>
        </p:txBody>
      </p:sp>
      <p:sp>
        <p:nvSpPr>
          <p:cNvPr id="5" name="Title 1"/>
          <p:cNvSpPr txBox="1">
            <a:spLocks/>
          </p:cNvSpPr>
          <p:nvPr/>
        </p:nvSpPr>
        <p:spPr>
          <a:xfrm>
            <a:off x="4716016" y="237642"/>
            <a:ext cx="4407570"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1" i="0" u="none" strike="noStrike" kern="1200" cap="none" spc="100" normalizeH="0" baseline="0" noProof="0" dirty="0">
                <a:ln>
                  <a:noFill/>
                </a:ln>
                <a:solidFill>
                  <a:srgbClr val="FFFF00"/>
                </a:solidFill>
                <a:effectLst/>
                <a:uLnTx/>
                <a:uFillTx/>
                <a:latin typeface="Asap" charset="0"/>
              </a:rPr>
              <a:t>Phase 2 – Peer Visit</a:t>
            </a:r>
          </a:p>
        </p:txBody>
      </p:sp>
    </p:spTree>
    <p:extLst>
      <p:ext uri="{BB962C8B-B14F-4D97-AF65-F5344CB8AC3E}">
        <p14:creationId xmlns:p14="http://schemas.microsoft.com/office/powerpoint/2010/main" val="1672779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3528" y="1275605"/>
            <a:ext cx="8640960" cy="3630253"/>
          </a:xfrm>
        </p:spPr>
        <p:txBody>
          <a:bodyPr>
            <a:noAutofit/>
          </a:bodyPr>
          <a:lstStyle/>
          <a:p>
            <a:r>
              <a:rPr lang="en-GB" sz="1800" dirty="0">
                <a:solidFill>
                  <a:schemeClr val="bg1"/>
                </a:solidFill>
              </a:rPr>
              <a:t>The main purpose of this phase is to deliver the peer feedback to the host Forum member institution and to get to a common understanding of the findings.</a:t>
            </a:r>
          </a:p>
          <a:p>
            <a:r>
              <a:rPr lang="en-GB" sz="1800" dirty="0">
                <a:solidFill>
                  <a:schemeClr val="bg1"/>
                </a:solidFill>
              </a:rPr>
              <a:t>There are 2 different forms of peer feedback:</a:t>
            </a:r>
          </a:p>
          <a:p>
            <a:pPr lvl="0"/>
            <a:r>
              <a:rPr lang="en-GB" sz="1800" dirty="0">
                <a:solidFill>
                  <a:srgbClr val="FFFF00"/>
                </a:solidFill>
              </a:rPr>
              <a:t>Single Peer Feedback: </a:t>
            </a:r>
            <a:r>
              <a:rPr lang="en-GB" sz="1800" dirty="0">
                <a:solidFill>
                  <a:schemeClr val="bg1"/>
                </a:solidFill>
              </a:rPr>
              <a:t>each of the peers gives his/her comments, ideas, proposals related to the selected QA measure. The quality of the feedback will depend on the expertise of the single peer.  The host will have to collate and reflect on each of the peer’s feedback.</a:t>
            </a:r>
            <a:endParaRPr lang="fr-FR" sz="1800" dirty="0">
              <a:solidFill>
                <a:schemeClr val="bg1"/>
              </a:solidFill>
            </a:endParaRPr>
          </a:p>
          <a:p>
            <a:pPr lvl="0"/>
            <a:r>
              <a:rPr lang="en-GB" sz="1800" dirty="0">
                <a:solidFill>
                  <a:srgbClr val="FFFF00"/>
                </a:solidFill>
              </a:rPr>
              <a:t>Joint Peer Feedback:</a:t>
            </a:r>
            <a:r>
              <a:rPr lang="en-GB" sz="1800" dirty="0">
                <a:solidFill>
                  <a:schemeClr val="bg1"/>
                </a:solidFill>
              </a:rPr>
              <a:t> the host Forum member institution receives consolidated feedback, as different views, ideas, and attitudes, in relation to the selected quality assurance measure, are discussed in depth and with great care in the peer group.</a:t>
            </a:r>
            <a:endParaRPr lang="fr-FR" sz="1800" dirty="0">
              <a:solidFill>
                <a:schemeClr val="bg1"/>
              </a:solidFill>
            </a:endParaRPr>
          </a:p>
          <a:p>
            <a:endParaRPr lang="fr-FR" sz="1800" dirty="0">
              <a:solidFill>
                <a:schemeClr val="bg1"/>
              </a:solidFill>
            </a:endParaRPr>
          </a:p>
          <a:p>
            <a:endParaRPr lang="en-GB" sz="1800"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B83C0C-BC65-4367-9B8A-060D4801009D}" type="slidenum">
              <a:rPr kumimoji="0" lang="en-GB" sz="900" b="0" i="0" u="none" strike="noStrike" kern="1200" cap="none" spc="0" normalizeH="0" baseline="0" noProof="0" smtClean="0">
                <a:ln>
                  <a:noFill/>
                </a:ln>
                <a:solidFill>
                  <a:srgbClr val="45556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900" b="0" i="0" u="none" strike="noStrike" kern="1200" cap="none" spc="0" normalizeH="0" baseline="0" noProof="0" dirty="0">
              <a:ln>
                <a:noFill/>
              </a:ln>
              <a:solidFill>
                <a:srgbClr val="455560"/>
              </a:solidFill>
              <a:effectLst/>
              <a:uLnTx/>
              <a:uFillTx/>
              <a:latin typeface="Arial"/>
              <a:ea typeface="+mn-ea"/>
              <a:cs typeface="+mn-cs"/>
            </a:endParaRPr>
          </a:p>
        </p:txBody>
      </p:sp>
      <p:sp>
        <p:nvSpPr>
          <p:cNvPr id="5" name="Title 1"/>
          <p:cNvSpPr txBox="1">
            <a:spLocks/>
          </p:cNvSpPr>
          <p:nvPr/>
        </p:nvSpPr>
        <p:spPr>
          <a:xfrm>
            <a:off x="4716016" y="237642"/>
            <a:ext cx="4407570"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1" i="0" u="none" strike="noStrike" kern="1200" cap="none" spc="100" normalizeH="0" baseline="0" noProof="0" dirty="0">
                <a:ln>
                  <a:noFill/>
                </a:ln>
                <a:solidFill>
                  <a:srgbClr val="FFFF00"/>
                </a:solidFill>
                <a:effectLst/>
                <a:uLnTx/>
                <a:uFillTx/>
                <a:latin typeface="Asap" charset="0"/>
              </a:rPr>
              <a:t>Phase 3 – Peer feedback</a:t>
            </a:r>
          </a:p>
        </p:txBody>
      </p:sp>
    </p:spTree>
    <p:extLst>
      <p:ext uri="{BB962C8B-B14F-4D97-AF65-F5344CB8AC3E}">
        <p14:creationId xmlns:p14="http://schemas.microsoft.com/office/powerpoint/2010/main" val="1650035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3528" y="1275605"/>
            <a:ext cx="8640960" cy="2808313"/>
          </a:xfrm>
        </p:spPr>
        <p:txBody>
          <a:bodyPr>
            <a:noAutofit/>
          </a:bodyPr>
          <a:lstStyle/>
          <a:p>
            <a:r>
              <a:rPr lang="en-GB" sz="1800" dirty="0">
                <a:solidFill>
                  <a:schemeClr val="bg1"/>
                </a:solidFill>
              </a:rPr>
              <a:t>The focus of this last phase of Peer Visit procedure is on the usage of peer feedback as a basis for improvements. </a:t>
            </a:r>
          </a:p>
          <a:p>
            <a:r>
              <a:rPr lang="en-GB" sz="1800" dirty="0">
                <a:solidFill>
                  <a:schemeClr val="bg1"/>
                </a:solidFill>
              </a:rPr>
              <a:t>The follow-up process consists of two parts: </a:t>
            </a:r>
          </a:p>
          <a:p>
            <a:pPr marL="342900" indent="-342900">
              <a:buFont typeface="+mj-lt"/>
              <a:buAutoNum type="arabicPeriod"/>
            </a:pPr>
            <a:r>
              <a:rPr lang="en-GB" sz="1800" dirty="0">
                <a:solidFill>
                  <a:schemeClr val="bg1"/>
                </a:solidFill>
              </a:rPr>
              <a:t>The peer feedback is analysed and reflected on by the host Forum member institution and disseminated to relevant stakeholders. </a:t>
            </a:r>
          </a:p>
          <a:p>
            <a:pPr marL="342900" indent="-342900">
              <a:buFont typeface="+mj-lt"/>
              <a:buAutoNum type="arabicPeriod"/>
            </a:pPr>
            <a:r>
              <a:rPr lang="en-GB" sz="1800" dirty="0">
                <a:solidFill>
                  <a:schemeClr val="bg1"/>
                </a:solidFill>
              </a:rPr>
              <a:t>The outcomes of step 1 are introduced, as appropriate and relevant, into existing or new reform processes. </a:t>
            </a:r>
            <a:endParaRPr lang="fr-FR" sz="1800" dirty="0">
              <a:solidFill>
                <a:schemeClr val="bg1"/>
              </a:solidFill>
            </a:endParaRPr>
          </a:p>
          <a:p>
            <a:endParaRPr lang="fr-FR" sz="1800" dirty="0">
              <a:solidFill>
                <a:schemeClr val="bg1"/>
              </a:solidFill>
            </a:endParaRPr>
          </a:p>
          <a:p>
            <a:endParaRPr lang="en-GB" sz="1800"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B83C0C-BC65-4367-9B8A-060D4801009D}" type="slidenum">
              <a:rPr kumimoji="0" lang="en-GB" sz="900" b="0" i="0" u="none" strike="noStrike" kern="1200" cap="none" spc="0" normalizeH="0" baseline="0" noProof="0" smtClean="0">
                <a:ln>
                  <a:noFill/>
                </a:ln>
                <a:solidFill>
                  <a:srgbClr val="45556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900" b="0" i="0" u="none" strike="noStrike" kern="1200" cap="none" spc="0" normalizeH="0" baseline="0" noProof="0" dirty="0">
              <a:ln>
                <a:noFill/>
              </a:ln>
              <a:solidFill>
                <a:srgbClr val="455560"/>
              </a:solidFill>
              <a:effectLst/>
              <a:uLnTx/>
              <a:uFillTx/>
              <a:latin typeface="Arial"/>
              <a:ea typeface="+mn-ea"/>
              <a:cs typeface="+mn-cs"/>
            </a:endParaRPr>
          </a:p>
        </p:txBody>
      </p:sp>
      <p:sp>
        <p:nvSpPr>
          <p:cNvPr id="5" name="Title 1"/>
          <p:cNvSpPr txBox="1">
            <a:spLocks/>
          </p:cNvSpPr>
          <p:nvPr/>
        </p:nvSpPr>
        <p:spPr>
          <a:xfrm>
            <a:off x="4716016" y="237642"/>
            <a:ext cx="4407570"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1" i="0" u="none" strike="noStrike" kern="1200" cap="none" spc="100" normalizeH="0" baseline="0" noProof="0" dirty="0">
                <a:ln>
                  <a:noFill/>
                </a:ln>
                <a:solidFill>
                  <a:srgbClr val="FFFF00"/>
                </a:solidFill>
                <a:effectLst/>
                <a:uLnTx/>
                <a:uFillTx/>
                <a:latin typeface="Asap" charset="0"/>
              </a:rPr>
              <a:t>Phase 4 – Follow up</a:t>
            </a:r>
          </a:p>
        </p:txBody>
      </p:sp>
    </p:spTree>
    <p:extLst>
      <p:ext uri="{BB962C8B-B14F-4D97-AF65-F5344CB8AC3E}">
        <p14:creationId xmlns:p14="http://schemas.microsoft.com/office/powerpoint/2010/main" val="2284358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7839076" y="4839892"/>
            <a:ext cx="1303734" cy="20121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B83C0C-BC65-4367-9B8A-060D4801009D}" type="slidenum">
              <a:rPr kumimoji="0" lang="en-GB" sz="900" b="0" i="0" u="none" strike="noStrike" kern="1200" cap="none" spc="0" normalizeH="0" baseline="0" noProof="0" smtClean="0">
                <a:ln>
                  <a:noFill/>
                </a:ln>
                <a:solidFill>
                  <a:srgbClr val="45556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900" b="0" i="0" u="none" strike="noStrike" kern="1200" cap="none" spc="0" normalizeH="0" baseline="0" noProof="0" dirty="0">
              <a:ln>
                <a:noFill/>
              </a:ln>
              <a:solidFill>
                <a:srgbClr val="455560"/>
              </a:solidFill>
              <a:effectLst/>
              <a:uLnTx/>
              <a:uFillTx/>
              <a:latin typeface="Arial"/>
              <a:ea typeface="+mn-ea"/>
              <a:cs typeface="+mn-cs"/>
            </a:endParaRPr>
          </a:p>
        </p:txBody>
      </p:sp>
      <p:sp>
        <p:nvSpPr>
          <p:cNvPr id="7" name="Content Placeholder 2">
            <a:extLst>
              <a:ext uri="{FF2B5EF4-FFF2-40B4-BE49-F238E27FC236}">
                <a16:creationId xmlns:a16="http://schemas.microsoft.com/office/drawing/2014/main" id="{C7891855-1972-4288-90E9-04D3C2422571}"/>
              </a:ext>
            </a:extLst>
          </p:cNvPr>
          <p:cNvSpPr txBox="1">
            <a:spLocks/>
          </p:cNvSpPr>
          <p:nvPr/>
        </p:nvSpPr>
        <p:spPr>
          <a:xfrm>
            <a:off x="827584" y="1203597"/>
            <a:ext cx="7936444" cy="3312369"/>
          </a:xfrm>
          <a:prstGeom prst="rect">
            <a:avLst/>
          </a:prstGeom>
        </p:spPr>
        <p:txBody>
          <a:bodyPr vert="horz" lIns="0" tIns="0" rIns="0" bIns="0" rtlCol="0">
            <a:noAutofit/>
          </a:bodyPr>
          <a:lst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0" kern="1200" cap="none" baseline="0">
                <a:solidFill>
                  <a:schemeClr val="tx2"/>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6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4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2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BE" sz="1800" dirty="0">
              <a:solidFill>
                <a:schemeClr val="bg1"/>
              </a:solidFill>
            </a:endParaRPr>
          </a:p>
          <a:p>
            <a:r>
              <a:rPr lang="fr-BE" sz="1800" dirty="0" err="1">
                <a:solidFill>
                  <a:schemeClr val="bg1"/>
                </a:solidFill>
              </a:rPr>
              <a:t>Some</a:t>
            </a:r>
            <a:r>
              <a:rPr lang="fr-BE" sz="1800" dirty="0">
                <a:solidFill>
                  <a:schemeClr val="bg1"/>
                </a:solidFill>
              </a:rPr>
              <a:t> </a:t>
            </a:r>
            <a:r>
              <a:rPr lang="fr-BE" sz="1800" dirty="0" err="1">
                <a:solidFill>
                  <a:schemeClr val="bg1"/>
                </a:solidFill>
              </a:rPr>
              <a:t>reflections</a:t>
            </a:r>
            <a:r>
              <a:rPr lang="fr-BE" sz="1800" dirty="0">
                <a:solidFill>
                  <a:schemeClr val="bg1"/>
                </a:solidFill>
              </a:rPr>
              <a:t> </a:t>
            </a:r>
            <a:r>
              <a:rPr lang="fr-BE" sz="1800" dirty="0" err="1">
                <a:solidFill>
                  <a:schemeClr val="bg1"/>
                </a:solidFill>
              </a:rPr>
              <a:t>from</a:t>
            </a:r>
            <a:r>
              <a:rPr lang="fr-BE" sz="1800" dirty="0">
                <a:solidFill>
                  <a:schemeClr val="bg1"/>
                </a:solidFill>
              </a:rPr>
              <a:t> </a:t>
            </a:r>
            <a:r>
              <a:rPr lang="en-GB" sz="1800" dirty="0" err="1">
                <a:solidFill>
                  <a:schemeClr val="bg1"/>
                </a:solidFill>
              </a:rPr>
              <a:t>Faycal</a:t>
            </a:r>
            <a:r>
              <a:rPr lang="en-GB" sz="1800" dirty="0">
                <a:solidFill>
                  <a:schemeClr val="bg1"/>
                </a:solidFill>
              </a:rPr>
              <a:t> Ben Brahim, Tunisia Forum member:</a:t>
            </a:r>
          </a:p>
          <a:p>
            <a:endParaRPr lang="en-GB" dirty="0">
              <a:solidFill>
                <a:schemeClr val="bg1"/>
              </a:solidFill>
            </a:endParaRPr>
          </a:p>
          <a:p>
            <a:pPr marL="285750" indent="-285750">
              <a:buFont typeface="Arial" panose="020B0604020202020204" pitchFamily="34" charset="0"/>
              <a:buChar char="•"/>
            </a:pPr>
            <a:r>
              <a:rPr lang="en-GB" dirty="0">
                <a:solidFill>
                  <a:schemeClr val="bg1"/>
                </a:solidFill>
              </a:rPr>
              <a:t>Why hosting a peer visit?</a:t>
            </a:r>
          </a:p>
          <a:p>
            <a:pPr marL="285750" indent="-285750">
              <a:buFont typeface="Arial" panose="020B0604020202020204" pitchFamily="34" charset="0"/>
              <a:buChar char="•"/>
            </a:pPr>
            <a:r>
              <a:rPr lang="en-GB" dirty="0">
                <a:solidFill>
                  <a:schemeClr val="bg1"/>
                </a:solidFill>
              </a:rPr>
              <a:t>What was the peer visit in Tunisia about ?</a:t>
            </a:r>
          </a:p>
          <a:p>
            <a:pPr marL="285750" indent="-285750">
              <a:buFont typeface="Arial" panose="020B0604020202020204" pitchFamily="34" charset="0"/>
              <a:buChar char="•"/>
            </a:pPr>
            <a:r>
              <a:rPr lang="en-GB" dirty="0">
                <a:solidFill>
                  <a:schemeClr val="bg1"/>
                </a:solidFill>
              </a:rPr>
              <a:t>What were the outcomes of the </a:t>
            </a:r>
            <a:r>
              <a:rPr lang="en-GB">
                <a:solidFill>
                  <a:schemeClr val="bg1"/>
                </a:solidFill>
              </a:rPr>
              <a:t>peer visit?</a:t>
            </a:r>
            <a:endParaRPr lang="en-GB" dirty="0">
              <a:solidFill>
                <a:schemeClr val="bg1"/>
              </a:solidFill>
            </a:endParaRPr>
          </a:p>
          <a:p>
            <a:pPr marL="285750" indent="-285750">
              <a:buFont typeface="Arial" panose="020B0604020202020204" pitchFamily="34" charset="0"/>
              <a:buChar char="•"/>
            </a:pPr>
            <a:endParaRPr lang="en-GB" dirty="0">
              <a:solidFill>
                <a:schemeClr val="bg1"/>
              </a:solidFill>
            </a:endParaRPr>
          </a:p>
          <a:p>
            <a:endParaRPr lang="fr-FR" sz="1800" dirty="0">
              <a:solidFill>
                <a:schemeClr val="bg1"/>
              </a:solidFill>
            </a:endParaRPr>
          </a:p>
        </p:txBody>
      </p:sp>
    </p:spTree>
    <p:extLst>
      <p:ext uri="{BB962C8B-B14F-4D97-AF65-F5344CB8AC3E}">
        <p14:creationId xmlns:p14="http://schemas.microsoft.com/office/powerpoint/2010/main" val="4157688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99592" y="1563638"/>
            <a:ext cx="7936444" cy="3024337"/>
          </a:xfrm>
        </p:spPr>
        <p:txBody>
          <a:bodyPr>
            <a:noAutofit/>
          </a:bodyPr>
          <a:lstStyle/>
          <a:p>
            <a:r>
              <a:rPr lang="en-GB" sz="1800" dirty="0">
                <a:solidFill>
                  <a:schemeClr val="bg1"/>
                </a:solidFill>
              </a:rPr>
              <a:t>Nominate a National Reference Point (NRP): it should:</a:t>
            </a:r>
          </a:p>
          <a:p>
            <a:pPr marL="285750" indent="-285750">
              <a:buFont typeface="Arial" panose="020B0604020202020204" pitchFamily="34" charset="0"/>
              <a:buChar char="•"/>
            </a:pPr>
            <a:r>
              <a:rPr lang="en-IE" dirty="0">
                <a:solidFill>
                  <a:schemeClr val="bg1"/>
                </a:solidFill>
              </a:rPr>
              <a:t>have national level responsibilities for VET and/or quality assurance in VET;</a:t>
            </a:r>
            <a:endParaRPr lang="fr-FR" dirty="0">
              <a:solidFill>
                <a:schemeClr val="bg1"/>
              </a:solidFill>
            </a:endParaRPr>
          </a:p>
          <a:p>
            <a:pPr marL="285750" lvl="0" indent="-285750" fontAlgn="base">
              <a:buFont typeface="Arial" panose="020B0604020202020204" pitchFamily="34" charset="0"/>
              <a:buChar char="•"/>
            </a:pPr>
            <a:r>
              <a:rPr lang="en-IE" dirty="0">
                <a:solidFill>
                  <a:schemeClr val="bg1"/>
                </a:solidFill>
              </a:rPr>
              <a:t>be a key stakeholder in policy-level, decision-making processes related to quality assurance in VET and a key stakeholder in policy implementation; </a:t>
            </a:r>
            <a:endParaRPr lang="fr-FR" dirty="0">
              <a:solidFill>
                <a:schemeClr val="bg1"/>
              </a:solidFill>
            </a:endParaRPr>
          </a:p>
          <a:p>
            <a:pPr marL="285750" lvl="0" indent="-285750" fontAlgn="base">
              <a:buFont typeface="Arial" panose="020B0604020202020204" pitchFamily="34" charset="0"/>
              <a:buChar char="•"/>
            </a:pPr>
            <a:r>
              <a:rPr lang="en-IE" dirty="0">
                <a:solidFill>
                  <a:schemeClr val="bg1"/>
                </a:solidFill>
              </a:rPr>
              <a:t>be influential and in a position to disseminate the outcomes of participation in the Forum.</a:t>
            </a:r>
            <a:endParaRPr lang="fr-FR" dirty="0">
              <a:solidFill>
                <a:schemeClr val="bg1"/>
              </a:solidFill>
            </a:endParaRPr>
          </a:p>
          <a:p>
            <a:endParaRPr lang="en-GB" sz="1800" dirty="0">
              <a:solidFill>
                <a:schemeClr val="bg1"/>
              </a:solidFill>
            </a:endParaRPr>
          </a:p>
          <a:p>
            <a:endParaRPr lang="en-GB" sz="1800" dirty="0">
              <a:solidFill>
                <a:schemeClr val="bg1"/>
              </a:solidFill>
            </a:endParaRPr>
          </a:p>
          <a:p>
            <a:endParaRPr lang="en-GB" sz="1800" dirty="0">
              <a:solidFill>
                <a:schemeClr val="bg1"/>
              </a:solidFill>
            </a:endParaRPr>
          </a:p>
          <a:p>
            <a:pPr marL="285750" indent="-285750">
              <a:spcBef>
                <a:spcPts val="0"/>
              </a:spcBef>
              <a:buFont typeface="Arial" panose="020B0604020202020204" pitchFamily="34" charset="0"/>
              <a:buChar char="•"/>
            </a:pPr>
            <a:endParaRPr lang="en-GB" sz="1800"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29</a:t>
            </a:fld>
            <a:endParaRPr lang="en-GB" dirty="0"/>
          </a:p>
        </p:txBody>
      </p:sp>
      <p:sp>
        <p:nvSpPr>
          <p:cNvPr id="5" name="Title 1"/>
          <p:cNvSpPr txBox="1">
            <a:spLocks/>
          </p:cNvSpPr>
          <p:nvPr/>
        </p:nvSpPr>
        <p:spPr>
          <a:xfrm>
            <a:off x="4591224" y="195486"/>
            <a:ext cx="4551586" cy="576064"/>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r>
              <a:rPr lang="en-GB" sz="2400" b="0" dirty="0">
                <a:solidFill>
                  <a:srgbClr val="FFFF00"/>
                </a:solidFill>
              </a:rPr>
              <a:t>Next steps</a:t>
            </a:r>
          </a:p>
        </p:txBody>
      </p:sp>
    </p:spTree>
    <p:extLst>
      <p:ext uri="{BB962C8B-B14F-4D97-AF65-F5344CB8AC3E}">
        <p14:creationId xmlns:p14="http://schemas.microsoft.com/office/powerpoint/2010/main" val="2283279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851670"/>
            <a:ext cx="7936444" cy="2160240"/>
          </a:xfrm>
        </p:spPr>
        <p:txBody>
          <a:bodyPr>
            <a:noAutofit/>
          </a:bodyPr>
          <a:lstStyle/>
          <a:p>
            <a:r>
              <a:rPr lang="en-GB" dirty="0">
                <a:solidFill>
                  <a:schemeClr val="bg1"/>
                </a:solidFill>
              </a:rPr>
              <a:t>Presentation of the ETF Forum on Quality assurance in VET</a:t>
            </a:r>
            <a:endParaRPr lang="fr-FR" dirty="0">
              <a:solidFill>
                <a:schemeClr val="bg1"/>
              </a:solidFill>
            </a:endParaRPr>
          </a:p>
          <a:p>
            <a:r>
              <a:rPr lang="en-GB" dirty="0">
                <a:solidFill>
                  <a:schemeClr val="bg1"/>
                </a:solidFill>
              </a:rPr>
              <a:t>Getting to know each other QA systems: the QA fiches</a:t>
            </a:r>
            <a:endParaRPr lang="fr-FR" dirty="0">
              <a:solidFill>
                <a:schemeClr val="bg1"/>
              </a:solidFill>
            </a:endParaRPr>
          </a:p>
          <a:p>
            <a:r>
              <a:rPr lang="en-GB" dirty="0">
                <a:solidFill>
                  <a:schemeClr val="bg1"/>
                </a:solidFill>
              </a:rPr>
              <a:t>Monitoring VET quality: mapping of EQAVET indicators</a:t>
            </a:r>
          </a:p>
          <a:p>
            <a:r>
              <a:rPr lang="en-GB" dirty="0">
                <a:solidFill>
                  <a:schemeClr val="bg1"/>
                </a:solidFill>
              </a:rPr>
              <a:t>Peer visits in the context of the forum</a:t>
            </a:r>
            <a:endParaRPr lang="fr-FR" dirty="0">
              <a:solidFill>
                <a:schemeClr val="bg1"/>
              </a:solidFill>
            </a:endParaRPr>
          </a:p>
          <a:p>
            <a:r>
              <a:rPr lang="en-GB" dirty="0">
                <a:solidFill>
                  <a:schemeClr val="bg1"/>
                </a:solidFill>
              </a:rPr>
              <a:t>Next steps</a:t>
            </a:r>
            <a:endParaRPr lang="fr-FR"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3</a:t>
            </a:fld>
            <a:endParaRPr lang="en-GB" dirty="0"/>
          </a:p>
        </p:txBody>
      </p:sp>
      <p:sp>
        <p:nvSpPr>
          <p:cNvPr id="5" name="Title 1"/>
          <p:cNvSpPr txBox="1">
            <a:spLocks/>
          </p:cNvSpPr>
          <p:nvPr/>
        </p:nvSpPr>
        <p:spPr>
          <a:xfrm>
            <a:off x="2134628" y="237642"/>
            <a:ext cx="6988958"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r>
              <a:rPr lang="en-GB" sz="3000" dirty="0">
                <a:solidFill>
                  <a:schemeClr val="bg2"/>
                </a:solidFill>
              </a:rPr>
              <a:t>Agenda</a:t>
            </a:r>
          </a:p>
        </p:txBody>
      </p:sp>
    </p:spTree>
    <p:extLst>
      <p:ext uri="{BB962C8B-B14F-4D97-AF65-F5344CB8AC3E}">
        <p14:creationId xmlns:p14="http://schemas.microsoft.com/office/powerpoint/2010/main" val="3413947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203597"/>
            <a:ext cx="7936444" cy="3837509"/>
          </a:xfrm>
        </p:spPr>
        <p:txBody>
          <a:bodyPr>
            <a:noAutofit/>
          </a:bodyPr>
          <a:lstStyle/>
          <a:p>
            <a:r>
              <a:rPr lang="en-IE" dirty="0">
                <a:solidFill>
                  <a:schemeClr val="bg1"/>
                </a:solidFill>
              </a:rPr>
              <a:t>Appoint a </a:t>
            </a:r>
            <a:r>
              <a:rPr lang="en-IE" b="1" dirty="0">
                <a:solidFill>
                  <a:schemeClr val="bg1"/>
                </a:solidFill>
              </a:rPr>
              <a:t>National Contact Person </a:t>
            </a:r>
            <a:r>
              <a:rPr lang="en-IE" dirty="0">
                <a:solidFill>
                  <a:schemeClr val="bg1"/>
                </a:solidFill>
              </a:rPr>
              <a:t>(NCP) to represent the National Reference Point (NRP)</a:t>
            </a:r>
            <a:r>
              <a:rPr lang="en-IE" b="1" dirty="0">
                <a:solidFill>
                  <a:schemeClr val="bg1"/>
                </a:solidFill>
              </a:rPr>
              <a:t>.</a:t>
            </a:r>
            <a:r>
              <a:rPr lang="en-IE" dirty="0">
                <a:solidFill>
                  <a:schemeClr val="bg1"/>
                </a:solidFill>
              </a:rPr>
              <a:t> </a:t>
            </a:r>
          </a:p>
          <a:p>
            <a:r>
              <a:rPr lang="en-IE" dirty="0">
                <a:solidFill>
                  <a:schemeClr val="bg1"/>
                </a:solidFill>
              </a:rPr>
              <a:t>The NCP should have a good knowledge of the national quality assurance in VET approach and practice, international skills, including proficiency in English and good communication and networking skills. </a:t>
            </a:r>
          </a:p>
          <a:p>
            <a:r>
              <a:rPr lang="en-IE" dirty="0">
                <a:solidFill>
                  <a:schemeClr val="bg1"/>
                </a:solidFill>
              </a:rPr>
              <a:t>The ETF recommends that the NRF also nominates an alternate NCP with a similar profile.</a:t>
            </a:r>
            <a:endParaRPr lang="fr-FR" dirty="0">
              <a:solidFill>
                <a:schemeClr val="bg1"/>
              </a:solidFill>
            </a:endParaRPr>
          </a:p>
          <a:p>
            <a:r>
              <a:rPr lang="en-IE" dirty="0">
                <a:solidFill>
                  <a:schemeClr val="bg1"/>
                </a:solidFill>
              </a:rPr>
              <a:t>The NRP/NCP is expected to have the support of a national level group for VET and/or quality assurance in VET to fulfil the key functions.</a:t>
            </a:r>
          </a:p>
          <a:p>
            <a:endParaRPr lang="en-GB" sz="1800" dirty="0">
              <a:solidFill>
                <a:schemeClr val="bg1"/>
              </a:solidFill>
            </a:endParaRPr>
          </a:p>
          <a:p>
            <a:endParaRPr lang="en-GB" sz="1800" dirty="0">
              <a:solidFill>
                <a:schemeClr val="bg1"/>
              </a:solidFill>
            </a:endParaRPr>
          </a:p>
          <a:p>
            <a:pPr marL="285750" indent="-285750">
              <a:spcBef>
                <a:spcPts val="0"/>
              </a:spcBef>
              <a:buFont typeface="Arial" panose="020B0604020202020204" pitchFamily="34" charset="0"/>
              <a:buChar char="•"/>
            </a:pPr>
            <a:endParaRPr lang="en-GB" sz="1800"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30</a:t>
            </a:fld>
            <a:endParaRPr lang="en-GB" dirty="0"/>
          </a:p>
        </p:txBody>
      </p:sp>
      <p:sp>
        <p:nvSpPr>
          <p:cNvPr id="5" name="Title 1"/>
          <p:cNvSpPr txBox="1">
            <a:spLocks/>
          </p:cNvSpPr>
          <p:nvPr/>
        </p:nvSpPr>
        <p:spPr>
          <a:xfrm>
            <a:off x="4591224" y="195486"/>
            <a:ext cx="4551586" cy="576064"/>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r>
              <a:rPr lang="en-GB" sz="2400" b="0" dirty="0">
                <a:solidFill>
                  <a:srgbClr val="FFFF00"/>
                </a:solidFill>
              </a:rPr>
              <a:t>Next steps</a:t>
            </a:r>
          </a:p>
        </p:txBody>
      </p:sp>
    </p:spTree>
    <p:extLst>
      <p:ext uri="{BB962C8B-B14F-4D97-AF65-F5344CB8AC3E}">
        <p14:creationId xmlns:p14="http://schemas.microsoft.com/office/powerpoint/2010/main" val="1924366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3528" y="1275606"/>
            <a:ext cx="8640960" cy="3456384"/>
          </a:xfrm>
        </p:spPr>
        <p:txBody>
          <a:bodyPr>
            <a:noAutofit/>
          </a:bodyPr>
          <a:lstStyle/>
          <a:p>
            <a:pPr algn="ctr"/>
            <a:endParaRPr lang="en-US" sz="2000" dirty="0">
              <a:solidFill>
                <a:srgbClr val="FFFF00"/>
              </a:solidFill>
            </a:endParaRPr>
          </a:p>
          <a:p>
            <a:pPr algn="ctr"/>
            <a:r>
              <a:rPr lang="en-US" sz="2000" dirty="0">
                <a:solidFill>
                  <a:srgbClr val="FFFF00"/>
                </a:solidFill>
              </a:rPr>
              <a:t>Thank you</a:t>
            </a:r>
          </a:p>
          <a:p>
            <a:pPr algn="ctr"/>
            <a:r>
              <a:rPr lang="en-US" sz="2000" dirty="0">
                <a:solidFill>
                  <a:srgbClr val="FFFF00"/>
                </a:solidFill>
              </a:rPr>
              <a:t>Mounir</a:t>
            </a:r>
          </a:p>
          <a:p>
            <a:pPr algn="ctr"/>
            <a:r>
              <a:rPr lang="en-US" sz="2000" dirty="0">
                <a:solidFill>
                  <a:srgbClr val="FFFF00"/>
                </a:solidFill>
              </a:rPr>
              <a:t>mba@etf.europa.eu</a:t>
            </a:r>
          </a:p>
          <a:p>
            <a:pPr algn="ctr"/>
            <a:r>
              <a:rPr lang="en-US" sz="2000" dirty="0">
                <a:solidFill>
                  <a:srgbClr val="FFFF00"/>
                </a:solidFill>
              </a:rPr>
              <a:t>	</a:t>
            </a:r>
          </a:p>
          <a:p>
            <a:pPr algn="ctr"/>
            <a:endParaRPr lang="en-US" sz="2000" dirty="0">
              <a:solidFill>
                <a:srgbClr val="FFFF00"/>
              </a:solidFill>
            </a:endParaRPr>
          </a:p>
          <a:p>
            <a:pPr algn="ctr"/>
            <a:endParaRPr lang="en-GB" sz="2000" dirty="0">
              <a:solidFill>
                <a:srgbClr val="FFFF00"/>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31</a:t>
            </a:fld>
            <a:endParaRPr lang="en-GB" dirty="0"/>
          </a:p>
        </p:txBody>
      </p:sp>
      <p:sp>
        <p:nvSpPr>
          <p:cNvPr id="5" name="Title 1"/>
          <p:cNvSpPr txBox="1">
            <a:spLocks/>
          </p:cNvSpPr>
          <p:nvPr/>
        </p:nvSpPr>
        <p:spPr>
          <a:xfrm>
            <a:off x="4716016" y="237642"/>
            <a:ext cx="4407570"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endParaRPr lang="en-GB" sz="2400" dirty="0">
              <a:solidFill>
                <a:srgbClr val="FFFF00"/>
              </a:solidFill>
            </a:endParaRPr>
          </a:p>
        </p:txBody>
      </p:sp>
    </p:spTree>
    <p:extLst>
      <p:ext uri="{BB962C8B-B14F-4D97-AF65-F5344CB8AC3E}">
        <p14:creationId xmlns:p14="http://schemas.microsoft.com/office/powerpoint/2010/main" val="1256093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419622"/>
            <a:ext cx="7936444" cy="2880320"/>
          </a:xfrm>
        </p:spPr>
        <p:txBody>
          <a:bodyPr>
            <a:noAutofit/>
          </a:bodyPr>
          <a:lstStyle/>
          <a:p>
            <a:r>
              <a:rPr lang="en-IE" dirty="0">
                <a:solidFill>
                  <a:schemeClr val="bg1"/>
                </a:solidFill>
              </a:rPr>
              <a:t>Launched in November 2017</a:t>
            </a:r>
          </a:p>
          <a:p>
            <a:r>
              <a:rPr lang="en-IE" dirty="0">
                <a:solidFill>
                  <a:schemeClr val="bg1"/>
                </a:solidFill>
              </a:rPr>
              <a:t>16 members representing the SEMED and SEET countries</a:t>
            </a:r>
          </a:p>
          <a:p>
            <a:r>
              <a:rPr lang="en-IE" dirty="0">
                <a:solidFill>
                  <a:schemeClr val="bg1"/>
                </a:solidFill>
              </a:rPr>
              <a:t>To address </a:t>
            </a:r>
            <a:r>
              <a:rPr lang="en-IE" i="1" dirty="0">
                <a:solidFill>
                  <a:schemeClr val="bg1"/>
                </a:solidFill>
              </a:rPr>
              <a:t>Partner Countries’ needs</a:t>
            </a:r>
            <a:r>
              <a:rPr lang="en-IE" dirty="0">
                <a:solidFill>
                  <a:schemeClr val="bg1"/>
                </a:solidFill>
              </a:rPr>
              <a:t>:</a:t>
            </a:r>
          </a:p>
          <a:p>
            <a:pPr marL="285750" indent="-285750">
              <a:buFont typeface="Arial" panose="020B0604020202020204" pitchFamily="34" charset="0"/>
              <a:buChar char="•"/>
            </a:pPr>
            <a:r>
              <a:rPr lang="en-IE" dirty="0">
                <a:solidFill>
                  <a:schemeClr val="bg1"/>
                </a:solidFill>
              </a:rPr>
              <a:t>to be part of </a:t>
            </a:r>
            <a:r>
              <a:rPr lang="en-IE" i="1" dirty="0">
                <a:solidFill>
                  <a:schemeClr val="bg1"/>
                </a:solidFill>
              </a:rPr>
              <a:t>an multi-national community </a:t>
            </a:r>
            <a:r>
              <a:rPr lang="en-IE" dirty="0">
                <a:solidFill>
                  <a:schemeClr val="bg1"/>
                </a:solidFill>
              </a:rPr>
              <a:t>for quality assurance in VET</a:t>
            </a:r>
          </a:p>
          <a:p>
            <a:pPr marL="285750" indent="-285750">
              <a:buFont typeface="Arial" panose="020B0604020202020204" pitchFamily="34" charset="0"/>
              <a:buChar char="•"/>
            </a:pPr>
            <a:r>
              <a:rPr lang="en-IE" dirty="0">
                <a:solidFill>
                  <a:schemeClr val="bg1"/>
                </a:solidFill>
              </a:rPr>
              <a:t>to benefit from the </a:t>
            </a:r>
            <a:r>
              <a:rPr lang="en-IE" i="1" dirty="0">
                <a:solidFill>
                  <a:schemeClr val="bg1"/>
                </a:solidFill>
              </a:rPr>
              <a:t>exchange of information </a:t>
            </a:r>
            <a:r>
              <a:rPr lang="en-IE" dirty="0">
                <a:solidFill>
                  <a:schemeClr val="bg1"/>
                </a:solidFill>
              </a:rPr>
              <a:t>on QA policies and practices in similar contexts that work well </a:t>
            </a:r>
          </a:p>
          <a:p>
            <a:pPr marL="285750" indent="-285750">
              <a:buFont typeface="Arial" panose="020B0604020202020204" pitchFamily="34" charset="0"/>
              <a:buChar char="•"/>
            </a:pPr>
            <a:r>
              <a:rPr lang="en-IE" dirty="0">
                <a:solidFill>
                  <a:schemeClr val="bg1"/>
                </a:solidFill>
              </a:rPr>
              <a:t>to </a:t>
            </a:r>
            <a:r>
              <a:rPr lang="en-IE" i="1" dirty="0">
                <a:solidFill>
                  <a:schemeClr val="bg1"/>
                </a:solidFill>
              </a:rPr>
              <a:t>jointly develop QA </a:t>
            </a:r>
            <a:r>
              <a:rPr lang="en-IE" dirty="0">
                <a:solidFill>
                  <a:schemeClr val="bg1"/>
                </a:solidFill>
              </a:rPr>
              <a:t>mechanisms that respond to mutual needs</a:t>
            </a:r>
          </a:p>
          <a:p>
            <a:pPr marL="285750" indent="-285750">
              <a:buFont typeface="Arial" panose="020B0604020202020204" pitchFamily="34" charset="0"/>
              <a:buChar char="•"/>
            </a:pPr>
            <a:r>
              <a:rPr lang="en-IE" dirty="0">
                <a:solidFill>
                  <a:schemeClr val="bg1"/>
                </a:solidFill>
              </a:rPr>
              <a:t>to </a:t>
            </a:r>
            <a:r>
              <a:rPr lang="en-IE" i="1" dirty="0">
                <a:solidFill>
                  <a:schemeClr val="bg1"/>
                </a:solidFill>
              </a:rPr>
              <a:t>enhance capabilities </a:t>
            </a:r>
            <a:r>
              <a:rPr lang="en-IE" dirty="0">
                <a:solidFill>
                  <a:schemeClr val="bg1"/>
                </a:solidFill>
              </a:rPr>
              <a:t>to network effectively at national level </a:t>
            </a: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4</a:t>
            </a:fld>
            <a:endParaRPr lang="en-GB" dirty="0"/>
          </a:p>
        </p:txBody>
      </p:sp>
      <p:sp>
        <p:nvSpPr>
          <p:cNvPr id="5" name="Title 1"/>
          <p:cNvSpPr txBox="1">
            <a:spLocks/>
          </p:cNvSpPr>
          <p:nvPr/>
        </p:nvSpPr>
        <p:spPr>
          <a:xfrm>
            <a:off x="2134628" y="237642"/>
            <a:ext cx="6988958"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r>
              <a:rPr lang="en-IE" sz="2400" b="0" dirty="0">
                <a:solidFill>
                  <a:srgbClr val="FFFF00"/>
                </a:solidFill>
              </a:rPr>
              <a:t>Why was The Forum established?</a:t>
            </a:r>
            <a:br>
              <a:rPr lang="en-IE" sz="2400" b="0" dirty="0">
                <a:solidFill>
                  <a:srgbClr val="FFFF00"/>
                </a:solidFill>
              </a:rPr>
            </a:br>
            <a:endParaRPr lang="en-GB" sz="2400" b="0" dirty="0">
              <a:solidFill>
                <a:srgbClr val="FFFF00"/>
              </a:solidFill>
            </a:endParaRPr>
          </a:p>
        </p:txBody>
      </p:sp>
    </p:spTree>
    <p:extLst>
      <p:ext uri="{BB962C8B-B14F-4D97-AF65-F5344CB8AC3E}">
        <p14:creationId xmlns:p14="http://schemas.microsoft.com/office/powerpoint/2010/main" val="2738028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cSectionTitle[16]"/>
          <p:cNvSpPr>
            <a:spLocks noGrp="1"/>
          </p:cNvSpPr>
          <p:nvPr>
            <p:ph type="body" sz="quarter" idx="10"/>
          </p:nvPr>
        </p:nvSpPr>
        <p:spPr>
          <a:xfrm>
            <a:off x="368076" y="1419622"/>
            <a:ext cx="3702050" cy="3456384"/>
          </a:xfrm>
        </p:spPr>
        <p:txBody>
          <a:bodyPr>
            <a:noAutofit/>
          </a:bodyPr>
          <a:lstStyle/>
          <a:p>
            <a:pPr>
              <a:spcAft>
                <a:spcPts val="1800"/>
              </a:spcAft>
            </a:pPr>
            <a:r>
              <a:rPr lang="en-IE" sz="1800" dirty="0">
                <a:solidFill>
                  <a:schemeClr val="tx1"/>
                </a:solidFill>
              </a:rPr>
              <a:t>It’s all about </a:t>
            </a:r>
          </a:p>
          <a:p>
            <a:pPr>
              <a:spcAft>
                <a:spcPts val="1800"/>
              </a:spcAft>
            </a:pPr>
            <a:r>
              <a:rPr lang="en-IE" sz="1800" dirty="0">
                <a:solidFill>
                  <a:srgbClr val="FC672C"/>
                </a:solidFill>
              </a:rPr>
              <a:t>Improving quality assurance in vocational education and training</a:t>
            </a:r>
          </a:p>
          <a:p>
            <a:pPr>
              <a:spcAft>
                <a:spcPts val="1800"/>
              </a:spcAft>
            </a:pPr>
            <a:r>
              <a:rPr lang="en-IE" sz="1800" dirty="0"/>
              <a:t>Collaboration between national level institutions / specialists responsible for improving quality assurance in VET</a:t>
            </a:r>
          </a:p>
          <a:p>
            <a:pPr>
              <a:spcAft>
                <a:spcPts val="1800"/>
              </a:spcAft>
            </a:pPr>
            <a:r>
              <a:rPr lang="en-IE" sz="1800" dirty="0">
                <a:solidFill>
                  <a:srgbClr val="92D050"/>
                </a:solidFill>
              </a:rPr>
              <a:t>Internationalising quality assurance in VET policies and measures</a:t>
            </a:r>
          </a:p>
          <a:p>
            <a:pPr>
              <a:spcAft>
                <a:spcPts val="1800"/>
              </a:spcAft>
            </a:pPr>
            <a:endParaRPr lang="en-GB" sz="1800" dirty="0"/>
          </a:p>
        </p:txBody>
      </p:sp>
      <p:pic>
        <p:nvPicPr>
          <p:cNvPr id="4" name="Content Placeholder 9">
            <a:extLst>
              <a:ext uri="{FF2B5EF4-FFF2-40B4-BE49-F238E27FC236}">
                <a16:creationId xmlns:a16="http://schemas.microsoft.com/office/drawing/2014/main" id="{17918013-CB9F-4B36-9E7F-C632D1601CDB}"/>
              </a:ext>
            </a:extLst>
          </p:cNvPr>
          <p:cNvPicPr>
            <a:picLocks noGrp="1" noChangeAspect="1"/>
          </p:cNvPicPr>
          <p:nvPr>
            <p:ph type="pic" sz="quarter" idx="11"/>
          </p:nvPr>
        </p:nvPicPr>
        <p:blipFill>
          <a:blip r:embed="rId2" cstate="print">
            <a:extLst>
              <a:ext uri="{28A0092B-C50C-407E-A947-70E740481C1C}">
                <a14:useLocalDpi xmlns:a14="http://schemas.microsoft.com/office/drawing/2010/main" val="0"/>
              </a:ext>
            </a:extLst>
          </a:blip>
          <a:srcRect l="11259" r="11259"/>
          <a:stretch>
            <a:fillRect/>
          </a:stretch>
        </p:blipFill>
        <p:spPr>
          <a:xfrm>
            <a:off x="4572000" y="1275606"/>
            <a:ext cx="3888432" cy="3672408"/>
          </a:xfrm>
          <a:prstGeom prst="rect">
            <a:avLst/>
          </a:prstGeom>
          <a:ln>
            <a:solidFill>
              <a:srgbClr val="00B0F0"/>
            </a:solidFill>
          </a:ln>
        </p:spPr>
      </p:pic>
    </p:spTree>
    <p:extLst>
      <p:ext uri="{BB962C8B-B14F-4D97-AF65-F5344CB8AC3E}">
        <p14:creationId xmlns:p14="http://schemas.microsoft.com/office/powerpoint/2010/main" val="2820780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6</a:t>
            </a:fld>
            <a:endParaRPr lang="en-GB" dirty="0"/>
          </a:p>
        </p:txBody>
      </p:sp>
      <p:sp>
        <p:nvSpPr>
          <p:cNvPr id="5" name="Title 1"/>
          <p:cNvSpPr txBox="1">
            <a:spLocks/>
          </p:cNvSpPr>
          <p:nvPr/>
        </p:nvSpPr>
        <p:spPr>
          <a:xfrm>
            <a:off x="2134628" y="237642"/>
            <a:ext cx="6988958"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r>
              <a:rPr lang="en-IE" sz="2400" b="0" dirty="0">
                <a:solidFill>
                  <a:srgbClr val="FFFF00"/>
                </a:solidFill>
              </a:rPr>
              <a:t>The ETF forum supports collaboration </a:t>
            </a:r>
            <a:br>
              <a:rPr lang="en-IE" sz="2400" b="0" dirty="0">
                <a:solidFill>
                  <a:srgbClr val="FFFF00"/>
                </a:solidFill>
              </a:rPr>
            </a:br>
            <a:r>
              <a:rPr lang="en-IE" sz="2400" b="0" dirty="0">
                <a:solidFill>
                  <a:srgbClr val="FFFF00"/>
                </a:solidFill>
              </a:rPr>
              <a:t>at different levels</a:t>
            </a:r>
            <a:endParaRPr lang="en-GB" sz="2400" b="0" dirty="0">
              <a:solidFill>
                <a:srgbClr val="FFFF00"/>
              </a:solidFill>
            </a:endParaRPr>
          </a:p>
        </p:txBody>
      </p:sp>
      <p:graphicFrame>
        <p:nvGraphicFramePr>
          <p:cNvPr id="6" name="Content Placeholder 6"/>
          <p:cNvGraphicFramePr>
            <a:graphicFrameLocks/>
          </p:cNvGraphicFramePr>
          <p:nvPr>
            <p:extLst>
              <p:ext uri="{D42A27DB-BD31-4B8C-83A1-F6EECF244321}">
                <p14:modId xmlns:p14="http://schemas.microsoft.com/office/powerpoint/2010/main" val="617850872"/>
              </p:ext>
            </p:extLst>
          </p:nvPr>
        </p:nvGraphicFramePr>
        <p:xfrm>
          <a:off x="755576" y="1200107"/>
          <a:ext cx="8596312" cy="33797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03554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851670"/>
            <a:ext cx="7936444" cy="2448272"/>
          </a:xfrm>
        </p:spPr>
        <p:txBody>
          <a:bodyPr>
            <a:noAutofit/>
          </a:bodyPr>
          <a:lstStyle/>
          <a:p>
            <a:pPr marL="285750" indent="-285750">
              <a:buFont typeface="Arial" panose="020B0604020202020204" pitchFamily="34" charset="0"/>
              <a:buChar char="•"/>
            </a:pPr>
            <a:r>
              <a:rPr lang="en-GB" dirty="0">
                <a:solidFill>
                  <a:schemeClr val="bg1"/>
                </a:solidFill>
              </a:rPr>
              <a:t>Monitoring &amp; reporting on national developments</a:t>
            </a:r>
          </a:p>
          <a:p>
            <a:pPr marL="285750" indent="-285750">
              <a:buFont typeface="Arial" panose="020B0604020202020204" pitchFamily="34" charset="0"/>
              <a:buChar char="•"/>
            </a:pPr>
            <a:r>
              <a:rPr lang="en-GB" dirty="0">
                <a:solidFill>
                  <a:schemeClr val="bg1"/>
                </a:solidFill>
              </a:rPr>
              <a:t>Collecting, analysing, using information related to quality assurance indicators </a:t>
            </a:r>
          </a:p>
          <a:p>
            <a:pPr marL="285750" indent="-285750">
              <a:buFont typeface="Arial" panose="020B0604020202020204" pitchFamily="34" charset="0"/>
              <a:buChar char="•"/>
            </a:pPr>
            <a:r>
              <a:rPr lang="en-GB" dirty="0">
                <a:solidFill>
                  <a:schemeClr val="bg1"/>
                </a:solidFill>
              </a:rPr>
              <a:t>Engaging in the e-platform</a:t>
            </a:r>
          </a:p>
          <a:p>
            <a:pPr marL="285750" indent="-285750">
              <a:buFont typeface="Arial" panose="020B0604020202020204" pitchFamily="34" charset="0"/>
              <a:buChar char="•"/>
            </a:pPr>
            <a:r>
              <a:rPr lang="en-GB" dirty="0">
                <a:solidFill>
                  <a:schemeClr val="bg1"/>
                </a:solidFill>
              </a:rPr>
              <a:t>Participating in the annual meeting</a:t>
            </a:r>
          </a:p>
          <a:p>
            <a:pPr marL="285750" indent="-285750">
              <a:buFont typeface="Arial" panose="020B0604020202020204" pitchFamily="34" charset="0"/>
              <a:buChar char="•"/>
            </a:pPr>
            <a:r>
              <a:rPr lang="en-GB" dirty="0">
                <a:solidFill>
                  <a:schemeClr val="bg1"/>
                </a:solidFill>
              </a:rPr>
              <a:t>Contributing to peer learning/visit activities </a:t>
            </a: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7</a:t>
            </a:fld>
            <a:endParaRPr lang="en-GB" dirty="0"/>
          </a:p>
        </p:txBody>
      </p:sp>
      <p:sp>
        <p:nvSpPr>
          <p:cNvPr id="5" name="Title 1"/>
          <p:cNvSpPr txBox="1">
            <a:spLocks/>
          </p:cNvSpPr>
          <p:nvPr/>
        </p:nvSpPr>
        <p:spPr>
          <a:xfrm>
            <a:off x="2134628" y="237642"/>
            <a:ext cx="6988958" cy="702469"/>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r>
              <a:rPr lang="en-IE" sz="2400" b="0" dirty="0">
                <a:solidFill>
                  <a:srgbClr val="FFFF00"/>
                </a:solidFill>
              </a:rPr>
              <a:t>ETF forum for quality assurance in VET: Strategy &amp; </a:t>
            </a:r>
            <a:r>
              <a:rPr lang="en-IE" sz="2400" b="0" dirty="0" err="1">
                <a:solidFill>
                  <a:srgbClr val="FFFF00"/>
                </a:solidFill>
              </a:rPr>
              <a:t>workplan</a:t>
            </a:r>
            <a:endParaRPr lang="en-GB" sz="2400" b="0" dirty="0">
              <a:solidFill>
                <a:srgbClr val="FFFF00"/>
              </a:solidFill>
            </a:endParaRPr>
          </a:p>
        </p:txBody>
      </p:sp>
    </p:spTree>
    <p:extLst>
      <p:ext uri="{BB962C8B-B14F-4D97-AF65-F5344CB8AC3E}">
        <p14:creationId xmlns:p14="http://schemas.microsoft.com/office/powerpoint/2010/main" val="2360679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419622"/>
            <a:ext cx="7936444" cy="3420270"/>
          </a:xfrm>
        </p:spPr>
        <p:txBody>
          <a:bodyPr>
            <a:noAutofit/>
          </a:bodyPr>
          <a:lstStyle/>
          <a:p>
            <a:pPr algn="ctr">
              <a:spcBef>
                <a:spcPts val="600"/>
              </a:spcBef>
              <a:spcAft>
                <a:spcPts val="1200"/>
              </a:spcAft>
            </a:pPr>
            <a:r>
              <a:rPr lang="en-GB" sz="3600" dirty="0">
                <a:solidFill>
                  <a:schemeClr val="bg1"/>
                </a:solidFill>
              </a:rPr>
              <a:t>Getting to know each other QA systems: the QA fiches</a:t>
            </a:r>
            <a:endParaRPr lang="fr-FR" sz="3600" dirty="0">
              <a:solidFill>
                <a:schemeClr val="bg1"/>
              </a:solidFill>
            </a:endParaRPr>
          </a:p>
          <a:p>
            <a:pPr algn="ctr">
              <a:spcBef>
                <a:spcPts val="600"/>
              </a:spcBef>
              <a:spcAft>
                <a:spcPts val="1200"/>
              </a:spcAft>
            </a:pPr>
            <a:endParaRPr lang="en-GB" sz="3600" dirty="0">
              <a:solidFill>
                <a:schemeClr val="bg1"/>
              </a:solidFill>
            </a:endParaRPr>
          </a:p>
          <a:p>
            <a:pPr marL="285750" indent="-285750" algn="ctr">
              <a:spcBef>
                <a:spcPts val="600"/>
              </a:spcBef>
              <a:spcAft>
                <a:spcPts val="1200"/>
              </a:spcAft>
              <a:buFont typeface="Arial" panose="020B0604020202020204" pitchFamily="34" charset="0"/>
              <a:buChar char="•"/>
            </a:pPr>
            <a:endParaRPr lang="en-GB" sz="3600" dirty="0">
              <a:solidFill>
                <a:schemeClr val="bg1"/>
              </a:solidFill>
            </a:endParaRPr>
          </a:p>
          <a:p>
            <a:pPr marL="285750" indent="-285750" algn="ctr">
              <a:spcBef>
                <a:spcPts val="600"/>
              </a:spcBef>
              <a:spcAft>
                <a:spcPts val="1200"/>
              </a:spcAft>
              <a:buFont typeface="Arial" panose="020B0604020202020204" pitchFamily="34" charset="0"/>
              <a:buChar char="•"/>
            </a:pPr>
            <a:endParaRPr lang="en-GB" sz="3600" dirty="0">
              <a:solidFill>
                <a:schemeClr val="bg1"/>
              </a:solidFill>
            </a:endParaRP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8</a:t>
            </a:fld>
            <a:endParaRPr lang="en-GB" dirty="0"/>
          </a:p>
        </p:txBody>
      </p:sp>
    </p:spTree>
    <p:extLst>
      <p:ext uri="{BB962C8B-B14F-4D97-AF65-F5344CB8AC3E}">
        <p14:creationId xmlns:p14="http://schemas.microsoft.com/office/powerpoint/2010/main" val="3845694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419622"/>
            <a:ext cx="7936444" cy="3420270"/>
          </a:xfrm>
        </p:spPr>
        <p:txBody>
          <a:bodyPr>
            <a:noAutofit/>
          </a:bodyPr>
          <a:lstStyle/>
          <a:p>
            <a:pPr marL="285750" indent="-285750">
              <a:spcBef>
                <a:spcPts val="600"/>
              </a:spcBef>
              <a:spcAft>
                <a:spcPts val="1200"/>
              </a:spcAft>
              <a:buFont typeface="Arial" panose="020B0604020202020204" pitchFamily="34" charset="0"/>
              <a:buChar char="•"/>
            </a:pPr>
            <a:r>
              <a:rPr lang="en-GB" sz="1800" dirty="0">
                <a:solidFill>
                  <a:schemeClr val="bg1"/>
                </a:solidFill>
              </a:rPr>
              <a:t>The fiches provide a description of QA systems in VET in the forum member countries;</a:t>
            </a:r>
          </a:p>
          <a:p>
            <a:pPr marL="285750" indent="-285750">
              <a:spcBef>
                <a:spcPts val="600"/>
              </a:spcBef>
              <a:spcAft>
                <a:spcPts val="1200"/>
              </a:spcAft>
              <a:buFont typeface="Arial" panose="020B0604020202020204" pitchFamily="34" charset="0"/>
              <a:buChar char="•"/>
            </a:pPr>
            <a:r>
              <a:rPr lang="en-GB" sz="1800" dirty="0">
                <a:solidFill>
                  <a:schemeClr val="bg1"/>
                </a:solidFill>
              </a:rPr>
              <a:t>The fiches are updated every 3 years;</a:t>
            </a:r>
          </a:p>
          <a:p>
            <a:pPr marL="285750" indent="-285750">
              <a:spcBef>
                <a:spcPts val="600"/>
              </a:spcBef>
              <a:spcAft>
                <a:spcPts val="1200"/>
              </a:spcAft>
              <a:buFont typeface="Arial" panose="020B0604020202020204" pitchFamily="34" charset="0"/>
              <a:buChar char="•"/>
            </a:pPr>
            <a:r>
              <a:rPr lang="en-GB" sz="1800" dirty="0">
                <a:solidFill>
                  <a:schemeClr val="bg1"/>
                </a:solidFill>
              </a:rPr>
              <a:t>They serve as a monitoring tool for QA developments and allow forum members to understand each other QA systems and approaches;</a:t>
            </a:r>
          </a:p>
          <a:p>
            <a:pPr marL="285750" indent="-285750">
              <a:spcBef>
                <a:spcPts val="600"/>
              </a:spcBef>
              <a:spcAft>
                <a:spcPts val="1200"/>
              </a:spcAft>
              <a:buFont typeface="Arial" panose="020B0604020202020204" pitchFamily="34" charset="0"/>
              <a:buChar char="•"/>
            </a:pPr>
            <a:r>
              <a:rPr lang="en-GB" sz="1800" dirty="0">
                <a:solidFill>
                  <a:schemeClr val="bg1"/>
                </a:solidFill>
              </a:rPr>
              <a:t>They built on Torino Process reports;</a:t>
            </a:r>
          </a:p>
          <a:p>
            <a:pPr marL="285750" indent="-285750">
              <a:spcBef>
                <a:spcPts val="600"/>
              </a:spcBef>
              <a:spcAft>
                <a:spcPts val="1200"/>
              </a:spcAft>
              <a:buFont typeface="Arial" panose="020B0604020202020204" pitchFamily="34" charset="0"/>
              <a:buChar char="•"/>
            </a:pPr>
            <a:r>
              <a:rPr lang="en-GB" sz="1800" dirty="0">
                <a:solidFill>
                  <a:schemeClr val="bg1"/>
                </a:solidFill>
              </a:rPr>
              <a:t>They are drafted by the ETF QA team and reviewed and approved by the forum country member before getting published.</a:t>
            </a:r>
          </a:p>
        </p:txBody>
      </p:sp>
      <p:sp>
        <p:nvSpPr>
          <p:cNvPr id="4" name="Slide Number Placeholder 3"/>
          <p:cNvSpPr>
            <a:spLocks noGrp="1"/>
          </p:cNvSpPr>
          <p:nvPr>
            <p:ph type="sldNum" sz="quarter" idx="4294967295"/>
          </p:nvPr>
        </p:nvSpPr>
        <p:spPr>
          <a:xfrm>
            <a:off x="7839076" y="4839892"/>
            <a:ext cx="1303734" cy="201215"/>
          </a:xfrm>
        </p:spPr>
        <p:txBody>
          <a:bodyPr/>
          <a:lstStyle/>
          <a:p>
            <a:fld id="{37B83C0C-BC65-4367-9B8A-060D4801009D}" type="slidenum">
              <a:rPr lang="en-GB" smtClean="0"/>
              <a:pPr/>
              <a:t>9</a:t>
            </a:fld>
            <a:endParaRPr lang="en-GB" dirty="0"/>
          </a:p>
        </p:txBody>
      </p:sp>
      <p:sp>
        <p:nvSpPr>
          <p:cNvPr id="5" name="Title 1"/>
          <p:cNvSpPr txBox="1">
            <a:spLocks/>
          </p:cNvSpPr>
          <p:nvPr/>
        </p:nvSpPr>
        <p:spPr>
          <a:xfrm>
            <a:off x="3491880" y="237642"/>
            <a:ext cx="5631706" cy="605916"/>
          </a:xfrm>
          <a:prstGeom prst="rect">
            <a:avLst/>
          </a:prstGeom>
          <a:noFill/>
        </p:spPr>
        <p:txBody>
          <a:bodyPr vert="horz" lIns="68580" tIns="34290" rIns="68580" bIns="34290" rtlCol="0" anchor="b">
            <a:noAutofit/>
          </a:bodyPr>
          <a:lstStyle>
            <a:defPPr>
              <a:defRPr lang="en-US"/>
            </a:defPPr>
            <a:lvl1pPr>
              <a:lnSpc>
                <a:spcPct val="90000"/>
              </a:lnSpc>
              <a:spcBef>
                <a:spcPct val="0"/>
              </a:spcBef>
              <a:buNone/>
              <a:defRPr sz="4000" b="1" i="0" spc="100" baseline="0">
                <a:solidFill>
                  <a:srgbClr val="008F9F"/>
                </a:solidFill>
                <a:latin typeface="Asap" charset="0"/>
                <a:ea typeface="Asap" charset="0"/>
                <a:cs typeface="Asap" charset="0"/>
              </a:defRPr>
            </a:lvl1pPr>
          </a:lstStyle>
          <a:p>
            <a:r>
              <a:rPr lang="en-GB" sz="2400" b="0" dirty="0">
                <a:solidFill>
                  <a:srgbClr val="FFFF00"/>
                </a:solidFill>
              </a:rPr>
              <a:t>Country fiches</a:t>
            </a:r>
          </a:p>
        </p:txBody>
      </p:sp>
    </p:spTree>
    <p:extLst>
      <p:ext uri="{BB962C8B-B14F-4D97-AF65-F5344CB8AC3E}">
        <p14:creationId xmlns:p14="http://schemas.microsoft.com/office/powerpoint/2010/main" val="2709424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c2b5e03d6ff2dac033996b556dbe18189b89c2ec"/>
</p:tagLst>
</file>

<file path=ppt/tags/tag2.xml><?xml version="1.0" encoding="utf-8"?>
<p:tagLst xmlns:a="http://schemas.openxmlformats.org/drawingml/2006/main" xmlns:r="http://schemas.openxmlformats.org/officeDocument/2006/relationships" xmlns:p="http://schemas.openxmlformats.org/presentationml/2006/main">
  <p:tag name="ORIGINALMAINDECK" val="\\etf.europa.eu\sysvol\etf.europa.eu\ETF Templates\Templates\PowerPoint\Decks\ETF Corporate Template.pptx"/>
  <p:tag name="ORIGINALDECKSLIDEID" val="ETF Corporate Template.pptx?256"/>
  <p:tag name="UPDATED" val="18 Sep 18 at 12:00"/>
  <p:tag name="FIELD3" val="Event / Date / Location | txtDetail"/>
  <p:tag name="FIELD2" val="Name Surname | txtName"/>
  <p:tag name="FIELD1" val="Presentation Title | txtTitle"/>
  <p:tag name="DEFAULT" val="Yes"/>
  <p:tag name="KEYWORDS" val="Cover | Image"/>
  <p:tag name="CATEGORY" val="Covers"/>
  <p:tag name="TITLE" val="Cover (image)"/>
  <p:tag name="VERIFYSHAPECOUNT" val="4"/>
  <p:tag name="VERIFYSHAPEPOSITION1" val="0|257.9414|405|462.0586"/>
  <p:tag name="VERIFYSHAPECONTENT2" val="txtTitle|Insert title here can span three lines if necessary Lorem ipsum dolor sit amet"/>
  <p:tag name="VERIFYSHAPEPOSITION2" val="228.1528|27.43803|42.37496|331.25"/>
  <p:tag name="VERIFYSHAPECONTENT3" val="txtName|Name Surname"/>
  <p:tag name="VERIFYSHAPEPOSITION3" val="283.625|27.43803|20.40945|332.5"/>
  <p:tag name="VERIFYSHAPECONTENT4" val="txtDetail|Event | Date | Location "/>
  <p:tag name="VERIFYSHAPEPOSITION4" val="304.0345|27.43803|20.27339|332.5"/>
</p:tagLst>
</file>

<file path=ppt/theme/theme1.xml><?xml version="1.0" encoding="utf-8"?>
<a:theme xmlns:a="http://schemas.openxmlformats.org/drawingml/2006/main" name="ETF Template - Blue">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Event-Meeting Document" ma:contentTypeID="0x01010018C77CAB493C4CC28C851D171ACDEB5D00596B2BA2685E0A45A241E5F16505E5C500FD3543D0F7DEA045891C61208AE09783" ma:contentTypeVersion="22" ma:contentTypeDescription="" ma:contentTypeScope="" ma:versionID="0f57954d60ad8792c754c4a0538ad6d2">
  <xsd:schema xmlns:xsd="http://www.w3.org/2001/XMLSchema" xmlns:xs="http://www.w3.org/2001/XMLSchema" xmlns:p="http://schemas.microsoft.com/office/2006/metadata/properties" xmlns:ns1="df6b2545-d15d-4d63-86ca-644416e434f8" xmlns:ns2="bd52c674-9eb6-4ff1-85cb-4fb748e524c9" targetNamespace="http://schemas.microsoft.com/office/2006/metadata/properties" ma:root="true" ma:fieldsID="3688a3d2df0df2767dfcdff0402210a5" ns1:_="" ns2:_="">
    <xsd:import namespace="df6b2545-d15d-4d63-86ca-644416e434f8"/>
    <xsd:import namespace="bd52c674-9eb6-4ff1-85cb-4fb748e524c9"/>
    <xsd:element name="properties">
      <xsd:complexType>
        <xsd:sequence>
          <xsd:element name="documentManagement">
            <xsd:complexType>
              <xsd:all>
                <xsd:element ref="ns1:Event_x0020_Meeting_x0020_Document_x0020_Type"/>
                <xsd:element ref="ns2:OperationsSubArea"/>
                <xsd:element ref="ns2:ReferenceYear"/>
                <xsd:element ref="ns2:Authors" minOccurs="0"/>
                <xsd:element ref="ns2:ETFLanguage" minOccurs="0"/>
                <xsd:element ref="ns2:ReferenceNumber" minOccurs="0"/>
                <xsd:element ref="ns2:Operations_x0020_Keywords" minOccurs="0"/>
                <xsd:element ref="ns1:Countries" minOccurs="0"/>
                <xsd:element ref="ns1:Regions" minOccurs="0"/>
                <xsd:element ref="ns2:Origin" minOccurs="0"/>
                <xsd:element ref="ns1:General_x0020_Keywords" minOccurs="0"/>
                <xsd:element ref="ns2:Status" minOccurs="0"/>
                <xsd:element ref="ns1:_dlc_DocId" minOccurs="0"/>
                <xsd:element ref="ns1:_dlc_DocIdUrl" minOccurs="0"/>
                <xsd:element ref="ns1:_dlc_DocIdPersistId" minOccurs="0"/>
                <xsd:element ref="ns1:IPubSourceDocPublicationStatus" minOccurs="0"/>
                <xsd:element ref="ns1:Intrane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6b2545-d15d-4d63-86ca-644416e434f8" elementFormDefault="qualified">
    <xsd:import namespace="http://schemas.microsoft.com/office/2006/documentManagement/types"/>
    <xsd:import namespace="http://schemas.microsoft.com/office/infopath/2007/PartnerControls"/>
    <xsd:element name="Event_x0020_Meeting_x0020_Document_x0020_Type" ma:index="0" ma:displayName="Event-Meeting Document Type" ma:format="Dropdown" ma:internalName="Event_x0020_Meeting_x0020_Document_x0020_Type" ma:readOnly="false">
      <xsd:simpleType>
        <xsd:restriction base="dms:Choice">
          <xsd:enumeration value="Agenda"/>
          <xsd:enumeration value="Article"/>
          <xsd:enumeration value="Background note"/>
          <xsd:enumeration value="Briefing for speakers"/>
          <xsd:enumeration value="Budget"/>
          <xsd:enumeration value="Concept note"/>
          <xsd:enumeration value="Event assessment"/>
          <xsd:enumeration value="Event profile"/>
          <xsd:enumeration value="Feedback report"/>
          <xsd:enumeration value="Final report"/>
          <xsd:enumeration value="Invitation"/>
          <xsd:enumeration value="Paper"/>
          <xsd:enumeration value="Participants List"/>
          <xsd:enumeration value="Presentation"/>
          <xsd:enumeration value="Press release"/>
          <xsd:enumeration value="Speech"/>
        </xsd:restriction>
      </xsd:simpleType>
    </xsd:element>
    <xsd:element name="Countries" ma:index="9" nillable="true" ma:displayName="Countries" ma:list="{9194351c-4b7d-432a-9a74-6cfaf37d5a5a}" ma:internalName="Countries0" ma:readOnly="false" ma:showField="Title" ma:web="df6b2545-d15d-4d63-86ca-644416e434f8" ma:requiredMultiChoice="true">
      <xsd:complexType>
        <xsd:complexContent>
          <xsd:extension base="dms:MultiChoiceLookup">
            <xsd:sequence>
              <xsd:element name="Value" type="dms:Lookup" maxOccurs="unbounded" minOccurs="0" nillable="true"/>
            </xsd:sequence>
          </xsd:extension>
        </xsd:complexContent>
      </xsd:complexType>
    </xsd:element>
    <xsd:element name="Regions" ma:index="10" nillable="true" ma:displayName="Regions" ma:default="Not Applicable" ma:internalName="Regions" ma:readOnly="false" ma:requiredMultiChoice="true">
      <xsd:complexType>
        <xsd:complexContent>
          <xsd:extension base="dms:MultiChoice">
            <xsd:sequence>
              <xsd:element name="Value" maxOccurs="unbounded" minOccurs="0" nillable="true">
                <xsd:simpleType>
                  <xsd:restriction base="dms:Choice">
                    <xsd:enumeration value="Not Applicable"/>
                    <xsd:enumeration value="Central Asia"/>
                    <xsd:enumeration value="Eastern Europe"/>
                    <xsd:enumeration value="South Eastern Europe and Turkey (SEET)"/>
                    <xsd:enumeration value="Southern and Eastern Mediterranean (SEMED)"/>
                  </xsd:restriction>
                </xsd:simpleType>
              </xsd:element>
            </xsd:sequence>
          </xsd:extension>
        </xsd:complexContent>
      </xsd:complexType>
    </xsd:element>
    <xsd:element name="General_x0020_Keywords" ma:index="12" nillable="true" ma:displayName="General Keywords" ma:hidden="true" ma:internalName="General_x0020_Keywords" ma:readOnly="false">
      <xsd:complexType>
        <xsd:complexContent>
          <xsd:extension base="dms:MultiChoice">
            <xsd:sequence>
              <xsd:element name="Value" maxOccurs="unbounded" minOccurs="0" nillable="true">
                <xsd:simpleType>
                  <xsd:restriction base="dms:Choice">
                    <xsd:enumeration value="Administration"/>
                    <xsd:enumeration value="Audit"/>
                    <xsd:enumeration value="Budget"/>
                    <xsd:enumeration value="Communication"/>
                    <xsd:enumeration value="Corporate"/>
                    <xsd:enumeration value="Correspondence"/>
                    <xsd:enumeration value="Evaluation"/>
                    <xsd:enumeration value="Facilities"/>
                    <xsd:enumeration value="Finance"/>
                    <xsd:enumeration value="Governance"/>
                    <xsd:enumeration value="Human resources"/>
                    <xsd:enumeration value="ICT"/>
                    <xsd:enumeration value="Management"/>
                    <xsd:enumeration value="Monitoring"/>
                    <xsd:enumeration value="Operations"/>
                    <xsd:enumeration value="Organisational development"/>
                    <xsd:enumeration value="Planning"/>
                    <xsd:enumeration value="Procurement"/>
                    <xsd:enumeration value="Reporting"/>
                    <xsd:enumeration value="Staff committee"/>
                    <xsd:enumeration value="Strategy"/>
                  </xsd:restriction>
                </xsd:simpleType>
              </xsd:element>
            </xsd:sequence>
          </xsd:extension>
        </xsd:complexContent>
      </xsd:complex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IPubSourceDocPublicationStatus" ma:index="23" nillable="true" ma:displayName="Publication Status" ma:format="Dropdown" ma:hidden="true" ma:internalName="IPubSourceDocPublicationStatus" ma:readOnly="false">
      <xsd:simpleType>
        <xsd:restriction base="dms:Choice">
          <xsd:enumeration value="Published"/>
          <xsd:enumeration value="Unpublished"/>
        </xsd:restriction>
      </xsd:simpleType>
    </xsd:element>
    <xsd:element name="Intranet" ma:index="24" nillable="true" ma:displayName="Intranet" ma:default="0" ma:internalName="Intranet">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d52c674-9eb6-4ff1-85cb-4fb748e524c9" elementFormDefault="qualified">
    <xsd:import namespace="http://schemas.microsoft.com/office/2006/documentManagement/types"/>
    <xsd:import namespace="http://schemas.microsoft.com/office/infopath/2007/PartnerControls"/>
    <xsd:element name="OperationsSubArea" ma:index="1" ma:displayName="Operations Sub Area" ma:format="Dropdown" ma:internalName="OperationsSubArea">
      <xsd:simpleType>
        <xsd:restriction base="dms:Choice">
          <xsd:enumeration value="Support to the EU policy and external assistance"/>
          <xsd:enumeration value="Policy analysis and system wide progress monitoring"/>
          <xsd:enumeration value="VET governance"/>
          <xsd:enumeration value="Qualifications and qualification system"/>
          <xsd:enumeration value="VET provision and quality"/>
          <xsd:enumeration value="Employment, employability and mobility"/>
          <xsd:enumeration value="Entrepreneurial learning and enterprise skills"/>
          <xsd:enumeration value="Country desks"/>
          <xsd:enumeration value="GEMM"/>
          <xsd:enumeration value="Statistics"/>
          <xsd:enumeration value="Knowledge management"/>
          <xsd:enumeration value="Capacity building"/>
          <xsd:enumeration value="Expertise development"/>
          <xsd:enumeration value="Regional activities"/>
          <xsd:enumeration value="Management and coordination"/>
          <xsd:enumeration value="Planning monitoring and reporting"/>
          <xsd:enumeration value="Finance and procurement"/>
        </xsd:restriction>
      </xsd:simpleType>
    </xsd:element>
    <xsd:element name="ReferenceYear" ma:index="4" ma:displayName="Reference Year" ma:default="2020" ma:format="Dropdown" ma:internalName="ReferenceYear">
      <xsd:simpleType>
        <xsd:restriction base="dms:Choice">
          <xsd:enumeration value="2030"/>
          <xsd:enumeration value="2029"/>
          <xsd:enumeration value="2028"/>
          <xsd:enumeration value="2027"/>
          <xsd:enumeration value="2026"/>
          <xsd:enumeration value="2025"/>
          <xsd:enumeration value="2024"/>
          <xsd:enumeration value="2023"/>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enumeration value="1994"/>
          <xsd:enumeration value="1993"/>
          <xsd:enumeration value="1992"/>
          <xsd:enumeration value="1991"/>
          <xsd:enumeration value="1990"/>
          <xsd:enumeration value="1989"/>
          <xsd:enumeration value="1988"/>
          <xsd:enumeration value="1987"/>
          <xsd:enumeration value="1986"/>
          <xsd:enumeration value="1985"/>
          <xsd:enumeration value="0000"/>
        </xsd:restriction>
      </xsd:simpleType>
    </xsd:element>
    <xsd:element name="Authors" ma:index="5" nillable="true" ma:displayName="Authors" ma:internalName="Authors">
      <xsd:simpleType>
        <xsd:restriction base="dms:Text"/>
      </xsd:simpleType>
    </xsd:element>
    <xsd:element name="ETFLanguage" ma:index="6" nillable="true" ma:displayName="Language" ma:default="English" ma:format="Dropdown" ma:internalName="ETFLanguage">
      <xsd:simpleType>
        <xsd:restriction base="dms:Choice">
          <xsd:enumeration value="English"/>
          <xsd:enumeration value="Italian"/>
          <xsd:enumeration value="French"/>
          <xsd:enumeration value="German"/>
          <xsd:enumeration value="Spanish"/>
          <xsd:enumeration value="Arabic"/>
          <xsd:enumeration value="Russian"/>
          <xsd:enumeration value="Local language"/>
        </xsd:restriction>
      </xsd:simpleType>
    </xsd:element>
    <xsd:element name="ReferenceNumber" ma:index="7" nillable="true" ma:displayName="Reference Number" ma:internalName="ReferenceNumber">
      <xsd:simpleType>
        <xsd:restriction base="dms:Text"/>
      </xsd:simpleType>
    </xsd:element>
    <xsd:element name="Operations_x0020_Keywords" ma:index="8" nillable="true" ma:displayName="Operations Keywords" ma:internalName="Operations_x0020_Keywords" ma:readOnly="false">
      <xsd:complexType>
        <xsd:complexContent>
          <xsd:extension base="dms:MultiChoice">
            <xsd:sequence>
              <xsd:element name="Value" maxOccurs="unbounded" minOccurs="0" nillable="true">
                <xsd:simpleType>
                  <xsd:restriction base="dms:Choice">
                    <xsd:enumeration value="Capacity building"/>
                    <xsd:enumeration value="Centres of Vocational Excellence – COVEs"/>
                    <xsd:enumeration value="Dissemination"/>
                    <xsd:enumeration value="Donors cooperation"/>
                    <xsd:enumeration value="Expertise development"/>
                    <xsd:enumeration value="Indicators"/>
                    <xsd:enumeration value="Knowledge management"/>
                    <xsd:enumeration value="Microdata"/>
                    <xsd:enumeration value="Policy advice"/>
                    <xsd:enumeration value="Programming"/>
                    <xsd:enumeration value="Quality for Events"/>
                    <xsd:enumeration value="Regional activities"/>
                    <xsd:enumeration value="Statistics"/>
                    <xsd:enumeration value="Virtual library"/>
                  </xsd:restriction>
                </xsd:simpleType>
              </xsd:element>
            </xsd:sequence>
          </xsd:extension>
        </xsd:complexContent>
      </xsd:complexType>
    </xsd:element>
    <xsd:element name="Origin" ma:index="11" nillable="true" ma:displayName="Origin" ma:hidden="true" ma:internalName="Origin" ma:readOnly="false">
      <xsd:simpleType>
        <xsd:restriction base="dms:Choice">
          <xsd:enumeration value="ETF"/>
          <xsd:enumeration value="External"/>
          <xsd:enumeration value="Commission"/>
        </xsd:restriction>
      </xsd:simpleType>
    </xsd:element>
    <xsd:element name="Status" ma:index="13" nillable="true" ma:displayName="Status" ma:hidden="true" ma:internalName="Status" ma:readOnly="false">
      <xsd:simpleType>
        <xsd:restriction base="dms:Choice">
          <xsd:enumeration value="Draft"/>
          <xsd:enumeration value="Final"/>
          <xsd:enumeration value="Expir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ReferenceYear xmlns="bd52c674-9eb6-4ff1-85cb-4fb748e524c9">2020</ReferenceYear>
    <Intranet xmlns="df6b2545-d15d-4d63-86ca-644416e434f8">false</Intranet>
    <Operations_x0020_Keywords xmlns="bd52c674-9eb6-4ff1-85cb-4fb748e524c9">
      <Value>Capacity building</Value>
    </Operations_x0020_Keywords>
    <Countries xmlns="df6b2545-d15d-4d63-86ca-644416e434f8">
      <Value>27</Value>
      <Value>17</Value>
      <Value>9</Value>
      <Value>4</Value>
      <Value>3</Value>
      <Value>5</Value>
    </Countries>
    <IPubSourceDocPublicationStatus xmlns="df6b2545-d15d-4d63-86ca-644416e434f8" xsi:nil="true"/>
    <Status xmlns="bd52c674-9eb6-4ff1-85cb-4fb748e524c9" xsi:nil="true"/>
    <Origin xmlns="bd52c674-9eb6-4ff1-85cb-4fb748e524c9" xsi:nil="true"/>
    <Regions xmlns="df6b2545-d15d-4d63-86ca-644416e434f8">
      <Value>Eastern Europe</Value>
    </Regions>
    <ETFLanguage xmlns="bd52c674-9eb6-4ff1-85cb-4fb748e524c9">English</ETFLanguage>
    <OperationsSubArea xmlns="bd52c674-9eb6-4ff1-85cb-4fb748e524c9">VET provision and quality</OperationsSubArea>
    <General_x0020_Keywords xmlns="df6b2545-d15d-4d63-86ca-644416e434f8"/>
    <ReferenceNumber xmlns="bd52c674-9eb6-4ff1-85cb-4fb748e524c9" xsi:nil="true"/>
    <Authors xmlns="bd52c674-9eb6-4ff1-85cb-4fb748e524c9">Mounir BAATI</Authors>
    <_dlc_DocId xmlns="df6b2545-d15d-4d63-86ca-644416e434f8">ETFDMS-2141349068-5358</_dlc_DocId>
    <_dlc_DocIdUrl xmlns="df6b2545-d15d-4d63-86ca-644416e434f8">
      <Url>https://sharing.etf.europa.eu/sites/dms/ops/_layouts/15/DocIdRedir.aspx?ID=ETFDMS-2141349068-5358</Url>
      <Description>ETFDMS-2141349068-5358</Description>
    </_dlc_DocIdUrl>
    <Event_x0020_Meeting_x0020_Document_x0020_Type xmlns="df6b2545-d15d-4d63-86ca-644416e434f8">Presentation</Event_x0020_Meeting_x0020_Document_x0020_Type>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3BE1F4-2B61-4855-8FD5-628646347C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6b2545-d15d-4d63-86ca-644416e434f8"/>
    <ds:schemaRef ds:uri="bd52c674-9eb6-4ff1-85cb-4fb748e524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CEA3865-AB0B-4AE0-9B01-243498219D6D}">
  <ds:schemaRefs>
    <ds:schemaRef ds:uri="http://schemas.openxmlformats.org/package/2006/metadata/core-properties"/>
    <ds:schemaRef ds:uri="http://www.w3.org/XML/1998/namespace"/>
    <ds:schemaRef ds:uri="df6b2545-d15d-4d63-86ca-644416e434f8"/>
    <ds:schemaRef ds:uri="http://schemas.microsoft.com/office/2006/documentManagement/types"/>
    <ds:schemaRef ds:uri="bd52c674-9eb6-4ff1-85cb-4fb748e524c9"/>
    <ds:schemaRef ds:uri="http://schemas.microsoft.com/office/2006/metadata/properties"/>
    <ds:schemaRef ds:uri="http://purl.org/dc/dcmitype/"/>
    <ds:schemaRef ds:uri="http://schemas.microsoft.com/office/infopath/2007/PartnerControls"/>
    <ds:schemaRef ds:uri="http://purl.org/dc/terms/"/>
    <ds:schemaRef ds:uri="http://purl.org/dc/elements/1.1/"/>
  </ds:schemaRefs>
</ds:datastoreItem>
</file>

<file path=customXml/itemProps3.xml><?xml version="1.0" encoding="utf-8"?>
<ds:datastoreItem xmlns:ds="http://schemas.openxmlformats.org/officeDocument/2006/customXml" ds:itemID="{D2E75861-E6A2-448B-ACAE-835FB5A9C519}">
  <ds:schemaRefs>
    <ds:schemaRef ds:uri="http://schemas.microsoft.com/sharepoint/events"/>
  </ds:schemaRefs>
</ds:datastoreItem>
</file>

<file path=customXml/itemProps4.xml><?xml version="1.0" encoding="utf-8"?>
<ds:datastoreItem xmlns:ds="http://schemas.openxmlformats.org/officeDocument/2006/customXml" ds:itemID="{A0200E0E-B4DC-44DD-9E9C-E1F00EC678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8919</TotalTime>
  <Words>1922</Words>
  <Application>Microsoft Office PowerPoint</Application>
  <PresentationFormat>On-screen Show (16:9)</PresentationFormat>
  <Paragraphs>260</Paragraphs>
  <Slides>31</Slides>
  <Notes>28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31</vt:i4>
      </vt:variant>
    </vt:vector>
  </HeadingPairs>
  <TitlesOfParts>
    <vt:vector size="39" baseType="lpstr">
      <vt:lpstr>Arial</vt:lpstr>
      <vt:lpstr>Asap</vt:lpstr>
      <vt:lpstr>Calibri</vt:lpstr>
      <vt:lpstr>Calibri Light</vt:lpstr>
      <vt:lpstr>Montreal</vt:lpstr>
      <vt:lpstr>Wingdings</vt:lpstr>
      <vt:lpstr>ETF Template - Blue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Mapping: EQAVET indicators </vt:lpstr>
      <vt:lpstr>General findings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Article 10</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EaP meeting</dc:title>
  <dc:creator>Carla Leclezio</dc:creator>
  <cp:lastModifiedBy>Nadezda Solodjankina</cp:lastModifiedBy>
  <cp:revision>605</cp:revision>
  <cp:lastPrinted>2013-07-16T09:22:56Z</cp:lastPrinted>
  <dcterms:created xsi:type="dcterms:W3CDTF">2012-09-13T11:45:23Z</dcterms:created>
  <dcterms:modified xsi:type="dcterms:W3CDTF">2020-12-23T15:08:46Z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0x01010018C77CAB493C4CC28C851D171ACDEB5D00596B2BA2685E0A45A241E5F16505E5C500FD3543D0F7DEA045891C61208AE09783</vt:lpwstr>
  </property>
  <property fmtid="{D5CDD505-2E9C-101B-9397-08002B2CF9AE}" pid="3" name="ArticulateGUID">
    <vt:lpwstr>25AEFCD6-48E8-4559-8E5B-3BD21746F7AD</vt:lpwstr>
  </property>
  <property fmtid="{D5CDD505-2E9C-101B-9397-08002B2CF9AE}" pid="4" name="ArticulatePath">
    <vt:lpwstr>ETF_Corporate Presentation 2018_v01</vt:lpwstr>
  </property>
  <property fmtid="{D5CDD505-2E9C-101B-9397-08002B2CF9AE}" pid="5" name="PresTool">
    <vt:lpwstr>no</vt:lpwstr>
  </property>
  <property fmtid="{D5CDD505-2E9C-101B-9397-08002B2CF9AE}" pid="6" name="PresToolSplit">
    <vt:lpwstr>yes</vt:lpwstr>
  </property>
  <property fmtid="{D5CDD505-2E9C-101B-9397-08002B2CF9AE}" pid="7" name="Deck">
    <vt:lpwstr>\\etf.europa.eu\sysvol\etf.europa.eu\ETF Templates\Templates\PowerPoint\Decks\ETF Corporate Template.pptx</vt:lpwstr>
  </property>
  <property fmtid="{D5CDD505-2E9C-101B-9397-08002B2CF9AE}" pid="8" name="LangID">
    <vt:lpwstr/>
  </property>
  <property fmtid="{D5CDD505-2E9C-101B-9397-08002B2CF9AE}" pid="9" name="TempDeck">
    <vt:lpwstr>false</vt:lpwstr>
  </property>
  <property fmtid="{D5CDD505-2E9C-101B-9397-08002B2CF9AE}" pid="10" name="Area">
    <vt:lpwstr>Operations</vt:lpwstr>
  </property>
  <property fmtid="{D5CDD505-2E9C-101B-9397-08002B2CF9AE}" pid="11" name="_dlc_DocIdItemGuid">
    <vt:lpwstr>4f051cc2-2b77-4231-9426-d0b3a18f0a27</vt:lpwstr>
  </property>
</Properties>
</file>