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5"/>
  </p:notesMasterIdLst>
  <p:handoutMasterIdLst>
    <p:handoutMasterId r:id="rId16"/>
  </p:handoutMasterIdLst>
  <p:sldIdLst>
    <p:sldId id="300" r:id="rId2"/>
    <p:sldId id="318" r:id="rId3"/>
    <p:sldId id="306" r:id="rId4"/>
    <p:sldId id="307" r:id="rId5"/>
    <p:sldId id="310" r:id="rId6"/>
    <p:sldId id="275" r:id="rId7"/>
    <p:sldId id="313" r:id="rId8"/>
    <p:sldId id="316" r:id="rId9"/>
    <p:sldId id="314" r:id="rId10"/>
    <p:sldId id="315" r:id="rId11"/>
    <p:sldId id="320" r:id="rId12"/>
    <p:sldId id="321" r:id="rId13"/>
    <p:sldId id="282" r:id="rId14"/>
  </p:sldIdLst>
  <p:sldSz cx="6858000" cy="5143500"/>
  <p:notesSz cx="6735763" cy="9866313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Roboto Condensed Light" panose="020B0604020202020204" charset="0"/>
      <p:regular r:id="rId21"/>
      <p:bold r:id="rId22"/>
      <p:italic r:id="rId23"/>
      <p:boldItalic r:id="rId24"/>
    </p:embeddedFont>
    <p:embeddedFont>
      <p:font typeface="Trebuchet MS" panose="020B0603020202020204" pitchFamily="34" charset="0"/>
      <p:regular r:id="rId25"/>
      <p:bold r:id="rId26"/>
      <p:italic r:id="rId27"/>
      <p:boldItalic r:id="rId28"/>
    </p:embeddedFont>
    <p:embeddedFont>
      <p:font typeface="Wingdings 3" panose="05040102010807070707" pitchFamily="18" charset="2"/>
      <p:regular r:id="rId29"/>
    </p:embeddedFont>
    <p:embeddedFont>
      <p:font typeface="Roboto Condensed" panose="020B0604020202020204" charset="0"/>
      <p:regular r:id="rId30"/>
      <p:bold r:id="rId31"/>
      <p:italic r:id="rId32"/>
      <p:boldItalic r:id="rId33"/>
    </p:embeddedFont>
    <p:embeddedFont>
      <p:font typeface="Wingdings 2" panose="05020102010507070707" pitchFamily="18" charset="2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800"/>
    <a:srgbClr val="3F5378"/>
    <a:srgbClr val="E3F2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7F525CC-AF38-4B13-BF64-02A422CE4619}">
  <a:tblStyle styleId="{47F525CC-AF38-4B13-BF64-02A422CE46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46" autoAdjust="0"/>
    <p:restoredTop sz="94614" autoAdjust="0"/>
  </p:normalViewPr>
  <p:slideViewPr>
    <p:cSldViewPr snapToGrid="0">
      <p:cViewPr>
        <p:scale>
          <a:sx n="125" d="100"/>
          <a:sy n="125" d="100"/>
        </p:scale>
        <p:origin x="811" y="-67"/>
      </p:cViewPr>
      <p:guideLst>
        <p:guide orient="horz" pos="1620"/>
        <p:guide pos="216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B157F5-215B-43ED-AB08-A24289CCC57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6722D1-5263-42C6-8054-FE7EE0071C08}">
      <dgm:prSet phldrT="[Текст]"/>
      <dgm:spPr/>
      <dgm:t>
        <a:bodyPr/>
        <a:lstStyle/>
        <a:p>
          <a:endParaRPr lang="ru-RU" dirty="0"/>
        </a:p>
      </dgm:t>
    </dgm:pt>
    <dgm:pt modelId="{65EF5D4C-0DC6-4860-A1F2-F6D0248F072E}" type="parTrans" cxnId="{8F70B691-A570-4132-AAB6-C65351FF8A22}">
      <dgm:prSet/>
      <dgm:spPr/>
      <dgm:t>
        <a:bodyPr/>
        <a:lstStyle/>
        <a:p>
          <a:endParaRPr lang="ru-RU"/>
        </a:p>
      </dgm:t>
    </dgm:pt>
    <dgm:pt modelId="{E0E73B10-C1F3-4C04-B69A-47F1B7F7501E}" type="sibTrans" cxnId="{8F70B691-A570-4132-AAB6-C65351FF8A22}">
      <dgm:prSet/>
      <dgm:spPr/>
      <dgm:t>
        <a:bodyPr/>
        <a:lstStyle/>
        <a:p>
          <a:endParaRPr lang="ru-RU"/>
        </a:p>
      </dgm:t>
    </dgm:pt>
    <dgm:pt modelId="{A488CFF8-0F32-4AB4-8264-FD57195134F0}">
      <dgm:prSet phldrT="[Текст]"/>
      <dgm:spPr/>
      <dgm:t>
        <a:bodyPr/>
        <a:lstStyle/>
        <a:p>
          <a:endParaRPr lang="ru-RU" dirty="0"/>
        </a:p>
      </dgm:t>
    </dgm:pt>
    <dgm:pt modelId="{B817C816-BCF5-4599-8EFC-661F0518F06E}" type="sibTrans" cxnId="{0DF0DE0E-505B-44E2-81A0-8F66EC3BC551}">
      <dgm:prSet/>
      <dgm:spPr/>
      <dgm:t>
        <a:bodyPr/>
        <a:lstStyle/>
        <a:p>
          <a:endParaRPr lang="ru-RU"/>
        </a:p>
      </dgm:t>
    </dgm:pt>
    <dgm:pt modelId="{F594922A-23FD-49C8-A947-0861711AE0E5}" type="parTrans" cxnId="{0DF0DE0E-505B-44E2-81A0-8F66EC3BC551}">
      <dgm:prSet/>
      <dgm:spPr/>
      <dgm:t>
        <a:bodyPr/>
        <a:lstStyle/>
        <a:p>
          <a:endParaRPr lang="ru-RU"/>
        </a:p>
      </dgm:t>
    </dgm:pt>
    <dgm:pt modelId="{3C0FC98B-C8AB-4A51-A3B9-1E5ECA37993F}">
      <dgm:prSet phldrT="[Текст]"/>
      <dgm:spPr/>
      <dgm:t>
        <a:bodyPr/>
        <a:lstStyle/>
        <a:p>
          <a:endParaRPr lang="ru-RU" dirty="0"/>
        </a:p>
      </dgm:t>
    </dgm:pt>
    <dgm:pt modelId="{1319FAFD-926E-4547-9993-4D2DF00B54D1}" type="sibTrans" cxnId="{04D7C26B-6F42-43F1-BA30-AD8CA6FCB94A}">
      <dgm:prSet/>
      <dgm:spPr/>
      <dgm:t>
        <a:bodyPr/>
        <a:lstStyle/>
        <a:p>
          <a:endParaRPr lang="ru-RU"/>
        </a:p>
      </dgm:t>
    </dgm:pt>
    <dgm:pt modelId="{175B8002-6124-4B80-81FB-651F66432854}" type="parTrans" cxnId="{04D7C26B-6F42-43F1-BA30-AD8CA6FCB94A}">
      <dgm:prSet/>
      <dgm:spPr/>
      <dgm:t>
        <a:bodyPr/>
        <a:lstStyle/>
        <a:p>
          <a:endParaRPr lang="ru-RU"/>
        </a:p>
      </dgm:t>
    </dgm:pt>
    <dgm:pt modelId="{447625E4-FD28-4FD0-BB7A-2FCBCADDD2F3}">
      <dgm:prSet phldrT="[Текст]"/>
      <dgm:spPr/>
      <dgm:t>
        <a:bodyPr/>
        <a:lstStyle/>
        <a:p>
          <a:r>
            <a:rPr lang="ru-RU" dirty="0" err="1" smtClean="0"/>
            <a:t>Барои</a:t>
          </a:r>
          <a:r>
            <a:rPr lang="ru-RU" dirty="0" smtClean="0"/>
            <a:t> </a:t>
          </a:r>
          <a:r>
            <a:rPr lang="ru-RU" dirty="0" err="1" smtClean="0"/>
            <a:t>ташкили</a:t>
          </a:r>
          <a:r>
            <a:rPr lang="ru-RU" dirty="0" smtClean="0"/>
            <a:t> </a:t>
          </a:r>
          <a:r>
            <a:rPr lang="ru-RU" dirty="0" err="1" smtClean="0"/>
            <a:t>босифати</a:t>
          </a:r>
          <a:r>
            <a:rPr lang="ru-RU" dirty="0" smtClean="0"/>
            <a:t> </a:t>
          </a:r>
          <a:r>
            <a:rPr lang="ru-RU" dirty="0" err="1" smtClean="0"/>
            <a:t>таълими</a:t>
          </a:r>
          <a:r>
            <a:rPr lang="ru-RU" dirty="0" smtClean="0"/>
            <a:t> онлайн </a:t>
          </a:r>
          <a:r>
            <a:rPr lang="ru-RU" dirty="0" err="1" smtClean="0"/>
            <a:t>санадҳои</a:t>
          </a:r>
          <a:r>
            <a:rPr lang="ru-RU" dirty="0" smtClean="0"/>
            <a:t> </a:t>
          </a:r>
          <a:r>
            <a:rPr lang="ru-RU" dirty="0" err="1" smtClean="0"/>
            <a:t>маҳаллӣ</a:t>
          </a:r>
          <a:r>
            <a:rPr lang="ru-RU" dirty="0" smtClean="0"/>
            <a:t> </a:t>
          </a:r>
          <a:r>
            <a:rPr lang="ru-RU" dirty="0" err="1" smtClean="0"/>
            <a:t>тайёр</a:t>
          </a:r>
          <a:r>
            <a:rPr lang="ru-RU" dirty="0" smtClean="0"/>
            <a:t> карда </a:t>
          </a:r>
          <a:r>
            <a:rPr lang="ru-RU" dirty="0" err="1" smtClean="0"/>
            <a:t>шудаанд</a:t>
          </a:r>
          <a:r>
            <a:rPr lang="ru-RU" dirty="0" smtClean="0"/>
            <a:t> (Низом </a:t>
          </a:r>
          <a:r>
            <a:rPr lang="ru-RU" dirty="0" err="1" smtClean="0"/>
            <a:t>оид</a:t>
          </a:r>
          <a:r>
            <a:rPr lang="ru-RU" dirty="0" smtClean="0"/>
            <a:t> ба </a:t>
          </a:r>
          <a:r>
            <a:rPr lang="ru-RU" dirty="0" err="1" smtClean="0"/>
            <a:t>гузаронидани</a:t>
          </a:r>
          <a:r>
            <a:rPr lang="ru-RU" dirty="0" smtClean="0"/>
            <a:t> </a:t>
          </a:r>
          <a:r>
            <a:rPr lang="ru-RU" dirty="0" err="1" smtClean="0"/>
            <a:t>таҷрибаҳо</a:t>
          </a:r>
          <a:r>
            <a:rPr lang="ru-RU" dirty="0" smtClean="0"/>
            <a:t>, </a:t>
          </a:r>
          <a:r>
            <a:rPr lang="ru-RU" dirty="0" err="1" smtClean="0"/>
            <a:t>тартиби</a:t>
          </a:r>
          <a:r>
            <a:rPr lang="ru-RU" dirty="0" smtClean="0"/>
            <a:t> </a:t>
          </a:r>
          <a:r>
            <a:rPr lang="ru-RU" dirty="0" err="1" smtClean="0"/>
            <a:t>супоридани</a:t>
          </a:r>
          <a:r>
            <a:rPr lang="ru-RU" dirty="0" smtClean="0"/>
            <a:t> </a:t>
          </a:r>
          <a:r>
            <a:rPr lang="ru-RU" dirty="0" err="1" smtClean="0"/>
            <a:t>тестҳо</a:t>
          </a:r>
          <a:r>
            <a:rPr lang="ru-RU" dirty="0" smtClean="0"/>
            <a:t> </a:t>
          </a:r>
          <a:r>
            <a:rPr lang="ru-RU" dirty="0" err="1" smtClean="0"/>
            <a:t>ва</a:t>
          </a:r>
          <a:r>
            <a:rPr lang="ru-RU" dirty="0" smtClean="0"/>
            <a:t> </a:t>
          </a:r>
          <a:r>
            <a:rPr lang="ru-RU" dirty="0" err="1" smtClean="0"/>
            <a:t>имтиҳонҳо</a:t>
          </a:r>
          <a:r>
            <a:rPr lang="ru-RU" dirty="0" smtClean="0"/>
            <a:t>, </a:t>
          </a:r>
          <a:r>
            <a:rPr lang="ru-RU" dirty="0" err="1" smtClean="0"/>
            <a:t>тартиби</a:t>
          </a:r>
          <a:r>
            <a:rPr lang="ru-RU" dirty="0" smtClean="0"/>
            <a:t> </a:t>
          </a:r>
          <a:r>
            <a:rPr lang="ru-RU" dirty="0" err="1" smtClean="0"/>
            <a:t>гузаронидани</a:t>
          </a:r>
          <a:r>
            <a:rPr lang="ru-RU" dirty="0" smtClean="0"/>
            <a:t> </a:t>
          </a:r>
          <a:r>
            <a:rPr lang="ru-RU" dirty="0" err="1" smtClean="0"/>
            <a:t>дарсҳо</a:t>
          </a:r>
          <a:r>
            <a:rPr lang="ru-RU" dirty="0" smtClean="0"/>
            <a:t>)</a:t>
          </a:r>
          <a:endParaRPr lang="ru-RU" dirty="0"/>
        </a:p>
      </dgm:t>
    </dgm:pt>
    <dgm:pt modelId="{D2AD174C-6B62-473B-BFF6-35D339F12065}" type="parTrans" cxnId="{8F2550A1-F87C-4AED-B9C5-020F9939E2AE}">
      <dgm:prSet/>
      <dgm:spPr/>
      <dgm:t>
        <a:bodyPr/>
        <a:lstStyle/>
        <a:p>
          <a:endParaRPr lang="ru-RU"/>
        </a:p>
      </dgm:t>
    </dgm:pt>
    <dgm:pt modelId="{EBAF4395-97F4-453F-9191-BFEEF67A5168}" type="sibTrans" cxnId="{8F2550A1-F87C-4AED-B9C5-020F9939E2AE}">
      <dgm:prSet/>
      <dgm:spPr/>
      <dgm:t>
        <a:bodyPr/>
        <a:lstStyle/>
        <a:p>
          <a:endParaRPr lang="ru-RU"/>
        </a:p>
      </dgm:t>
    </dgm:pt>
    <dgm:pt modelId="{CF75503D-94EE-4F90-BB86-0E913B1B0F8B}">
      <dgm:prSet phldrT="[Текст]"/>
      <dgm:spPr/>
      <dgm:t>
        <a:bodyPr/>
        <a:lstStyle/>
        <a:p>
          <a:r>
            <a:rPr lang="ru-RU" dirty="0" err="1" smtClean="0"/>
            <a:t>Ҷараёни</a:t>
          </a:r>
          <a:r>
            <a:rPr lang="ru-RU" dirty="0" smtClean="0"/>
            <a:t> </a:t>
          </a:r>
          <a:r>
            <a:rPr lang="ru-RU" dirty="0" err="1" smtClean="0"/>
            <a:t>таҳсилоти</a:t>
          </a:r>
          <a:r>
            <a:rPr lang="ru-RU" dirty="0" smtClean="0"/>
            <a:t> </a:t>
          </a:r>
          <a:r>
            <a:rPr lang="ru-RU" dirty="0" err="1" smtClean="0"/>
            <a:t>фосилавӣ</a:t>
          </a:r>
          <a:r>
            <a:rPr lang="ru-RU" dirty="0" smtClean="0"/>
            <a:t> </a:t>
          </a:r>
          <a:r>
            <a:rPr lang="ru-RU" dirty="0" err="1" smtClean="0"/>
            <a:t>ташкил</a:t>
          </a:r>
          <a:r>
            <a:rPr lang="ru-RU" dirty="0" smtClean="0"/>
            <a:t> карда </a:t>
          </a:r>
          <a:r>
            <a:rPr lang="ru-RU" dirty="0" err="1" smtClean="0"/>
            <a:t>шудааст</a:t>
          </a:r>
          <a:endParaRPr lang="ru-RU" dirty="0"/>
        </a:p>
      </dgm:t>
    </dgm:pt>
    <dgm:pt modelId="{DF19FD1D-FDEF-49B4-B6F1-2F32FF50446F}" type="parTrans" cxnId="{D6E614D5-E3EC-46A3-A047-007728F478CB}">
      <dgm:prSet/>
      <dgm:spPr/>
    </dgm:pt>
    <dgm:pt modelId="{17E8BA7C-695E-459B-AEA8-814FEECCD434}" type="sibTrans" cxnId="{D6E614D5-E3EC-46A3-A047-007728F478CB}">
      <dgm:prSet/>
      <dgm:spPr/>
    </dgm:pt>
    <dgm:pt modelId="{399C3441-975C-4DC2-89D4-A2B5ED0B8C61}">
      <dgm:prSet phldrT="[Текст]"/>
      <dgm:spPr/>
      <dgm:t>
        <a:bodyPr/>
        <a:lstStyle/>
        <a:p>
          <a:r>
            <a:rPr lang="ru-RU" dirty="0" err="1" smtClean="0"/>
            <a:t>Тартиби</a:t>
          </a:r>
          <a:r>
            <a:rPr lang="ru-RU" dirty="0" smtClean="0"/>
            <a:t> </a:t>
          </a:r>
          <a:r>
            <a:rPr lang="ru-RU" dirty="0" err="1" smtClean="0"/>
            <a:t>назорати</a:t>
          </a:r>
          <a:r>
            <a:rPr lang="ru-RU" dirty="0" smtClean="0"/>
            <a:t> </a:t>
          </a:r>
          <a:r>
            <a:rPr lang="ru-RU" dirty="0" err="1" smtClean="0"/>
            <a:t>ҷараёни</a:t>
          </a:r>
          <a:r>
            <a:rPr lang="ru-RU" dirty="0" smtClean="0"/>
            <a:t> </a:t>
          </a:r>
          <a:r>
            <a:rPr lang="ru-RU" dirty="0" err="1" smtClean="0"/>
            <a:t>таълим</a:t>
          </a:r>
          <a:r>
            <a:rPr lang="ru-RU" dirty="0" smtClean="0"/>
            <a:t> дар </a:t>
          </a:r>
          <a:r>
            <a:rPr lang="ru-RU" dirty="0" err="1" smtClean="0"/>
            <a:t>шароити</a:t>
          </a:r>
          <a:r>
            <a:rPr lang="ru-RU" dirty="0" smtClean="0"/>
            <a:t> </a:t>
          </a:r>
          <a:r>
            <a:rPr lang="ru-RU" dirty="0" err="1" smtClean="0"/>
            <a:t>дурдастро</a:t>
          </a:r>
          <a:r>
            <a:rPr lang="ru-RU" dirty="0" smtClean="0"/>
            <a:t> </a:t>
          </a:r>
          <a:r>
            <a:rPr lang="ru-RU" dirty="0" err="1" smtClean="0"/>
            <a:t>ташкил</a:t>
          </a:r>
          <a:r>
            <a:rPr lang="ru-RU" dirty="0" smtClean="0"/>
            <a:t> карда </a:t>
          </a:r>
          <a:r>
            <a:rPr lang="ru-RU" dirty="0" err="1" smtClean="0"/>
            <a:t>шудааст</a:t>
          </a:r>
          <a:r>
            <a:rPr lang="ru-RU" dirty="0" smtClean="0"/>
            <a:t> </a:t>
          </a:r>
          <a:endParaRPr lang="ru-RU" dirty="0"/>
        </a:p>
      </dgm:t>
    </dgm:pt>
    <dgm:pt modelId="{E3EA00DC-6A98-47BF-A10D-92DE911B602C}" type="parTrans" cxnId="{631563E6-CB59-44BE-B007-635397723AE1}">
      <dgm:prSet/>
      <dgm:spPr/>
    </dgm:pt>
    <dgm:pt modelId="{98650CC2-22CA-4226-90A9-5EFF03913A5A}" type="sibTrans" cxnId="{631563E6-CB59-44BE-B007-635397723AE1}">
      <dgm:prSet/>
      <dgm:spPr/>
    </dgm:pt>
    <dgm:pt modelId="{F12E0A69-40E3-46EC-B13C-79D6B183465F}" type="pres">
      <dgm:prSet presAssocID="{CFB157F5-215B-43ED-AB08-A24289CCC57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80A9A5-9335-4786-93D8-C924C5890A8F}" type="pres">
      <dgm:prSet presAssocID="{A488CFF8-0F32-4AB4-8264-FD57195134F0}" presName="composite" presStyleCnt="0"/>
      <dgm:spPr/>
    </dgm:pt>
    <dgm:pt modelId="{D70764F8-DF33-4BE1-BC09-D077CFF1CB94}" type="pres">
      <dgm:prSet presAssocID="{A488CFF8-0F32-4AB4-8264-FD57195134F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C86277-92EB-4533-8E13-9E47473494C4}" type="pres">
      <dgm:prSet presAssocID="{A488CFF8-0F32-4AB4-8264-FD57195134F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89B17-4817-4E19-8AC8-BA5617A42C9A}" type="pres">
      <dgm:prSet presAssocID="{B817C816-BCF5-4599-8EFC-661F0518F06E}" presName="sp" presStyleCnt="0"/>
      <dgm:spPr/>
    </dgm:pt>
    <dgm:pt modelId="{C5DE548A-6FD8-4958-B739-C5469FA4FC4A}" type="pres">
      <dgm:prSet presAssocID="{3C0FC98B-C8AB-4A51-A3B9-1E5ECA37993F}" presName="composite" presStyleCnt="0"/>
      <dgm:spPr/>
    </dgm:pt>
    <dgm:pt modelId="{F3316FE6-6355-404A-94BA-B2A72E9E1A79}" type="pres">
      <dgm:prSet presAssocID="{3C0FC98B-C8AB-4A51-A3B9-1E5ECA37993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1CC0AB-B08F-4B56-9873-E65AFCA53FA1}" type="pres">
      <dgm:prSet presAssocID="{3C0FC98B-C8AB-4A51-A3B9-1E5ECA37993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2C2A82-381A-42FC-86C5-CB4949A25345}" type="pres">
      <dgm:prSet presAssocID="{1319FAFD-926E-4547-9993-4D2DF00B54D1}" presName="sp" presStyleCnt="0"/>
      <dgm:spPr/>
    </dgm:pt>
    <dgm:pt modelId="{7968D045-D861-4B89-A5D4-9DD17F254A61}" type="pres">
      <dgm:prSet presAssocID="{0D6722D1-5263-42C6-8054-FE7EE0071C08}" presName="composite" presStyleCnt="0"/>
      <dgm:spPr/>
    </dgm:pt>
    <dgm:pt modelId="{9C9F3253-0AF7-4D16-AD66-A11E78CF346B}" type="pres">
      <dgm:prSet presAssocID="{0D6722D1-5263-42C6-8054-FE7EE0071C0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C20B35-E745-4F55-A4B8-8BE4BECF2A42}" type="pres">
      <dgm:prSet presAssocID="{0D6722D1-5263-42C6-8054-FE7EE0071C0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253B10-0E37-46E1-AEBE-B7F64595696F}" type="presOf" srcId="{3C0FC98B-C8AB-4A51-A3B9-1E5ECA37993F}" destId="{F3316FE6-6355-404A-94BA-B2A72E9E1A79}" srcOrd="0" destOrd="0" presId="urn:microsoft.com/office/officeart/2005/8/layout/chevron2"/>
    <dgm:cxn modelId="{631563E6-CB59-44BE-B007-635397723AE1}" srcId="{0D6722D1-5263-42C6-8054-FE7EE0071C08}" destId="{399C3441-975C-4DC2-89D4-A2B5ED0B8C61}" srcOrd="0" destOrd="0" parTransId="{E3EA00DC-6A98-47BF-A10D-92DE911B602C}" sibTransId="{98650CC2-22CA-4226-90A9-5EFF03913A5A}"/>
    <dgm:cxn modelId="{558085BD-8AE6-4D34-85F7-7719E19B9E66}" type="presOf" srcId="{399C3441-975C-4DC2-89D4-A2B5ED0B8C61}" destId="{44C20B35-E745-4F55-A4B8-8BE4BECF2A42}" srcOrd="0" destOrd="0" presId="urn:microsoft.com/office/officeart/2005/8/layout/chevron2"/>
    <dgm:cxn modelId="{9C7BFB9D-C13D-4F29-A275-3CE547E2F119}" type="presOf" srcId="{CFB157F5-215B-43ED-AB08-A24289CCC57A}" destId="{F12E0A69-40E3-46EC-B13C-79D6B183465F}" srcOrd="0" destOrd="0" presId="urn:microsoft.com/office/officeart/2005/8/layout/chevron2"/>
    <dgm:cxn modelId="{65B6A6AF-2C84-47D4-A066-5C60F23776A4}" type="presOf" srcId="{A488CFF8-0F32-4AB4-8264-FD57195134F0}" destId="{D70764F8-DF33-4BE1-BC09-D077CFF1CB94}" srcOrd="0" destOrd="0" presId="urn:microsoft.com/office/officeart/2005/8/layout/chevron2"/>
    <dgm:cxn modelId="{D6E614D5-E3EC-46A3-A047-007728F478CB}" srcId="{3C0FC98B-C8AB-4A51-A3B9-1E5ECA37993F}" destId="{CF75503D-94EE-4F90-BB86-0E913B1B0F8B}" srcOrd="0" destOrd="0" parTransId="{DF19FD1D-FDEF-49B4-B6F1-2F32FF50446F}" sibTransId="{17E8BA7C-695E-459B-AEA8-814FEECCD434}"/>
    <dgm:cxn modelId="{FCCDA964-823C-49B3-A13F-FB41DB04ECAA}" type="presOf" srcId="{0D6722D1-5263-42C6-8054-FE7EE0071C08}" destId="{9C9F3253-0AF7-4D16-AD66-A11E78CF346B}" srcOrd="0" destOrd="0" presId="urn:microsoft.com/office/officeart/2005/8/layout/chevron2"/>
    <dgm:cxn modelId="{0136FF49-5779-4E2E-92DA-6CA749497662}" type="presOf" srcId="{CF75503D-94EE-4F90-BB86-0E913B1B0F8B}" destId="{6E1CC0AB-B08F-4B56-9873-E65AFCA53FA1}" srcOrd="0" destOrd="0" presId="urn:microsoft.com/office/officeart/2005/8/layout/chevron2"/>
    <dgm:cxn modelId="{04D7C26B-6F42-43F1-BA30-AD8CA6FCB94A}" srcId="{CFB157F5-215B-43ED-AB08-A24289CCC57A}" destId="{3C0FC98B-C8AB-4A51-A3B9-1E5ECA37993F}" srcOrd="1" destOrd="0" parTransId="{175B8002-6124-4B80-81FB-651F66432854}" sibTransId="{1319FAFD-926E-4547-9993-4D2DF00B54D1}"/>
    <dgm:cxn modelId="{8F70B691-A570-4132-AAB6-C65351FF8A22}" srcId="{CFB157F5-215B-43ED-AB08-A24289CCC57A}" destId="{0D6722D1-5263-42C6-8054-FE7EE0071C08}" srcOrd="2" destOrd="0" parTransId="{65EF5D4C-0DC6-4860-A1F2-F6D0248F072E}" sibTransId="{E0E73B10-C1F3-4C04-B69A-47F1B7F7501E}"/>
    <dgm:cxn modelId="{8F2550A1-F87C-4AED-B9C5-020F9939E2AE}" srcId="{A488CFF8-0F32-4AB4-8264-FD57195134F0}" destId="{447625E4-FD28-4FD0-BB7A-2FCBCADDD2F3}" srcOrd="0" destOrd="0" parTransId="{D2AD174C-6B62-473B-BFF6-35D339F12065}" sibTransId="{EBAF4395-97F4-453F-9191-BFEEF67A5168}"/>
    <dgm:cxn modelId="{0DF0DE0E-505B-44E2-81A0-8F66EC3BC551}" srcId="{CFB157F5-215B-43ED-AB08-A24289CCC57A}" destId="{A488CFF8-0F32-4AB4-8264-FD57195134F0}" srcOrd="0" destOrd="0" parTransId="{F594922A-23FD-49C8-A947-0861711AE0E5}" sibTransId="{B817C816-BCF5-4599-8EFC-661F0518F06E}"/>
    <dgm:cxn modelId="{C5350F39-8E1F-4C21-8125-F8D717B904FC}" type="presOf" srcId="{447625E4-FD28-4FD0-BB7A-2FCBCADDD2F3}" destId="{9FC86277-92EB-4533-8E13-9E47473494C4}" srcOrd="0" destOrd="0" presId="urn:microsoft.com/office/officeart/2005/8/layout/chevron2"/>
    <dgm:cxn modelId="{38AB183B-321C-4EE9-842D-74D3C21D3B3D}" type="presParOf" srcId="{F12E0A69-40E3-46EC-B13C-79D6B183465F}" destId="{7380A9A5-9335-4786-93D8-C924C5890A8F}" srcOrd="0" destOrd="0" presId="urn:microsoft.com/office/officeart/2005/8/layout/chevron2"/>
    <dgm:cxn modelId="{B35C9BC8-3F48-4CE4-AC3D-F5B5EE53EECA}" type="presParOf" srcId="{7380A9A5-9335-4786-93D8-C924C5890A8F}" destId="{D70764F8-DF33-4BE1-BC09-D077CFF1CB94}" srcOrd="0" destOrd="0" presId="urn:microsoft.com/office/officeart/2005/8/layout/chevron2"/>
    <dgm:cxn modelId="{74046AD5-B8DC-4D79-BF58-A38E8EA830A8}" type="presParOf" srcId="{7380A9A5-9335-4786-93D8-C924C5890A8F}" destId="{9FC86277-92EB-4533-8E13-9E47473494C4}" srcOrd="1" destOrd="0" presId="urn:microsoft.com/office/officeart/2005/8/layout/chevron2"/>
    <dgm:cxn modelId="{F2F2A084-0BFB-4933-8C3A-4B47EFEC3ECB}" type="presParOf" srcId="{F12E0A69-40E3-46EC-B13C-79D6B183465F}" destId="{55089B17-4817-4E19-8AC8-BA5617A42C9A}" srcOrd="1" destOrd="0" presId="urn:microsoft.com/office/officeart/2005/8/layout/chevron2"/>
    <dgm:cxn modelId="{6143C5F4-0157-403F-9E9E-912554A15352}" type="presParOf" srcId="{F12E0A69-40E3-46EC-B13C-79D6B183465F}" destId="{C5DE548A-6FD8-4958-B739-C5469FA4FC4A}" srcOrd="2" destOrd="0" presId="urn:microsoft.com/office/officeart/2005/8/layout/chevron2"/>
    <dgm:cxn modelId="{B79F3B67-0DB1-4D37-AA8D-107F2A6CFA94}" type="presParOf" srcId="{C5DE548A-6FD8-4958-B739-C5469FA4FC4A}" destId="{F3316FE6-6355-404A-94BA-B2A72E9E1A79}" srcOrd="0" destOrd="0" presId="urn:microsoft.com/office/officeart/2005/8/layout/chevron2"/>
    <dgm:cxn modelId="{1D61A970-9D28-48F2-B31F-505865810AF3}" type="presParOf" srcId="{C5DE548A-6FD8-4958-B739-C5469FA4FC4A}" destId="{6E1CC0AB-B08F-4B56-9873-E65AFCA53FA1}" srcOrd="1" destOrd="0" presId="urn:microsoft.com/office/officeart/2005/8/layout/chevron2"/>
    <dgm:cxn modelId="{0625067A-6F3D-488C-97D0-0E1AE296610C}" type="presParOf" srcId="{F12E0A69-40E3-46EC-B13C-79D6B183465F}" destId="{642C2A82-381A-42FC-86C5-CB4949A25345}" srcOrd="3" destOrd="0" presId="urn:microsoft.com/office/officeart/2005/8/layout/chevron2"/>
    <dgm:cxn modelId="{F1791FA5-B4C6-461D-BFD1-4EA2FC5FA9F4}" type="presParOf" srcId="{F12E0A69-40E3-46EC-B13C-79D6B183465F}" destId="{7968D045-D861-4B89-A5D4-9DD17F254A61}" srcOrd="4" destOrd="0" presId="urn:microsoft.com/office/officeart/2005/8/layout/chevron2"/>
    <dgm:cxn modelId="{2D319E65-D32A-47AE-B727-CC0E917AFFF4}" type="presParOf" srcId="{7968D045-D861-4B89-A5D4-9DD17F254A61}" destId="{9C9F3253-0AF7-4D16-AD66-A11E78CF346B}" srcOrd="0" destOrd="0" presId="urn:microsoft.com/office/officeart/2005/8/layout/chevron2"/>
    <dgm:cxn modelId="{363D7894-F703-46F3-8D53-2C1EAB2AED46}" type="presParOf" srcId="{7968D045-D861-4B89-A5D4-9DD17F254A61}" destId="{44C20B35-E745-4F55-A4B8-8BE4BECF2A4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0764F8-DF33-4BE1-BC09-D077CFF1CB94}">
      <dsp:nvSpPr>
        <dsp:cNvPr id="0" name=""/>
        <dsp:cNvSpPr/>
      </dsp:nvSpPr>
      <dsp:spPr>
        <a:xfrm rot="5400000">
          <a:off x="-159035" y="160051"/>
          <a:ext cx="1060237" cy="7421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-5400000">
        <a:off x="2" y="372098"/>
        <a:ext cx="742165" cy="318072"/>
      </dsp:txXfrm>
    </dsp:sp>
    <dsp:sp modelId="{9FC86277-92EB-4533-8E13-9E47473494C4}">
      <dsp:nvSpPr>
        <dsp:cNvPr id="0" name=""/>
        <dsp:cNvSpPr/>
      </dsp:nvSpPr>
      <dsp:spPr>
        <a:xfrm rot="5400000">
          <a:off x="2549269" y="-1806088"/>
          <a:ext cx="689154" cy="43033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err="1" smtClean="0"/>
            <a:t>Барои</a:t>
          </a:r>
          <a:r>
            <a:rPr lang="ru-RU" sz="1000" kern="1200" dirty="0" smtClean="0"/>
            <a:t> </a:t>
          </a:r>
          <a:r>
            <a:rPr lang="ru-RU" sz="1000" kern="1200" dirty="0" err="1" smtClean="0"/>
            <a:t>ташкили</a:t>
          </a:r>
          <a:r>
            <a:rPr lang="ru-RU" sz="1000" kern="1200" dirty="0" smtClean="0"/>
            <a:t> </a:t>
          </a:r>
          <a:r>
            <a:rPr lang="ru-RU" sz="1000" kern="1200" dirty="0" err="1" smtClean="0"/>
            <a:t>босифати</a:t>
          </a:r>
          <a:r>
            <a:rPr lang="ru-RU" sz="1000" kern="1200" dirty="0" smtClean="0"/>
            <a:t> </a:t>
          </a:r>
          <a:r>
            <a:rPr lang="ru-RU" sz="1000" kern="1200" dirty="0" err="1" smtClean="0"/>
            <a:t>таълими</a:t>
          </a:r>
          <a:r>
            <a:rPr lang="ru-RU" sz="1000" kern="1200" dirty="0" smtClean="0"/>
            <a:t> онлайн </a:t>
          </a:r>
          <a:r>
            <a:rPr lang="ru-RU" sz="1000" kern="1200" dirty="0" err="1" smtClean="0"/>
            <a:t>санадҳои</a:t>
          </a:r>
          <a:r>
            <a:rPr lang="ru-RU" sz="1000" kern="1200" dirty="0" smtClean="0"/>
            <a:t> </a:t>
          </a:r>
          <a:r>
            <a:rPr lang="ru-RU" sz="1000" kern="1200" dirty="0" err="1" smtClean="0"/>
            <a:t>маҳаллӣ</a:t>
          </a:r>
          <a:r>
            <a:rPr lang="ru-RU" sz="1000" kern="1200" dirty="0" smtClean="0"/>
            <a:t> </a:t>
          </a:r>
          <a:r>
            <a:rPr lang="ru-RU" sz="1000" kern="1200" dirty="0" err="1" smtClean="0"/>
            <a:t>тайёр</a:t>
          </a:r>
          <a:r>
            <a:rPr lang="ru-RU" sz="1000" kern="1200" dirty="0" smtClean="0"/>
            <a:t> карда </a:t>
          </a:r>
          <a:r>
            <a:rPr lang="ru-RU" sz="1000" kern="1200" dirty="0" err="1" smtClean="0"/>
            <a:t>шудаанд</a:t>
          </a:r>
          <a:r>
            <a:rPr lang="ru-RU" sz="1000" kern="1200" dirty="0" smtClean="0"/>
            <a:t> (Низом </a:t>
          </a:r>
          <a:r>
            <a:rPr lang="ru-RU" sz="1000" kern="1200" dirty="0" err="1" smtClean="0"/>
            <a:t>оид</a:t>
          </a:r>
          <a:r>
            <a:rPr lang="ru-RU" sz="1000" kern="1200" dirty="0" smtClean="0"/>
            <a:t> ба </a:t>
          </a:r>
          <a:r>
            <a:rPr lang="ru-RU" sz="1000" kern="1200" dirty="0" err="1" smtClean="0"/>
            <a:t>гузаронидани</a:t>
          </a:r>
          <a:r>
            <a:rPr lang="ru-RU" sz="1000" kern="1200" dirty="0" smtClean="0"/>
            <a:t> </a:t>
          </a:r>
          <a:r>
            <a:rPr lang="ru-RU" sz="1000" kern="1200" dirty="0" err="1" smtClean="0"/>
            <a:t>таҷрибаҳо</a:t>
          </a:r>
          <a:r>
            <a:rPr lang="ru-RU" sz="1000" kern="1200" dirty="0" smtClean="0"/>
            <a:t>, </a:t>
          </a:r>
          <a:r>
            <a:rPr lang="ru-RU" sz="1000" kern="1200" dirty="0" err="1" smtClean="0"/>
            <a:t>тартиби</a:t>
          </a:r>
          <a:r>
            <a:rPr lang="ru-RU" sz="1000" kern="1200" dirty="0" smtClean="0"/>
            <a:t> </a:t>
          </a:r>
          <a:r>
            <a:rPr lang="ru-RU" sz="1000" kern="1200" dirty="0" err="1" smtClean="0"/>
            <a:t>супоридани</a:t>
          </a:r>
          <a:r>
            <a:rPr lang="ru-RU" sz="1000" kern="1200" dirty="0" smtClean="0"/>
            <a:t> </a:t>
          </a:r>
          <a:r>
            <a:rPr lang="ru-RU" sz="1000" kern="1200" dirty="0" err="1" smtClean="0"/>
            <a:t>тестҳо</a:t>
          </a:r>
          <a:r>
            <a:rPr lang="ru-RU" sz="1000" kern="1200" dirty="0" smtClean="0"/>
            <a:t> </a:t>
          </a:r>
          <a:r>
            <a:rPr lang="ru-RU" sz="1000" kern="1200" dirty="0" err="1" smtClean="0"/>
            <a:t>ва</a:t>
          </a:r>
          <a:r>
            <a:rPr lang="ru-RU" sz="1000" kern="1200" dirty="0" smtClean="0"/>
            <a:t> </a:t>
          </a:r>
          <a:r>
            <a:rPr lang="ru-RU" sz="1000" kern="1200" dirty="0" err="1" smtClean="0"/>
            <a:t>имтиҳонҳо</a:t>
          </a:r>
          <a:r>
            <a:rPr lang="ru-RU" sz="1000" kern="1200" dirty="0" smtClean="0"/>
            <a:t>, </a:t>
          </a:r>
          <a:r>
            <a:rPr lang="ru-RU" sz="1000" kern="1200" dirty="0" err="1" smtClean="0"/>
            <a:t>тартиби</a:t>
          </a:r>
          <a:r>
            <a:rPr lang="ru-RU" sz="1000" kern="1200" dirty="0" smtClean="0"/>
            <a:t> </a:t>
          </a:r>
          <a:r>
            <a:rPr lang="ru-RU" sz="1000" kern="1200" dirty="0" err="1" smtClean="0"/>
            <a:t>гузаронидани</a:t>
          </a:r>
          <a:r>
            <a:rPr lang="ru-RU" sz="1000" kern="1200" dirty="0" smtClean="0"/>
            <a:t> </a:t>
          </a:r>
          <a:r>
            <a:rPr lang="ru-RU" sz="1000" kern="1200" dirty="0" err="1" smtClean="0"/>
            <a:t>дарсҳо</a:t>
          </a:r>
          <a:r>
            <a:rPr lang="ru-RU" sz="1000" kern="1200" dirty="0" smtClean="0"/>
            <a:t>)</a:t>
          </a:r>
          <a:endParaRPr lang="ru-RU" sz="1000" kern="1200" dirty="0"/>
        </a:p>
      </dsp:txBody>
      <dsp:txXfrm rot="-5400000">
        <a:off x="742165" y="34658"/>
        <a:ext cx="4269720" cy="621870"/>
      </dsp:txXfrm>
    </dsp:sp>
    <dsp:sp modelId="{F3316FE6-6355-404A-94BA-B2A72E9E1A79}">
      <dsp:nvSpPr>
        <dsp:cNvPr id="0" name=""/>
        <dsp:cNvSpPr/>
      </dsp:nvSpPr>
      <dsp:spPr>
        <a:xfrm rot="5400000">
          <a:off x="-159035" y="1015485"/>
          <a:ext cx="1060237" cy="7421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-5400000">
        <a:off x="2" y="1227532"/>
        <a:ext cx="742165" cy="318072"/>
      </dsp:txXfrm>
    </dsp:sp>
    <dsp:sp modelId="{6E1CC0AB-B08F-4B56-9873-E65AFCA53FA1}">
      <dsp:nvSpPr>
        <dsp:cNvPr id="0" name=""/>
        <dsp:cNvSpPr/>
      </dsp:nvSpPr>
      <dsp:spPr>
        <a:xfrm rot="5400000">
          <a:off x="2549269" y="-950654"/>
          <a:ext cx="689154" cy="43033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err="1" smtClean="0"/>
            <a:t>Ҷараёни</a:t>
          </a:r>
          <a:r>
            <a:rPr lang="ru-RU" sz="1000" kern="1200" dirty="0" smtClean="0"/>
            <a:t> </a:t>
          </a:r>
          <a:r>
            <a:rPr lang="ru-RU" sz="1000" kern="1200" dirty="0" err="1" smtClean="0"/>
            <a:t>таҳсилоти</a:t>
          </a:r>
          <a:r>
            <a:rPr lang="ru-RU" sz="1000" kern="1200" dirty="0" smtClean="0"/>
            <a:t> </a:t>
          </a:r>
          <a:r>
            <a:rPr lang="ru-RU" sz="1000" kern="1200" dirty="0" err="1" smtClean="0"/>
            <a:t>фосилавӣ</a:t>
          </a:r>
          <a:r>
            <a:rPr lang="ru-RU" sz="1000" kern="1200" dirty="0" smtClean="0"/>
            <a:t> </a:t>
          </a:r>
          <a:r>
            <a:rPr lang="ru-RU" sz="1000" kern="1200" dirty="0" err="1" smtClean="0"/>
            <a:t>ташкил</a:t>
          </a:r>
          <a:r>
            <a:rPr lang="ru-RU" sz="1000" kern="1200" dirty="0" smtClean="0"/>
            <a:t> карда </a:t>
          </a:r>
          <a:r>
            <a:rPr lang="ru-RU" sz="1000" kern="1200" dirty="0" err="1" smtClean="0"/>
            <a:t>шудааст</a:t>
          </a:r>
          <a:endParaRPr lang="ru-RU" sz="1000" kern="1200" dirty="0"/>
        </a:p>
      </dsp:txBody>
      <dsp:txXfrm rot="-5400000">
        <a:off x="742165" y="890092"/>
        <a:ext cx="4269720" cy="621870"/>
      </dsp:txXfrm>
    </dsp:sp>
    <dsp:sp modelId="{9C9F3253-0AF7-4D16-AD66-A11E78CF346B}">
      <dsp:nvSpPr>
        <dsp:cNvPr id="0" name=""/>
        <dsp:cNvSpPr/>
      </dsp:nvSpPr>
      <dsp:spPr>
        <a:xfrm rot="5400000">
          <a:off x="-159035" y="1870918"/>
          <a:ext cx="1060237" cy="7421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-5400000">
        <a:off x="2" y="2082965"/>
        <a:ext cx="742165" cy="318072"/>
      </dsp:txXfrm>
    </dsp:sp>
    <dsp:sp modelId="{44C20B35-E745-4F55-A4B8-8BE4BECF2A42}">
      <dsp:nvSpPr>
        <dsp:cNvPr id="0" name=""/>
        <dsp:cNvSpPr/>
      </dsp:nvSpPr>
      <dsp:spPr>
        <a:xfrm rot="5400000">
          <a:off x="2549269" y="-95220"/>
          <a:ext cx="689154" cy="43033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err="1" smtClean="0"/>
            <a:t>Тартиби</a:t>
          </a:r>
          <a:r>
            <a:rPr lang="ru-RU" sz="1000" kern="1200" dirty="0" smtClean="0"/>
            <a:t> </a:t>
          </a:r>
          <a:r>
            <a:rPr lang="ru-RU" sz="1000" kern="1200" dirty="0" err="1" smtClean="0"/>
            <a:t>назорати</a:t>
          </a:r>
          <a:r>
            <a:rPr lang="ru-RU" sz="1000" kern="1200" dirty="0" smtClean="0"/>
            <a:t> </a:t>
          </a:r>
          <a:r>
            <a:rPr lang="ru-RU" sz="1000" kern="1200" dirty="0" err="1" smtClean="0"/>
            <a:t>ҷараёни</a:t>
          </a:r>
          <a:r>
            <a:rPr lang="ru-RU" sz="1000" kern="1200" dirty="0" smtClean="0"/>
            <a:t> </a:t>
          </a:r>
          <a:r>
            <a:rPr lang="ru-RU" sz="1000" kern="1200" dirty="0" err="1" smtClean="0"/>
            <a:t>таълим</a:t>
          </a:r>
          <a:r>
            <a:rPr lang="ru-RU" sz="1000" kern="1200" dirty="0" smtClean="0"/>
            <a:t> дар </a:t>
          </a:r>
          <a:r>
            <a:rPr lang="ru-RU" sz="1000" kern="1200" dirty="0" err="1" smtClean="0"/>
            <a:t>шароити</a:t>
          </a:r>
          <a:r>
            <a:rPr lang="ru-RU" sz="1000" kern="1200" dirty="0" smtClean="0"/>
            <a:t> </a:t>
          </a:r>
          <a:r>
            <a:rPr lang="ru-RU" sz="1000" kern="1200" dirty="0" err="1" smtClean="0"/>
            <a:t>дурдастро</a:t>
          </a:r>
          <a:r>
            <a:rPr lang="ru-RU" sz="1000" kern="1200" dirty="0" smtClean="0"/>
            <a:t> </a:t>
          </a:r>
          <a:r>
            <a:rPr lang="ru-RU" sz="1000" kern="1200" dirty="0" err="1" smtClean="0"/>
            <a:t>ташкил</a:t>
          </a:r>
          <a:r>
            <a:rPr lang="ru-RU" sz="1000" kern="1200" dirty="0" smtClean="0"/>
            <a:t> карда </a:t>
          </a:r>
          <a:r>
            <a:rPr lang="ru-RU" sz="1000" kern="1200" dirty="0" err="1" smtClean="0"/>
            <a:t>шудааст</a:t>
          </a:r>
          <a:r>
            <a:rPr lang="ru-RU" sz="1000" kern="1200" dirty="0" smtClean="0"/>
            <a:t> </a:t>
          </a:r>
          <a:endParaRPr lang="ru-RU" sz="1000" kern="1200" dirty="0"/>
        </a:p>
      </dsp:txBody>
      <dsp:txXfrm rot="-5400000">
        <a:off x="742165" y="1745526"/>
        <a:ext cx="4269720" cy="6218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33BB-D256-47A2-92A2-425638B75FEB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ABF63-6215-4201-87E9-0C889D1FF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952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023822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2219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6603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1085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9020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447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612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239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639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042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132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283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194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853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6350" y="-6351"/>
            <a:ext cx="6877353" cy="5156201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7947" y="1803400"/>
            <a:ext cx="4370039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7947" y="3038126"/>
            <a:ext cx="4370039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/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12057712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760786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352800"/>
            <a:ext cx="4760786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/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48217930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457200"/>
            <a:ext cx="4554137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5806" y="2724150"/>
            <a:ext cx="406485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352800"/>
            <a:ext cx="4760786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/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2034" y="592784"/>
            <a:ext cx="342989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2164917"/>
            <a:ext cx="342989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883271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448991"/>
            <a:ext cx="4760786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395586"/>
            <a:ext cx="4760786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/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75246432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457200"/>
            <a:ext cx="4554137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3009900"/>
            <a:ext cx="4760787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395586"/>
            <a:ext cx="4760786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/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2034" y="592784"/>
            <a:ext cx="342989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2164917"/>
            <a:ext cx="342989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076099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86" y="457200"/>
            <a:ext cx="4756099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3009900"/>
            <a:ext cx="4760787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395586"/>
            <a:ext cx="4760786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/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32971879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/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0029082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82984" y="457201"/>
            <a:ext cx="734109" cy="3938588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457201"/>
            <a:ext cx="3896270" cy="39385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/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044171631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610706" y="392575"/>
            <a:ext cx="3943800" cy="766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10706" y="1537988"/>
            <a:ext cx="2533725" cy="2724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3297092" y="1537988"/>
            <a:ext cx="2533725" cy="2724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5713500" y="4636500"/>
            <a:ext cx="111555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43663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/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03345216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025651"/>
            <a:ext cx="4760786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395586"/>
            <a:ext cx="4760786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/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17348260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760786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0442"/>
            <a:ext cx="2316082" cy="2910579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1903" y="1620443"/>
            <a:ext cx="2316083" cy="291058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/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17860083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760785" cy="990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620737"/>
            <a:ext cx="231800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052935"/>
            <a:ext cx="2318004" cy="24780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9980" y="1620737"/>
            <a:ext cx="231800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9980" y="2052935"/>
            <a:ext cx="2318004" cy="24780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/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26350581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57200"/>
            <a:ext cx="4760786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/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68320846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/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45744664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123953"/>
            <a:ext cx="2092637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456" y="386194"/>
            <a:ext cx="2539528" cy="41448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82802"/>
            <a:ext cx="2092637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/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56224585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600450"/>
            <a:ext cx="4760786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199" y="457200"/>
            <a:ext cx="4760786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4025504"/>
            <a:ext cx="4760786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/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14105681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6350" y="-6351"/>
            <a:ext cx="6877354" cy="5156201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760785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620443"/>
            <a:ext cx="4760786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53944" y="4531023"/>
            <a:ext cx="5130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531023"/>
            <a:ext cx="346723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3507" y="4531023"/>
            <a:ext cx="38447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algn="r"/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/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04576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6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jpeg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65431" y="1022538"/>
            <a:ext cx="5446578" cy="98984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6699"/>
                </a:solidFill>
              </a:rPr>
              <a:t>"</a:t>
            </a:r>
            <a:r>
              <a:rPr lang="ru-RU" sz="1800" b="1" dirty="0" err="1">
                <a:solidFill>
                  <a:srgbClr val="006699"/>
                </a:solidFill>
              </a:rPr>
              <a:t>Хусусиятҳои</a:t>
            </a:r>
            <a:r>
              <a:rPr lang="ru-RU" sz="1800" b="1" dirty="0">
                <a:solidFill>
                  <a:srgbClr val="006699"/>
                </a:solidFill>
              </a:rPr>
              <a:t> </a:t>
            </a:r>
            <a:r>
              <a:rPr lang="ru-RU" sz="1800" b="1" dirty="0" err="1">
                <a:solidFill>
                  <a:srgbClr val="006699"/>
                </a:solidFill>
              </a:rPr>
              <a:t>фаъолияти</a:t>
            </a:r>
            <a:r>
              <a:rPr lang="ru-RU" sz="1800" b="1" dirty="0">
                <a:solidFill>
                  <a:srgbClr val="006699"/>
                </a:solidFill>
              </a:rPr>
              <a:t> </a:t>
            </a:r>
            <a:r>
              <a:rPr lang="ru-RU" sz="1800" b="1" dirty="0" err="1">
                <a:solidFill>
                  <a:srgbClr val="006699"/>
                </a:solidFill>
              </a:rPr>
              <a:t>омӯзгори</a:t>
            </a:r>
            <a:r>
              <a:rPr lang="ru-RU" sz="1800" b="1" dirty="0">
                <a:solidFill>
                  <a:srgbClr val="006699"/>
                </a:solidFill>
              </a:rPr>
              <a:t> </a:t>
            </a:r>
            <a:r>
              <a:rPr lang="ru-RU" sz="1800" b="1" dirty="0" err="1">
                <a:solidFill>
                  <a:srgbClr val="006699"/>
                </a:solidFill>
              </a:rPr>
              <a:t>таҳсилоти</a:t>
            </a:r>
            <a:r>
              <a:rPr lang="ru-RU" sz="1800" b="1" dirty="0">
                <a:solidFill>
                  <a:srgbClr val="006699"/>
                </a:solidFill>
              </a:rPr>
              <a:t> </a:t>
            </a:r>
            <a:r>
              <a:rPr lang="ru-RU" sz="1800" b="1" dirty="0" err="1">
                <a:solidFill>
                  <a:srgbClr val="006699"/>
                </a:solidFill>
              </a:rPr>
              <a:t>миёнаи</a:t>
            </a:r>
            <a:r>
              <a:rPr lang="ru-RU" sz="1800" b="1" dirty="0">
                <a:solidFill>
                  <a:srgbClr val="006699"/>
                </a:solidFill>
              </a:rPr>
              <a:t> </a:t>
            </a:r>
            <a:r>
              <a:rPr lang="ru-RU" sz="1800" b="1" dirty="0" err="1">
                <a:solidFill>
                  <a:srgbClr val="006699"/>
                </a:solidFill>
              </a:rPr>
              <a:t>касбӣ</a:t>
            </a:r>
            <a:r>
              <a:rPr lang="ru-RU" sz="1800" b="1" dirty="0">
                <a:solidFill>
                  <a:srgbClr val="006699"/>
                </a:solidFill>
              </a:rPr>
              <a:t> дар </a:t>
            </a:r>
            <a:r>
              <a:rPr lang="ru-RU" sz="1800" b="1" dirty="0" err="1">
                <a:solidFill>
                  <a:srgbClr val="006699"/>
                </a:solidFill>
              </a:rPr>
              <a:t>шароити</a:t>
            </a:r>
            <a:r>
              <a:rPr lang="ru-RU" sz="1800" b="1" dirty="0">
                <a:solidFill>
                  <a:srgbClr val="006699"/>
                </a:solidFill>
              </a:rPr>
              <a:t> </a:t>
            </a:r>
            <a:r>
              <a:rPr lang="ru-RU" sz="1800" b="1" dirty="0" err="1">
                <a:solidFill>
                  <a:srgbClr val="006699"/>
                </a:solidFill>
              </a:rPr>
              <a:t>таҳсилоти</a:t>
            </a:r>
            <a:r>
              <a:rPr lang="ru-RU" sz="1800" b="1" dirty="0">
                <a:solidFill>
                  <a:srgbClr val="006699"/>
                </a:solidFill>
              </a:rPr>
              <a:t> </a:t>
            </a:r>
            <a:r>
              <a:rPr lang="ru-RU" sz="1800" b="1" dirty="0" err="1">
                <a:solidFill>
                  <a:srgbClr val="006699"/>
                </a:solidFill>
              </a:rPr>
              <a:t>фосилавӣ</a:t>
            </a:r>
            <a:r>
              <a:rPr lang="ru-RU" sz="1800" b="1" dirty="0" smtClean="0">
                <a:solidFill>
                  <a:srgbClr val="006699"/>
                </a:solidFill>
              </a:rPr>
              <a:t>" </a:t>
            </a:r>
          </a:p>
          <a:p>
            <a:pPr algn="ctr">
              <a:buFont typeface="Wingdings 2" pitchFamily="18" charset="2"/>
              <a:buNone/>
            </a:pPr>
            <a:endParaRPr lang="ru-RU" sz="2700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65431" y="4242178"/>
            <a:ext cx="5772160" cy="6636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ru-RU" sz="1600" b="1" dirty="0" err="1">
                <a:solidFill>
                  <a:srgbClr val="006699"/>
                </a:solidFill>
              </a:rPr>
              <a:t>Коллеҷи</a:t>
            </a:r>
            <a:r>
              <a:rPr lang="ru-RU" sz="1600" b="1" dirty="0">
                <a:solidFill>
                  <a:srgbClr val="006699"/>
                </a:solidFill>
              </a:rPr>
              <a:t> </a:t>
            </a:r>
            <a:r>
              <a:rPr lang="ru-RU" sz="1600" b="1" dirty="0" err="1">
                <a:solidFill>
                  <a:srgbClr val="006699"/>
                </a:solidFill>
              </a:rPr>
              <a:t>автомобилӣ</a:t>
            </a:r>
            <a:r>
              <a:rPr lang="ru-RU" sz="1600" b="1" dirty="0">
                <a:solidFill>
                  <a:srgbClr val="006699"/>
                </a:solidFill>
              </a:rPr>
              <a:t> </a:t>
            </a:r>
            <a:r>
              <a:rPr lang="ru-RU" sz="1600" b="1" dirty="0" err="1">
                <a:solidFill>
                  <a:srgbClr val="006699"/>
                </a:solidFill>
              </a:rPr>
              <a:t>ва</a:t>
            </a:r>
            <a:r>
              <a:rPr lang="ru-RU" sz="1600" b="1" dirty="0">
                <a:solidFill>
                  <a:srgbClr val="006699"/>
                </a:solidFill>
              </a:rPr>
              <a:t> </a:t>
            </a:r>
            <a:r>
              <a:rPr lang="ru-RU" sz="1600" b="1" dirty="0" err="1" smtClean="0">
                <a:solidFill>
                  <a:srgbClr val="006699"/>
                </a:solidFill>
              </a:rPr>
              <a:t>роҳсозӣ</a:t>
            </a:r>
            <a:r>
              <a:rPr lang="en-US" sz="1600" b="1" dirty="0" smtClean="0">
                <a:solidFill>
                  <a:srgbClr val="006699"/>
                </a:solidFill>
              </a:rPr>
              <a:t> </a:t>
            </a:r>
            <a:r>
              <a:rPr lang="tg-Cyrl-TJ" sz="1600" b="1" dirty="0" smtClean="0">
                <a:solidFill>
                  <a:srgbClr val="006699"/>
                </a:solidFill>
              </a:rPr>
              <a:t>шаҳри</a:t>
            </a:r>
            <a:r>
              <a:rPr lang="ru-RU" sz="1600" b="1" dirty="0" smtClean="0">
                <a:solidFill>
                  <a:srgbClr val="006699"/>
                </a:solidFill>
              </a:rPr>
              <a:t> </a:t>
            </a:r>
            <a:r>
              <a:rPr lang="ru-RU" sz="1600" b="1" dirty="0">
                <a:solidFill>
                  <a:srgbClr val="006699"/>
                </a:solidFill>
              </a:rPr>
              <a:t>Бишкек </a:t>
            </a:r>
            <a:endParaRPr lang="ru-RU" sz="1600" b="1" dirty="0" smtClean="0">
              <a:solidFill>
                <a:srgbClr val="006699"/>
              </a:solidFill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006699"/>
                </a:solidFill>
              </a:rPr>
              <a:t>ба </a:t>
            </a:r>
            <a:r>
              <a:rPr lang="ru-RU" sz="1600" b="1" dirty="0" err="1">
                <a:solidFill>
                  <a:srgbClr val="006699"/>
                </a:solidFill>
              </a:rPr>
              <a:t>номи</a:t>
            </a:r>
            <a:r>
              <a:rPr lang="ru-RU" sz="1600" b="1" dirty="0">
                <a:solidFill>
                  <a:srgbClr val="006699"/>
                </a:solidFill>
              </a:rPr>
              <a:t> </a:t>
            </a:r>
            <a:r>
              <a:rPr lang="ru-RU" sz="1600" b="1" dirty="0" err="1" smtClean="0">
                <a:solidFill>
                  <a:srgbClr val="006699"/>
                </a:solidFill>
              </a:rPr>
              <a:t>К.Колбаев</a:t>
            </a:r>
            <a:endParaRPr lang="en-US" sz="1600" b="1" dirty="0" smtClean="0">
              <a:solidFill>
                <a:srgbClr val="006699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676" y="126767"/>
            <a:ext cx="956349" cy="956349"/>
          </a:xfrm>
          <a:prstGeom prst="rect">
            <a:avLst/>
          </a:prstGeom>
        </p:spPr>
      </p:pic>
      <p:pic>
        <p:nvPicPr>
          <p:cNvPr id="8" name="Рисунок 7" descr="http://badk.kg/images/%d1%80%d0%b8%d1%81%d1%83%d0%bd%d0%be%d0%ba3-crop-u3280.jpg?crc=407373023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4405" y="2425700"/>
            <a:ext cx="2998931" cy="1816478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193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803" y="126767"/>
            <a:ext cx="3943800" cy="766200"/>
          </a:xfrm>
        </p:spPr>
        <p:txBody>
          <a:bodyPr/>
          <a:lstStyle/>
          <a:p>
            <a:r>
              <a:rPr lang="ru-RU" dirty="0" err="1" smtClean="0"/>
              <a:t>Алоқа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676" y="126767"/>
            <a:ext cx="956349" cy="9563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9526" y="2508042"/>
            <a:ext cx="1979225" cy="10708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9526" y="1153509"/>
            <a:ext cx="1879628" cy="119599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90192" y="820734"/>
            <a:ext cx="5093991" cy="378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Дарсҳои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онлайн дар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анбори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абри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ZOOM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сабт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карда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мешаванд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60363" lvl="0">
              <a:lnSpc>
                <a:spcPct val="107000"/>
              </a:lnSpc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Дар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оғози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дарс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муаллим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бояд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донишҷӯён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дар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бораи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вазифае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донишҷӯён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бояд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дар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давоми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дарс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ё пас аз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вақти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қатъиян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мувофиқашуда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иҷро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кунанд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хабар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медиҳад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Ҳама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вазифаҳои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донишҷӯён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дар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саҳифаи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шахсии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муаллим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дар 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AVN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ё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хоҳиши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муаллим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дар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компютери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кории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ӯ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сабт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карда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мешаванд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Барои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ҷобаҷогузории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файлҳои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фиристодаи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донишҷӯён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муаллим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барои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тафтиши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формат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барои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ҳар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як файл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қулай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муқаррар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менамояд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60363" lvl="0">
              <a:lnSpc>
                <a:spcPct val="107000"/>
              </a:lnSpc>
            </a:pPr>
            <a:r>
              <a:rPr lang="ru-RU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Масалан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"</a:t>
            </a:r>
            <a:r>
              <a:rPr lang="tr-TR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D-1-20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Асанов</a:t>
            </a:r>
            <a:r>
              <a:rPr lang="tr-TR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Информатика Кори </a:t>
            </a:r>
            <a:r>
              <a:rPr lang="ru-RU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амали</a:t>
            </a:r>
            <a:r>
              <a:rPr lang="tr-TR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g-Cyrl-TJ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рақами </a:t>
            </a:r>
            <a:r>
              <a:rPr lang="tr-TR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tr-TR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", "D-1-20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Асанов</a:t>
            </a:r>
            <a:r>
              <a:rPr lang="tr-TR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Забони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англисӣ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Машқи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tr-TR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</a:p>
          <a:p>
            <a:pPr marL="360363" lvl="0">
              <a:lnSpc>
                <a:spcPct val="107000"/>
              </a:lnSpc>
            </a:pP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Барои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тасаллӣ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нигоҳ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доштан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дар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компютери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корӣ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муаллимон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барои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гурӯҳҳо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фанҳо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ҷузвдони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алоҳида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барои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нигоҳдории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мувофиқи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супоришҳои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пуркардаи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донишҷӯён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сохтаанд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974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5870864" cy="440532"/>
          </a:xfrm>
        </p:spPr>
        <p:txBody>
          <a:bodyPr/>
          <a:lstStyle/>
          <a:p>
            <a:pPr>
              <a:defRPr/>
            </a:pPr>
            <a:r>
              <a:rPr lang="ru-RU" sz="1500" dirty="0" err="1"/>
              <a:t>Вазифаҳои</a:t>
            </a:r>
            <a:r>
              <a:rPr lang="ru-RU" sz="1500" dirty="0"/>
              <a:t> </a:t>
            </a:r>
            <a:r>
              <a:rPr lang="ru-RU" sz="1500" dirty="0" err="1"/>
              <a:t>муаллим</a:t>
            </a:r>
            <a:r>
              <a:rPr lang="ru-RU" sz="1500" dirty="0"/>
              <a:t> дар </a:t>
            </a:r>
            <a:r>
              <a:rPr lang="ru-RU" sz="1500" dirty="0" err="1"/>
              <a:t>таълими</a:t>
            </a:r>
            <a:r>
              <a:rPr lang="ru-RU" sz="1500" dirty="0"/>
              <a:t> </a:t>
            </a:r>
            <a:r>
              <a:rPr lang="ru-RU" sz="1500" dirty="0" err="1"/>
              <a:t>фосилавӣ</a:t>
            </a:r>
            <a:endParaRPr lang="ru-RU" sz="1500" dirty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897732"/>
            <a:ext cx="6172200" cy="401716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 err="1"/>
              <a:t>Банақшагирии</a:t>
            </a:r>
            <a:r>
              <a:rPr lang="ru-RU" dirty="0"/>
              <a:t> </a:t>
            </a:r>
            <a:r>
              <a:rPr lang="ru-RU" dirty="0" err="1"/>
              <a:t>корҳои</a:t>
            </a:r>
            <a:r>
              <a:rPr lang="ru-RU" dirty="0"/>
              <a:t> </a:t>
            </a:r>
            <a:r>
              <a:rPr lang="ru-RU" dirty="0" err="1" smtClean="0"/>
              <a:t>тарбиявӣ</a:t>
            </a:r>
            <a:endParaRPr lang="ru-RU" dirty="0"/>
          </a:p>
          <a:p>
            <a:pPr>
              <a:defRPr/>
            </a:pPr>
            <a:r>
              <a:rPr lang="ru-RU" dirty="0" err="1"/>
              <a:t>Ташкили</a:t>
            </a:r>
            <a:r>
              <a:rPr lang="ru-RU" dirty="0"/>
              <a:t> кори </a:t>
            </a:r>
            <a:r>
              <a:rPr lang="ru-RU" dirty="0" err="1"/>
              <a:t>таълимӣ</a:t>
            </a:r>
            <a:r>
              <a:rPr lang="ru-RU" dirty="0"/>
              <a:t> (</a:t>
            </a:r>
            <a:r>
              <a:rPr lang="ru-RU" dirty="0" err="1"/>
              <a:t>одоби</a:t>
            </a:r>
            <a:r>
              <a:rPr lang="ru-RU" dirty="0"/>
              <a:t> онлайн, </a:t>
            </a:r>
            <a:r>
              <a:rPr lang="ru-RU" dirty="0" err="1"/>
              <a:t>ташкили</a:t>
            </a:r>
            <a:r>
              <a:rPr lang="ru-RU" dirty="0"/>
              <a:t> </a:t>
            </a:r>
            <a:r>
              <a:rPr lang="ru-RU" dirty="0" err="1"/>
              <a:t>фазои</a:t>
            </a:r>
            <a:r>
              <a:rPr lang="ru-RU" dirty="0"/>
              <a:t> </a:t>
            </a:r>
            <a:r>
              <a:rPr lang="ru-RU" dirty="0" err="1"/>
              <a:t>маҷозии</a:t>
            </a:r>
            <a:r>
              <a:rPr lang="ru-RU" dirty="0"/>
              <a:t> </a:t>
            </a:r>
            <a:r>
              <a:rPr lang="ru-RU" dirty="0" err="1"/>
              <a:t>корӣ</a:t>
            </a:r>
            <a:r>
              <a:rPr lang="ru-RU" dirty="0"/>
              <a:t> </a:t>
            </a:r>
            <a:r>
              <a:rPr lang="ru-RU" dirty="0" err="1"/>
              <a:t>барои</a:t>
            </a:r>
            <a:r>
              <a:rPr lang="ru-RU" dirty="0"/>
              <a:t> худ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донишҷӯён</a:t>
            </a:r>
            <a:r>
              <a:rPr lang="ru-RU" dirty="0"/>
              <a:t>)</a:t>
            </a:r>
          </a:p>
          <a:p>
            <a:pPr>
              <a:defRPr/>
            </a:pPr>
            <a:r>
              <a:rPr lang="ru-RU" dirty="0" err="1"/>
              <a:t>Ҳамоҳангсозии</a:t>
            </a:r>
            <a:r>
              <a:rPr lang="ru-RU" dirty="0"/>
              <a:t> </a:t>
            </a:r>
            <a:r>
              <a:rPr lang="ru-RU" dirty="0" err="1"/>
              <a:t>раванди</a:t>
            </a:r>
            <a:r>
              <a:rPr lang="ru-RU" dirty="0"/>
              <a:t> </a:t>
            </a:r>
            <a:r>
              <a:rPr lang="ru-RU" dirty="0" err="1"/>
              <a:t>маърифатии</a:t>
            </a:r>
            <a:r>
              <a:rPr lang="ru-RU" dirty="0"/>
              <a:t> </a:t>
            </a:r>
            <a:r>
              <a:rPr lang="ru-RU" dirty="0" err="1"/>
              <a:t>донишҷӯён</a:t>
            </a:r>
            <a:r>
              <a:rPr lang="ru-RU" dirty="0"/>
              <a:t>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истифодаи</a:t>
            </a:r>
            <a:r>
              <a:rPr lang="ru-RU" dirty="0"/>
              <a:t> ТИК:</a:t>
            </a:r>
          </a:p>
          <a:p>
            <a:pPr marL="0" indent="0">
              <a:buNone/>
              <a:defRPr/>
            </a:pPr>
            <a:r>
              <a:rPr lang="ru-RU" dirty="0"/>
              <a:t>- </a:t>
            </a:r>
            <a:r>
              <a:rPr lang="ru-RU" dirty="0" err="1" smtClean="0"/>
              <a:t>Ҳавасмандкунӣ</a:t>
            </a:r>
            <a:r>
              <a:rPr lang="ru-RU" dirty="0" smtClean="0"/>
              <a:t> (</a:t>
            </a:r>
            <a:r>
              <a:rPr lang="ru-RU" dirty="0" err="1" smtClean="0"/>
              <a:t>мотиватсия</a:t>
            </a:r>
            <a:r>
              <a:rPr lang="ru-RU" dirty="0" smtClean="0"/>
              <a:t>). </a:t>
            </a:r>
            <a:r>
              <a:rPr lang="ru-RU" dirty="0" err="1"/>
              <a:t>Ҷузъе</a:t>
            </a:r>
            <a:r>
              <a:rPr lang="ru-RU" dirty="0"/>
              <a:t>, </a:t>
            </a:r>
            <a:r>
              <a:rPr lang="ru-RU" dirty="0" err="1"/>
              <a:t>ки</a:t>
            </a:r>
            <a:r>
              <a:rPr lang="ru-RU" dirty="0"/>
              <a:t> дар </a:t>
            </a:r>
            <a:r>
              <a:rPr lang="ru-RU" dirty="0" err="1"/>
              <a:t>раванди</a:t>
            </a:r>
            <a:r>
              <a:rPr lang="ru-RU" dirty="0"/>
              <a:t> </a:t>
            </a:r>
            <a:r>
              <a:rPr lang="ru-RU" dirty="0" err="1"/>
              <a:t>маърифатӣ</a:t>
            </a:r>
            <a:r>
              <a:rPr lang="ru-RU" dirty="0"/>
              <a:t> дар </a:t>
            </a:r>
            <a:r>
              <a:rPr lang="ru-RU" dirty="0" err="1"/>
              <a:t>таълими</a:t>
            </a:r>
            <a:r>
              <a:rPr lang="ru-RU" dirty="0"/>
              <a:t> </a:t>
            </a:r>
            <a:r>
              <a:rPr lang="ru-RU" dirty="0" err="1"/>
              <a:t>фосилавӣ</a:t>
            </a:r>
            <a:r>
              <a:rPr lang="ru-RU" dirty="0"/>
              <a:t> </a:t>
            </a:r>
            <a:r>
              <a:rPr lang="ru-RU" dirty="0" err="1"/>
              <a:t>нақши</a:t>
            </a:r>
            <a:r>
              <a:rPr lang="ru-RU" dirty="0"/>
              <a:t> </a:t>
            </a:r>
            <a:r>
              <a:rPr lang="ru-RU" dirty="0" err="1"/>
              <a:t>махсус</a:t>
            </a:r>
            <a:r>
              <a:rPr lang="ru-RU" dirty="0"/>
              <a:t> </a:t>
            </a:r>
            <a:r>
              <a:rPr lang="ru-RU" dirty="0" err="1"/>
              <a:t>пайдо</a:t>
            </a:r>
            <a:r>
              <a:rPr lang="ru-RU" dirty="0"/>
              <a:t> </a:t>
            </a:r>
            <a:r>
              <a:rPr lang="ru-RU" dirty="0" err="1"/>
              <a:t>мекунад</a:t>
            </a:r>
            <a:r>
              <a:rPr lang="ru-RU" dirty="0"/>
              <a:t>. Дар ин </a:t>
            </a:r>
            <a:r>
              <a:rPr lang="ru-RU" dirty="0" err="1"/>
              <a:t>ҳолат</a:t>
            </a:r>
            <a:r>
              <a:rPr lang="ru-RU" dirty="0"/>
              <a:t>, </a:t>
            </a:r>
            <a:r>
              <a:rPr lang="ru-RU" dirty="0" err="1"/>
              <a:t>агар</a:t>
            </a:r>
            <a:r>
              <a:rPr lang="ru-RU" dirty="0"/>
              <a:t> </a:t>
            </a:r>
            <a:r>
              <a:rPr lang="ru-RU" dirty="0" err="1"/>
              <a:t>вазифаҳои</a:t>
            </a:r>
            <a:r>
              <a:rPr lang="ru-RU" dirty="0"/>
              <a:t> </a:t>
            </a:r>
            <a:r>
              <a:rPr lang="ru-RU" dirty="0" err="1"/>
              <a:t>омӯхташуда</a:t>
            </a:r>
            <a:r>
              <a:rPr lang="ru-RU" dirty="0"/>
              <a:t> ба </a:t>
            </a:r>
            <a:r>
              <a:rPr lang="ru-RU" dirty="0" err="1"/>
              <a:t>сатҳи</a:t>
            </a:r>
            <a:r>
              <a:rPr lang="ru-RU" dirty="0"/>
              <a:t> </a:t>
            </a:r>
            <a:r>
              <a:rPr lang="ru-RU" dirty="0" err="1"/>
              <a:t>тайёрии</a:t>
            </a:r>
            <a:r>
              <a:rPr lang="ru-RU" dirty="0"/>
              <a:t> </a:t>
            </a:r>
            <a:r>
              <a:rPr lang="ru-RU" dirty="0" err="1"/>
              <a:t>донишҷӯён</a:t>
            </a:r>
            <a:r>
              <a:rPr lang="ru-RU" dirty="0"/>
              <a:t> </a:t>
            </a:r>
            <a:r>
              <a:rPr lang="ru-RU" dirty="0" err="1"/>
              <a:t>мувофиқат</a:t>
            </a:r>
            <a:r>
              <a:rPr lang="ru-RU" dirty="0"/>
              <a:t> </a:t>
            </a:r>
            <a:r>
              <a:rPr lang="ru-RU" dirty="0" err="1"/>
              <a:t>накунанд</a:t>
            </a:r>
            <a:r>
              <a:rPr lang="ru-RU" dirty="0"/>
              <a:t>, </a:t>
            </a:r>
            <a:r>
              <a:rPr lang="ru-RU" dirty="0" err="1" smtClean="0"/>
              <a:t>мотиватсия</a:t>
            </a:r>
            <a:r>
              <a:rPr lang="ru-RU" dirty="0" smtClean="0"/>
              <a:t> </a:t>
            </a:r>
            <a:r>
              <a:rPr lang="ru-RU" dirty="0" err="1" smtClean="0"/>
              <a:t>барҳам</a:t>
            </a:r>
            <a:r>
              <a:rPr lang="ru-RU" dirty="0" smtClean="0"/>
              <a:t> </a:t>
            </a:r>
            <a:r>
              <a:rPr lang="ru-RU" dirty="0" err="1"/>
              <a:t>мехӯрад</a:t>
            </a:r>
            <a:r>
              <a:rPr lang="ru-RU" dirty="0"/>
              <a:t>.</a:t>
            </a:r>
          </a:p>
          <a:p>
            <a:pPr>
              <a:buFontTx/>
              <a:buChar char="-"/>
              <a:defRPr/>
            </a:pPr>
            <a:r>
              <a:rPr lang="ru-RU" dirty="0" err="1"/>
              <a:t>алгоритми</a:t>
            </a:r>
            <a:r>
              <a:rPr lang="ru-RU" dirty="0"/>
              <a:t> </a:t>
            </a:r>
            <a:r>
              <a:rPr lang="ru-RU" dirty="0" err="1"/>
              <a:t>қадам</a:t>
            </a:r>
            <a:r>
              <a:rPr lang="ru-RU" dirty="0"/>
              <a:t> ба </a:t>
            </a:r>
            <a:r>
              <a:rPr lang="ru-RU" dirty="0" err="1"/>
              <a:t>қадами</a:t>
            </a:r>
            <a:r>
              <a:rPr lang="ru-RU" dirty="0"/>
              <a:t> </a:t>
            </a:r>
            <a:r>
              <a:rPr lang="ru-RU" dirty="0" err="1" smtClean="0"/>
              <a:t>ҷараёни</a:t>
            </a:r>
            <a:r>
              <a:rPr lang="ru-RU" dirty="0" smtClean="0"/>
              <a:t> </a:t>
            </a:r>
            <a:r>
              <a:rPr lang="ru-RU" dirty="0" err="1" smtClean="0"/>
              <a:t>маърифатӣ</a:t>
            </a:r>
            <a:r>
              <a:rPr lang="ru-RU" dirty="0"/>
              <a:t>.</a:t>
            </a:r>
          </a:p>
          <a:p>
            <a:pPr>
              <a:defRPr/>
            </a:pPr>
            <a:r>
              <a:rPr lang="ru-RU" dirty="0" err="1"/>
              <a:t>Ислоҳи</a:t>
            </a:r>
            <a:r>
              <a:rPr lang="ru-RU" dirty="0"/>
              <a:t> </a:t>
            </a:r>
            <a:r>
              <a:rPr lang="ru-RU" dirty="0" err="1"/>
              <a:t>фанни</a:t>
            </a:r>
            <a:r>
              <a:rPr lang="ru-RU" dirty="0"/>
              <a:t> </a:t>
            </a:r>
            <a:r>
              <a:rPr lang="ru-RU" dirty="0" err="1"/>
              <a:t>таълимӣ</a:t>
            </a:r>
            <a:r>
              <a:rPr lang="ru-RU" dirty="0"/>
              <a:t>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 smtClean="0"/>
              <a:t>истифодаи</a:t>
            </a:r>
            <a:r>
              <a:rPr lang="ru-RU" dirty="0" smtClean="0"/>
              <a:t> </a:t>
            </a:r>
            <a:r>
              <a:rPr lang="ru-RU" dirty="0" err="1" smtClean="0"/>
              <a:t>воситаҳо</a:t>
            </a:r>
            <a:r>
              <a:rPr lang="ru-RU" dirty="0" smtClean="0"/>
              <a:t> </a:t>
            </a:r>
            <a:r>
              <a:rPr lang="ru-RU" dirty="0" err="1"/>
              <a:t>барои</a:t>
            </a:r>
            <a:r>
              <a:rPr lang="ru-RU" dirty="0"/>
              <a:t> </a:t>
            </a:r>
            <a:r>
              <a:rPr lang="ru-RU" dirty="0" err="1"/>
              <a:t>таҳияи</a:t>
            </a:r>
            <a:r>
              <a:rPr lang="ru-RU" dirty="0"/>
              <a:t> </a:t>
            </a:r>
            <a:r>
              <a:rPr lang="ru-RU" dirty="0" err="1"/>
              <a:t>курсҳои</a:t>
            </a:r>
            <a:r>
              <a:rPr lang="ru-RU" dirty="0"/>
              <a:t> </a:t>
            </a:r>
            <a:r>
              <a:rPr lang="ru-RU" dirty="0" err="1"/>
              <a:t>шабакавӣ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технологияҳои</a:t>
            </a:r>
            <a:r>
              <a:rPr lang="ru-RU" dirty="0"/>
              <a:t> </a:t>
            </a:r>
            <a:r>
              <a:rPr lang="ru-RU" dirty="0" err="1"/>
              <a:t>мултимедиявӣ</a:t>
            </a:r>
            <a:endParaRPr lang="ru-RU" dirty="0"/>
          </a:p>
          <a:p>
            <a:pPr>
              <a:defRPr/>
            </a:pPr>
            <a:r>
              <a:rPr lang="ru-RU" dirty="0" err="1"/>
              <a:t>Машварати</a:t>
            </a:r>
            <a:r>
              <a:rPr lang="ru-RU" dirty="0"/>
              <a:t> </a:t>
            </a:r>
            <a:r>
              <a:rPr lang="ru-RU" dirty="0" err="1"/>
              <a:t>шунавандагон</a:t>
            </a:r>
            <a:r>
              <a:rPr lang="ru-RU" dirty="0"/>
              <a:t> дар </a:t>
            </a:r>
            <a:r>
              <a:rPr lang="ru-RU" dirty="0" err="1"/>
              <a:t>вақти</a:t>
            </a:r>
            <a:r>
              <a:rPr lang="ru-RU" dirty="0"/>
              <a:t> </a:t>
            </a:r>
            <a:r>
              <a:rPr lang="ru-RU" dirty="0" err="1"/>
              <a:t>воқеӣ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таъхирёфта</a:t>
            </a:r>
            <a:endParaRPr lang="ru-RU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9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199"/>
            <a:ext cx="4760785" cy="786385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Ташкили</a:t>
            </a:r>
            <a:r>
              <a:rPr lang="ru-RU" dirty="0"/>
              <a:t> </a:t>
            </a:r>
            <a:r>
              <a:rPr lang="ru-RU" dirty="0" err="1"/>
              <a:t>дарсҳои</a:t>
            </a:r>
            <a:r>
              <a:rPr lang="ru-RU" dirty="0"/>
              <a:t> </a:t>
            </a:r>
            <a:r>
              <a:rPr lang="ru-RU" dirty="0" err="1"/>
              <a:t>лабораторӣ</a:t>
            </a:r>
            <a:r>
              <a:rPr lang="ru-RU" dirty="0"/>
              <a:t> дар </a:t>
            </a:r>
            <a:r>
              <a:rPr lang="ru-RU" dirty="0" err="1" smtClean="0"/>
              <a:t>ҷараёни</a:t>
            </a:r>
            <a:r>
              <a:rPr lang="ru-RU" dirty="0" smtClean="0"/>
              <a:t> </a:t>
            </a:r>
            <a:r>
              <a:rPr lang="ru-RU" dirty="0" err="1" smtClean="0"/>
              <a:t>таълими</a:t>
            </a:r>
            <a:r>
              <a:rPr lang="ru-RU" dirty="0" smtClean="0"/>
              <a:t> </a:t>
            </a:r>
            <a:r>
              <a:rPr lang="ru-RU" dirty="0" err="1" smtClean="0"/>
              <a:t>фосилавӣ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1620442"/>
            <a:ext cx="5361710" cy="3408757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Марҳилаи</a:t>
            </a:r>
            <a:r>
              <a:rPr lang="ru-RU" dirty="0"/>
              <a:t> </a:t>
            </a:r>
            <a:r>
              <a:rPr lang="ru-RU" dirty="0" err="1"/>
              <a:t>аввал</a:t>
            </a:r>
            <a:r>
              <a:rPr lang="ru-RU" dirty="0"/>
              <a:t> - </a:t>
            </a:r>
            <a:r>
              <a:rPr lang="ru-RU" dirty="0" err="1"/>
              <a:t>шиносоӣ</a:t>
            </a:r>
            <a:r>
              <a:rPr lang="ru-RU" dirty="0"/>
              <a:t>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таҷрибаи</a:t>
            </a:r>
            <a:r>
              <a:rPr lang="ru-RU" dirty="0"/>
              <a:t> </a:t>
            </a:r>
            <a:r>
              <a:rPr lang="ru-RU" dirty="0" err="1" smtClean="0"/>
              <a:t>лабораторӣ</a:t>
            </a:r>
            <a:r>
              <a:rPr lang="ru-RU" dirty="0" smtClean="0"/>
              <a:t>. Дар </a:t>
            </a:r>
            <a:r>
              <a:rPr lang="ru-RU" dirty="0"/>
              <a:t>ин </a:t>
            </a:r>
            <a:r>
              <a:rPr lang="ru-RU" dirty="0" err="1"/>
              <a:t>марҳила</a:t>
            </a:r>
            <a:r>
              <a:rPr lang="ru-RU" dirty="0"/>
              <a:t> </a:t>
            </a:r>
            <a:r>
              <a:rPr lang="ru-RU" dirty="0" err="1"/>
              <a:t>донишҷӯён</a:t>
            </a:r>
            <a:r>
              <a:rPr lang="ru-RU" dirty="0"/>
              <a:t>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адабиёт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симуляторҳои</a:t>
            </a:r>
            <a:r>
              <a:rPr lang="ru-RU" dirty="0"/>
              <a:t> </a:t>
            </a:r>
            <a:r>
              <a:rPr lang="ru-RU" dirty="0" err="1"/>
              <a:t>компютерӣ</a:t>
            </a:r>
            <a:r>
              <a:rPr lang="ru-RU" dirty="0"/>
              <a:t> </a:t>
            </a:r>
            <a:r>
              <a:rPr lang="ru-RU" dirty="0" err="1"/>
              <a:t>кор</a:t>
            </a:r>
            <a:r>
              <a:rPr lang="ru-RU" dirty="0"/>
              <a:t> </a:t>
            </a:r>
            <a:r>
              <a:rPr lang="ru-RU" dirty="0" err="1"/>
              <a:t>мекунанд</a:t>
            </a:r>
            <a:r>
              <a:rPr lang="ru-RU" dirty="0"/>
              <a:t>. Кор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ёрии</a:t>
            </a:r>
            <a:r>
              <a:rPr lang="ru-RU" dirty="0"/>
              <a:t> </a:t>
            </a:r>
            <a:r>
              <a:rPr lang="ru-RU" dirty="0" err="1"/>
              <a:t>барномаҳои</a:t>
            </a:r>
            <a:r>
              <a:rPr lang="ru-RU" dirty="0"/>
              <a:t> </a:t>
            </a:r>
            <a:r>
              <a:rPr lang="ru-RU" dirty="0" err="1"/>
              <a:t>тестӣ</a:t>
            </a:r>
            <a:r>
              <a:rPr lang="ru-RU" dirty="0"/>
              <a:t> </a:t>
            </a:r>
            <a:r>
              <a:rPr lang="ru-RU" dirty="0" err="1"/>
              <a:t>назорат</a:t>
            </a:r>
            <a:r>
              <a:rPr lang="ru-RU" dirty="0"/>
              <a:t> карда </a:t>
            </a:r>
            <a:r>
              <a:rPr lang="ru-RU" dirty="0" err="1"/>
              <a:t>мешавад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вазифаи</a:t>
            </a:r>
            <a:r>
              <a:rPr lang="ru-RU" dirty="0"/>
              <a:t> </a:t>
            </a:r>
            <a:r>
              <a:rPr lang="ru-RU" dirty="0" err="1"/>
              <a:t>асосии</a:t>
            </a:r>
            <a:r>
              <a:rPr lang="ru-RU" dirty="0"/>
              <a:t> </a:t>
            </a:r>
            <a:r>
              <a:rPr lang="ru-RU" dirty="0" err="1"/>
              <a:t>омӯзгор</a:t>
            </a:r>
            <a:r>
              <a:rPr lang="ru-RU" dirty="0"/>
              <a:t> </a:t>
            </a:r>
            <a:r>
              <a:rPr lang="ru-RU" dirty="0" err="1"/>
              <a:t>дастгирии</a:t>
            </a:r>
            <a:r>
              <a:rPr lang="ru-RU" dirty="0"/>
              <a:t> </a:t>
            </a:r>
            <a:r>
              <a:rPr lang="ru-RU" dirty="0" err="1"/>
              <a:t>машваратӣ</a:t>
            </a:r>
            <a:r>
              <a:rPr lang="ru-RU" dirty="0"/>
              <a:t> </a:t>
            </a:r>
            <a:r>
              <a:rPr lang="ru-RU" dirty="0" err="1"/>
              <a:t>мебошад</a:t>
            </a:r>
            <a:r>
              <a:rPr lang="ru-RU" dirty="0"/>
              <a:t>.</a:t>
            </a:r>
          </a:p>
          <a:p>
            <a:r>
              <a:rPr lang="ru-RU" dirty="0" err="1"/>
              <a:t>Марҳилаи</a:t>
            </a:r>
            <a:r>
              <a:rPr lang="ru-RU" dirty="0"/>
              <a:t> </a:t>
            </a:r>
            <a:r>
              <a:rPr lang="ru-RU" dirty="0" err="1"/>
              <a:t>дуюм</a:t>
            </a: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dirty="0" err="1" smtClean="0"/>
              <a:t>кор</a:t>
            </a:r>
            <a:r>
              <a:rPr lang="ru-RU" dirty="0" smtClean="0"/>
              <a:t>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симуляторҳо</a:t>
            </a:r>
            <a:r>
              <a:rPr lang="ru-RU" dirty="0"/>
              <a:t> </a:t>
            </a:r>
            <a:r>
              <a:rPr lang="ru-RU" dirty="0" err="1"/>
              <a:t>мебошад</a:t>
            </a:r>
            <a:r>
              <a:rPr lang="ru-RU" dirty="0"/>
              <a:t>, </a:t>
            </a:r>
            <a:r>
              <a:rPr lang="ru-RU" dirty="0" err="1"/>
              <a:t>ки</a:t>
            </a:r>
            <a:r>
              <a:rPr lang="ru-RU" dirty="0"/>
              <a:t> </a:t>
            </a:r>
            <a:r>
              <a:rPr lang="ru-RU" dirty="0" err="1"/>
              <a:t>насби</a:t>
            </a:r>
            <a:r>
              <a:rPr lang="ru-RU" dirty="0"/>
              <a:t> </a:t>
            </a:r>
            <a:r>
              <a:rPr lang="ru-RU" dirty="0" err="1"/>
              <a:t>воқеиро</a:t>
            </a:r>
            <a:r>
              <a:rPr lang="ru-RU" dirty="0"/>
              <a:t> </a:t>
            </a:r>
            <a:r>
              <a:rPr lang="ru-RU" dirty="0" err="1"/>
              <a:t>симулятсия</a:t>
            </a:r>
            <a:r>
              <a:rPr lang="ru-RU" dirty="0"/>
              <a:t> </a:t>
            </a:r>
            <a:r>
              <a:rPr lang="ru-RU" dirty="0" err="1"/>
              <a:t>мекунанд</a:t>
            </a:r>
            <a:r>
              <a:rPr lang="ru-RU" dirty="0"/>
              <a:t>. </a:t>
            </a:r>
            <a:r>
              <a:rPr lang="ru-RU" dirty="0" err="1"/>
              <a:t>Вазифаҳои</a:t>
            </a:r>
            <a:r>
              <a:rPr lang="ru-RU" dirty="0"/>
              <a:t> </a:t>
            </a:r>
            <a:r>
              <a:rPr lang="ru-RU" dirty="0" err="1"/>
              <a:t>муаллим</a:t>
            </a:r>
            <a:r>
              <a:rPr lang="ru-RU" dirty="0"/>
              <a:t> дар ин </a:t>
            </a:r>
            <a:r>
              <a:rPr lang="ru-RU" dirty="0" err="1"/>
              <a:t>марҳила</a:t>
            </a:r>
            <a:r>
              <a:rPr lang="ru-RU" dirty="0"/>
              <a:t> </a:t>
            </a:r>
            <a:r>
              <a:rPr lang="ru-RU" dirty="0" err="1"/>
              <a:t>танҳо</a:t>
            </a:r>
            <a:r>
              <a:rPr lang="ru-RU" dirty="0"/>
              <a:t> </a:t>
            </a:r>
            <a:r>
              <a:rPr lang="ru-RU" dirty="0" err="1" smtClean="0"/>
              <a:t>маслиҳат</a:t>
            </a:r>
            <a:r>
              <a:rPr lang="ru-RU" dirty="0" smtClean="0"/>
              <a:t> </a:t>
            </a:r>
            <a:r>
              <a:rPr lang="ru-RU" dirty="0"/>
              <a:t>ба </a:t>
            </a:r>
            <a:r>
              <a:rPr lang="ru-RU" dirty="0" err="1"/>
              <a:t>донишҷӯён</a:t>
            </a:r>
            <a:r>
              <a:rPr lang="ru-RU" dirty="0"/>
              <a:t> </a:t>
            </a:r>
            <a:r>
              <a:rPr lang="ru-RU" dirty="0" err="1" smtClean="0"/>
              <a:t>ҳаст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err="1"/>
              <a:t>Марҳилаи</a:t>
            </a:r>
            <a:r>
              <a:rPr lang="ru-RU" dirty="0"/>
              <a:t> </a:t>
            </a:r>
            <a:r>
              <a:rPr lang="ru-RU" dirty="0" err="1"/>
              <a:t>сеюм</a:t>
            </a: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dirty="0" err="1" smtClean="0"/>
              <a:t>таҷрибаро</a:t>
            </a:r>
            <a:r>
              <a:rPr lang="ru-RU" dirty="0" smtClean="0"/>
              <a:t> </a:t>
            </a:r>
            <a:r>
              <a:rPr lang="ru-RU" dirty="0"/>
              <a:t>дар </a:t>
            </a:r>
            <a:r>
              <a:rPr lang="ru-RU" dirty="0" err="1"/>
              <a:t>шароити</a:t>
            </a:r>
            <a:r>
              <a:rPr lang="ru-RU" dirty="0"/>
              <a:t> </a:t>
            </a:r>
            <a:r>
              <a:rPr lang="ru-RU" dirty="0" err="1"/>
              <a:t>воқеӣ</a:t>
            </a:r>
            <a:r>
              <a:rPr lang="ru-RU" dirty="0"/>
              <a:t> </a:t>
            </a:r>
            <a:r>
              <a:rPr lang="ru-RU" dirty="0" err="1"/>
              <a:t>иҷро</a:t>
            </a:r>
            <a:r>
              <a:rPr lang="ru-RU" dirty="0"/>
              <a:t> </a:t>
            </a:r>
            <a:r>
              <a:rPr lang="ru-RU" dirty="0" err="1"/>
              <a:t>мекунад</a:t>
            </a:r>
            <a:r>
              <a:rPr lang="ru-RU" dirty="0"/>
              <a:t>. </a:t>
            </a:r>
            <a:r>
              <a:rPr lang="ru-RU" dirty="0" err="1"/>
              <a:t>Режими</a:t>
            </a:r>
            <a:r>
              <a:rPr lang="ru-RU" dirty="0"/>
              <a:t> </a:t>
            </a:r>
            <a:r>
              <a:rPr lang="ru-RU" dirty="0" err="1"/>
              <a:t>дастрасии</a:t>
            </a:r>
            <a:r>
              <a:rPr lang="ru-RU" dirty="0"/>
              <a:t> </a:t>
            </a:r>
            <a:r>
              <a:rPr lang="ru-RU" dirty="0" err="1"/>
              <a:t>фосилавӣ</a:t>
            </a:r>
            <a:r>
              <a:rPr lang="ru-RU" dirty="0"/>
              <a:t> ба </a:t>
            </a:r>
            <a:r>
              <a:rPr lang="ru-RU" dirty="0" err="1"/>
              <a:t>насби</a:t>
            </a:r>
            <a:r>
              <a:rPr lang="ru-RU" dirty="0"/>
              <a:t> </a:t>
            </a:r>
            <a:r>
              <a:rPr lang="ru-RU" dirty="0" err="1"/>
              <a:t>таҷрибавӣ</a:t>
            </a:r>
            <a:r>
              <a:rPr lang="ru-RU" dirty="0"/>
              <a:t> ё </a:t>
            </a:r>
            <a:r>
              <a:rPr lang="ru-RU" dirty="0" err="1"/>
              <a:t>заминаи</a:t>
            </a:r>
            <a:r>
              <a:rPr lang="ru-RU" dirty="0"/>
              <a:t> </a:t>
            </a:r>
            <a:r>
              <a:rPr lang="ru-RU" dirty="0" err="1"/>
              <a:t>моддии</a:t>
            </a:r>
            <a:r>
              <a:rPr lang="ru-RU" dirty="0"/>
              <a:t> филиал </a:t>
            </a:r>
            <a:r>
              <a:rPr lang="ru-RU" dirty="0" err="1"/>
              <a:t>истифода</a:t>
            </a:r>
            <a:r>
              <a:rPr lang="ru-RU" dirty="0"/>
              <a:t> </a:t>
            </a:r>
            <a:r>
              <a:rPr lang="ru-RU" dirty="0" err="1" smtClean="0"/>
              <a:t>мешавад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 err="1">
                <a:solidFill>
                  <a:srgbClr val="FF0000"/>
                </a:solidFill>
              </a:rPr>
              <a:t>Ҳамин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тавр, </a:t>
            </a:r>
            <a:r>
              <a:rPr lang="ru-RU" dirty="0" err="1">
                <a:solidFill>
                  <a:srgbClr val="FF0000"/>
                </a:solidFill>
              </a:rPr>
              <a:t>ташкил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гузаронидани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корҳои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лабораторӣ</a:t>
            </a:r>
            <a:r>
              <a:rPr lang="ru-RU" dirty="0">
                <a:solidFill>
                  <a:srgbClr val="FF0000"/>
                </a:solidFill>
              </a:rPr>
              <a:t> дар </a:t>
            </a:r>
            <a:r>
              <a:rPr lang="ru-RU" dirty="0" err="1">
                <a:solidFill>
                  <a:srgbClr val="FF0000"/>
                </a:solidFill>
              </a:rPr>
              <a:t>таълими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фосилавӣ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робитаи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мустақими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омӯзгор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донишҷӯёнро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истисно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намекунад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аммо</a:t>
            </a:r>
            <a:r>
              <a:rPr lang="ru-RU" dirty="0">
                <a:solidFill>
                  <a:srgbClr val="FF0000"/>
                </a:solidFill>
              </a:rPr>
              <a:t> он </a:t>
            </a:r>
            <a:r>
              <a:rPr lang="ru-RU" dirty="0" err="1">
                <a:solidFill>
                  <a:srgbClr val="FF0000"/>
                </a:solidFill>
              </a:rPr>
              <a:t>асосан</a:t>
            </a:r>
            <a:r>
              <a:rPr lang="ru-RU" dirty="0">
                <a:solidFill>
                  <a:srgbClr val="FF0000"/>
                </a:solidFill>
              </a:rPr>
              <a:t> дар </a:t>
            </a:r>
            <a:r>
              <a:rPr lang="ru-RU" dirty="0" err="1">
                <a:solidFill>
                  <a:srgbClr val="FF0000"/>
                </a:solidFill>
              </a:rPr>
              <a:t>марҳилаи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ниҳоӣ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сурат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мегирад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/>
              <a:t>12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025275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806" y="2119775"/>
            <a:ext cx="5205894" cy="766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3F5378"/>
                </a:solidFill>
              </a:rPr>
              <a:t>ТАШАККУР БАРОИ ДИҚҚАТ</a:t>
            </a:r>
            <a:endParaRPr lang="ru-RU" sz="3600" dirty="0">
              <a:solidFill>
                <a:srgbClr val="3F5378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676" y="126767"/>
            <a:ext cx="956349" cy="95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4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6" name="Picture 12" descr="http://cmzt.narod.ru/material/bam_stroits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177" y="3843703"/>
            <a:ext cx="1694117" cy="1299797"/>
          </a:xfrm>
          <a:prstGeom prst="rect">
            <a:avLst/>
          </a:prstGeom>
          <a:noFill/>
        </p:spPr>
      </p:pic>
      <p:sp>
        <p:nvSpPr>
          <p:cNvPr id="4098" name="Rectangle 5">
            <a:extLst>
              <a:ext uri="{FF2B5EF4-FFF2-40B4-BE49-F238E27FC236}">
                <a16:creationId xmlns:a16="http://schemas.microsoft.com/office/drawing/2014/main" id="{B6D2B1C0-9913-4B8E-A010-1283C5EBD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1800" b="1" i="1">
              <a:solidFill>
                <a:schemeClr val="bg1"/>
              </a:solidFill>
            </a:endParaRPr>
          </a:p>
        </p:txBody>
      </p:sp>
      <p:sp>
        <p:nvSpPr>
          <p:cNvPr id="65542" name="Rectangle 6">
            <a:extLst>
              <a:ext uri="{FF2B5EF4-FFF2-40B4-BE49-F238E27FC236}">
                <a16:creationId xmlns:a16="http://schemas.microsoft.com/office/drawing/2014/main" id="{650BC0CE-8791-49E0-813A-211C17515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3507" y="0"/>
            <a:ext cx="5474494" cy="314325"/>
          </a:xfrm>
          <a:prstGeom prst="rect">
            <a:avLst/>
          </a:prstGeom>
          <a:solidFill>
            <a:srgbClr val="333399">
              <a:alpha val="63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>
              <a:defRPr/>
            </a:pP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Мониторинги </a:t>
            </a:r>
            <a:r>
              <a:rPr lang="ru-RU" sz="1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таҳсилоти</a:t>
            </a: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фосилавӣ</a:t>
            </a:r>
            <a:endParaRPr lang="ru-RU" sz="15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101" name="Text Box 7">
            <a:extLst>
              <a:ext uri="{FF2B5EF4-FFF2-40B4-BE49-F238E27FC236}">
                <a16:creationId xmlns:a16="http://schemas.microsoft.com/office/drawing/2014/main" id="{29C2EA58-547E-45C8-A28C-8A7870ED9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3435" y="4958954"/>
            <a:ext cx="33456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en-US" sz="90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9" name="Пятиугольник 8"/>
          <p:cNvSpPr/>
          <p:nvPr/>
        </p:nvSpPr>
        <p:spPr>
          <a:xfrm>
            <a:off x="519248" y="607423"/>
            <a:ext cx="5408024" cy="6858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err="1">
                <a:solidFill>
                  <a:schemeClr val="tx2"/>
                </a:solidFill>
              </a:rPr>
              <a:t>Тадбирҳои</a:t>
            </a:r>
            <a:r>
              <a:rPr lang="ru-RU" sz="1050" b="1" dirty="0">
                <a:solidFill>
                  <a:schemeClr val="tx2"/>
                </a:solidFill>
              </a:rPr>
              <a:t> </a:t>
            </a:r>
            <a:r>
              <a:rPr lang="ru-RU" sz="1050" b="1" dirty="0" err="1">
                <a:solidFill>
                  <a:schemeClr val="tx2"/>
                </a:solidFill>
              </a:rPr>
              <a:t>ташкилӣ</a:t>
            </a:r>
            <a:r>
              <a:rPr lang="ru-RU" sz="1050" b="1" dirty="0">
                <a:solidFill>
                  <a:schemeClr val="tx2"/>
                </a:solidFill>
              </a:rPr>
              <a:t> </a:t>
            </a:r>
            <a:r>
              <a:rPr lang="ru-RU" sz="1050" b="1" dirty="0" err="1">
                <a:solidFill>
                  <a:schemeClr val="tx2"/>
                </a:solidFill>
              </a:rPr>
              <a:t>оид</a:t>
            </a:r>
            <a:r>
              <a:rPr lang="ru-RU" sz="1050" b="1" dirty="0">
                <a:solidFill>
                  <a:schemeClr val="tx2"/>
                </a:solidFill>
              </a:rPr>
              <a:t> ба </a:t>
            </a:r>
            <a:r>
              <a:rPr lang="ru-RU" sz="1050" b="1" dirty="0" err="1">
                <a:solidFill>
                  <a:schemeClr val="tx2"/>
                </a:solidFill>
              </a:rPr>
              <a:t>ташкили</a:t>
            </a:r>
            <a:r>
              <a:rPr lang="ru-RU" sz="1050" b="1" dirty="0">
                <a:solidFill>
                  <a:schemeClr val="tx2"/>
                </a:solidFill>
              </a:rPr>
              <a:t> </a:t>
            </a:r>
            <a:r>
              <a:rPr lang="ru-RU" sz="1050" b="1" dirty="0" err="1" smtClean="0">
                <a:solidFill>
                  <a:schemeClr val="tx2"/>
                </a:solidFill>
              </a:rPr>
              <a:t>ҷараёни</a:t>
            </a:r>
            <a:r>
              <a:rPr lang="ru-RU" sz="1050" b="1" dirty="0" smtClean="0">
                <a:solidFill>
                  <a:schemeClr val="tx2"/>
                </a:solidFill>
              </a:rPr>
              <a:t> </a:t>
            </a:r>
            <a:r>
              <a:rPr lang="ru-RU" sz="1050" b="1" dirty="0" err="1">
                <a:solidFill>
                  <a:schemeClr val="tx2"/>
                </a:solidFill>
              </a:rPr>
              <a:t>таълими</a:t>
            </a:r>
            <a:r>
              <a:rPr lang="ru-RU" sz="1050" b="1" dirty="0">
                <a:solidFill>
                  <a:schemeClr val="tx2"/>
                </a:solidFill>
              </a:rPr>
              <a:t> </a:t>
            </a:r>
            <a:r>
              <a:rPr lang="ru-RU" sz="1050" b="1" dirty="0" err="1">
                <a:solidFill>
                  <a:schemeClr val="tx2"/>
                </a:solidFill>
              </a:rPr>
              <a:t>фосилавӣ</a:t>
            </a:r>
            <a:r>
              <a:rPr lang="ru-RU" sz="1050" b="1" dirty="0">
                <a:solidFill>
                  <a:schemeClr val="tx2"/>
                </a:solidFill>
              </a:rPr>
              <a:t> дар </a:t>
            </a:r>
            <a:r>
              <a:rPr lang="tg-Cyrl-TJ" sz="1050" b="1" dirty="0" smtClean="0">
                <a:solidFill>
                  <a:schemeClr val="tx2"/>
                </a:solidFill>
              </a:rPr>
              <a:t>КАРБ</a:t>
            </a:r>
            <a:endParaRPr lang="ru-RU" sz="1050" b="1" dirty="0" smtClean="0">
              <a:solidFill>
                <a:schemeClr val="tx2"/>
              </a:solidFill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763604068"/>
              </p:ext>
            </p:extLst>
          </p:nvPr>
        </p:nvGraphicFramePr>
        <p:xfrm>
          <a:off x="284118" y="1449433"/>
          <a:ext cx="5045528" cy="277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Рисунок 10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89" y="0"/>
            <a:ext cx="635794" cy="6286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6386" name="Picture 2" descr="http://kurierlgov.ru/sites/default/files/styles/articalnew-1024x768/public/images/article/4-9.jpg?itok=ZEOYK3ve&amp;c=3de8441e90d93c46625ff4337330222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57009" y="1440178"/>
            <a:ext cx="1400992" cy="1051772"/>
          </a:xfrm>
          <a:prstGeom prst="rect">
            <a:avLst/>
          </a:prstGeom>
          <a:noFill/>
        </p:spPr>
      </p:pic>
      <p:pic>
        <p:nvPicPr>
          <p:cNvPr id="16388" name="Picture 4" descr="http://orlr.ru/files/images/News/mart/07576b23641cf8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86400" y="2517866"/>
            <a:ext cx="1371600" cy="1371600"/>
          </a:xfrm>
          <a:prstGeom prst="rect">
            <a:avLst/>
          </a:prstGeom>
          <a:noFill/>
        </p:spPr>
      </p:pic>
      <p:pic>
        <p:nvPicPr>
          <p:cNvPr id="16392" name="Picture 8" descr="https://vmasshtabe.ru/wp-content/uploads/2016/05/398041-vms-256855-vms-ZIMA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56785" y="3853279"/>
            <a:ext cx="2101215" cy="1290221"/>
          </a:xfrm>
          <a:prstGeom prst="rect">
            <a:avLst/>
          </a:prstGeom>
          <a:noFill/>
        </p:spPr>
      </p:pic>
      <p:pic>
        <p:nvPicPr>
          <p:cNvPr id="16394" name="Picture 10" descr="http://i.mycdn.me/i?r=AzEPZsRbOZEKgBhR0XGMT1RklKLl9KzhtPyZhAueEJUAt6aKTM5SRkZCeTgDn6uOyic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08069" y="3880948"/>
            <a:ext cx="2210003" cy="1262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5070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56" y="386225"/>
            <a:ext cx="3943800" cy="766200"/>
          </a:xfrm>
        </p:spPr>
        <p:txBody>
          <a:bodyPr/>
          <a:lstStyle/>
          <a:p>
            <a:pPr lvl="0"/>
            <a:r>
              <a:rPr lang="ru-RU" sz="1800" dirty="0">
                <a:solidFill>
                  <a:srgbClr val="FF98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ЕДИНОЕ ОКНО </a:t>
            </a:r>
            <a:r>
              <a:rPr lang="ru-RU" sz="1800" dirty="0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для </a:t>
            </a:r>
            <a:r>
              <a:rPr lang="ru-RU" sz="1800" dirty="0" smtClean="0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студента</a:t>
            </a:r>
            <a:endParaRPr lang="ru-RU" sz="1800" dirty="0">
              <a:solidFill>
                <a:schemeClr val="bg1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726466" y="2910234"/>
            <a:ext cx="4087083" cy="2007126"/>
            <a:chOff x="2726466" y="2910234"/>
            <a:chExt cx="4087083" cy="200712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768596" y="3024534"/>
              <a:ext cx="2432054" cy="1892826"/>
            </a:xfrm>
            <a:prstGeom prst="rect">
              <a:avLst/>
            </a:prstGeom>
            <a:solidFill>
              <a:srgbClr val="E3F2F9"/>
            </a:solidFill>
            <a:ln>
              <a:solidFill>
                <a:srgbClr val="3F5378"/>
              </a:solidFill>
            </a:ln>
          </p:spPr>
          <p:txBody>
            <a:bodyPr wrap="square">
              <a:spAutoFit/>
            </a:bodyPr>
            <a:lstStyle/>
            <a:p>
              <a:r>
                <a:rPr lang="ru-RU" sz="900" dirty="0" smtClean="0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Дар </a:t>
              </a:r>
              <a:r>
                <a:rPr lang="ru-RU" sz="900" dirty="0" err="1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вебсайти</a:t>
              </a:r>
              <a:r>
                <a:rPr lang="ru-RU" sz="900" dirty="0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 </a:t>
              </a:r>
              <a:r>
                <a:rPr lang="ru-RU" sz="900" dirty="0" err="1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расмии</a:t>
              </a:r>
              <a:r>
                <a:rPr lang="ru-RU" sz="900" dirty="0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 www.badk.kg дар </a:t>
              </a:r>
              <a:r>
                <a:rPr lang="ru-RU" sz="900" dirty="0" err="1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бахши</a:t>
              </a:r>
              <a:r>
                <a:rPr lang="ru-RU" sz="900" dirty="0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 </a:t>
              </a:r>
              <a:r>
                <a:rPr lang="ru-RU" sz="900" dirty="0" smtClean="0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– ДАРИЧАИ ЯГОНАИ </a:t>
              </a:r>
              <a:r>
                <a:rPr lang="ru-RU" sz="900" dirty="0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СТУДЕНТ </a:t>
              </a:r>
              <a:r>
                <a:rPr lang="ru-RU" sz="900" dirty="0" err="1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муроҷиат</a:t>
              </a:r>
              <a:r>
                <a:rPr lang="ru-RU" sz="900" dirty="0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 </a:t>
              </a:r>
              <a:r>
                <a:rPr lang="ru-RU" sz="900" dirty="0" smtClean="0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кардан </a:t>
              </a:r>
              <a:r>
                <a:rPr lang="ru-RU" sz="900" dirty="0" err="1" smtClean="0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мумкинаст</a:t>
              </a:r>
              <a:r>
                <a:rPr lang="ru-RU" sz="900" dirty="0" smtClean="0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.</a:t>
              </a:r>
              <a:endParaRPr lang="en-US" sz="900" dirty="0" smtClean="0">
                <a:solidFill>
                  <a:srgbClr val="3F5378"/>
                </a:solidFill>
                <a:latin typeface="Roboto Condensed" charset="0"/>
                <a:ea typeface="Roboto Condensed" charset="0"/>
              </a:endParaRPr>
            </a:p>
            <a:p>
              <a:endParaRPr lang="tg-Cyrl-TJ" sz="900" dirty="0" smtClean="0">
                <a:solidFill>
                  <a:srgbClr val="3F5378"/>
                </a:solidFill>
                <a:latin typeface="Roboto Condensed" charset="0"/>
                <a:ea typeface="Roboto Condensed" charset="0"/>
              </a:endParaRPr>
            </a:p>
            <a:p>
              <a:r>
                <a:rPr lang="ru-RU" sz="900" dirty="0" err="1" smtClean="0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Шаҳодатномаҳои</a:t>
              </a:r>
              <a:r>
                <a:rPr lang="ru-RU" sz="900" dirty="0" smtClean="0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 </a:t>
              </a:r>
              <a:r>
                <a:rPr lang="ru-RU" sz="900" dirty="0" err="1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тайёрро</a:t>
              </a:r>
              <a:r>
                <a:rPr lang="ru-RU" sz="900" dirty="0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 аз </a:t>
              </a:r>
              <a:r>
                <a:rPr lang="ru-RU" sz="900" dirty="0" err="1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дафтари</a:t>
              </a:r>
              <a:r>
                <a:rPr lang="ru-RU" sz="900" dirty="0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 </a:t>
              </a:r>
              <a:r>
                <a:rPr lang="ru-RU" sz="900" dirty="0" smtClean="0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«</a:t>
              </a:r>
              <a:r>
                <a:rPr lang="ru-RU" sz="900" dirty="0" err="1" smtClean="0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Даричаи</a:t>
              </a:r>
              <a:r>
                <a:rPr lang="ru-RU" sz="900" dirty="0" smtClean="0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 </a:t>
              </a:r>
              <a:r>
                <a:rPr lang="ru-RU" sz="900" dirty="0" err="1" smtClean="0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ягона</a:t>
              </a:r>
              <a:r>
                <a:rPr lang="ru-RU" sz="900" dirty="0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" дар </a:t>
              </a:r>
              <a:r>
                <a:rPr lang="ru-RU" sz="900" dirty="0" err="1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бинои</a:t>
              </a:r>
              <a:r>
                <a:rPr lang="ru-RU" sz="900" dirty="0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 </a:t>
              </a:r>
              <a:r>
                <a:rPr lang="ru-RU" sz="900" dirty="0" err="1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асосии</a:t>
              </a:r>
              <a:r>
                <a:rPr lang="ru-RU" sz="900" dirty="0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 </a:t>
              </a:r>
              <a:r>
                <a:rPr lang="ru-RU" sz="900" dirty="0" err="1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коллеҷ</a:t>
              </a:r>
              <a:r>
                <a:rPr lang="ru-RU" sz="900" dirty="0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 </a:t>
              </a:r>
              <a:r>
                <a:rPr lang="ru-RU" sz="900" dirty="0" err="1" smtClean="0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метавонед</a:t>
              </a:r>
              <a:r>
                <a:rPr lang="ru-RU" sz="900" dirty="0" smtClean="0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 </a:t>
              </a:r>
              <a:r>
                <a:rPr lang="ru-RU" sz="900" dirty="0" err="1" smtClean="0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дастрас</a:t>
              </a:r>
              <a:r>
                <a:rPr lang="ru-RU" sz="900" dirty="0" smtClean="0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 </a:t>
              </a:r>
              <a:r>
                <a:rPr lang="ru-RU" sz="900" dirty="0" err="1" smtClean="0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кунед</a:t>
              </a:r>
              <a:r>
                <a:rPr lang="ru-RU" sz="900" dirty="0" smtClean="0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 (</a:t>
              </a:r>
              <a:r>
                <a:rPr lang="ru-RU" sz="900" dirty="0" err="1" smtClean="0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шумо</a:t>
              </a:r>
              <a:r>
                <a:rPr lang="ru-RU" sz="900" dirty="0" smtClean="0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 </a:t>
              </a:r>
              <a:r>
                <a:rPr lang="ru-RU" sz="900" dirty="0" err="1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бояд</a:t>
              </a:r>
              <a:r>
                <a:rPr lang="ru-RU" sz="900" dirty="0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 </a:t>
              </a:r>
              <a:r>
                <a:rPr lang="ru-RU" sz="900" dirty="0" err="1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ҳамроҳатон</a:t>
              </a:r>
              <a:r>
                <a:rPr lang="ru-RU" sz="900" dirty="0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 </a:t>
              </a:r>
              <a:r>
                <a:rPr lang="ru-RU" sz="900" dirty="0" err="1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ҳуҷҷати</a:t>
              </a:r>
              <a:r>
                <a:rPr lang="ru-RU" sz="900" dirty="0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 </a:t>
              </a:r>
              <a:r>
                <a:rPr lang="ru-RU" sz="900" dirty="0" err="1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тасдиқкунандаи</a:t>
              </a:r>
              <a:r>
                <a:rPr lang="ru-RU" sz="900" dirty="0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 </a:t>
              </a:r>
              <a:r>
                <a:rPr lang="ru-RU" sz="900" dirty="0" err="1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шахсият</a:t>
              </a:r>
              <a:r>
                <a:rPr lang="ru-RU" sz="900" dirty="0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 </a:t>
              </a:r>
              <a:r>
                <a:rPr lang="ru-RU" sz="900" dirty="0" err="1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дошта</a:t>
              </a:r>
              <a:r>
                <a:rPr lang="ru-RU" sz="900" dirty="0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 </a:t>
              </a:r>
              <a:r>
                <a:rPr lang="ru-RU" sz="900" dirty="0" err="1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бошед</a:t>
              </a:r>
              <a:r>
                <a:rPr lang="ru-RU" sz="900" dirty="0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)</a:t>
              </a:r>
              <a:endParaRPr lang="ru-RU" sz="900" dirty="0">
                <a:solidFill>
                  <a:srgbClr val="3F5378"/>
                </a:solidFill>
                <a:latin typeface="Roboto Condensed" charset="0"/>
                <a:ea typeface="Roboto Condensed" charset="0"/>
              </a:endParaRPr>
            </a:p>
            <a:p>
              <a:endParaRPr lang="ru-RU" sz="900" dirty="0">
                <a:solidFill>
                  <a:srgbClr val="3F5378"/>
                </a:solidFill>
                <a:latin typeface="Roboto Condensed" charset="0"/>
                <a:ea typeface="Roboto Condensed" charset="0"/>
              </a:endParaRPr>
            </a:p>
            <a:p>
              <a:r>
                <a:rPr lang="ru-RU" sz="900" dirty="0" smtClean="0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АГАР ШУМО ЯГОН САВОЛИ ИЛОВАГӢ ДОШТА БОШЕД, БА РАҚАМИ (0312) </a:t>
              </a:r>
              <a:r>
                <a:rPr lang="en-US" sz="900" dirty="0" smtClean="0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596088</a:t>
              </a:r>
              <a:r>
                <a:rPr lang="tg-Cyrl-TJ" sz="900" dirty="0" smtClean="0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 </a:t>
              </a:r>
              <a:r>
                <a:rPr lang="ru-RU" sz="900" dirty="0" smtClean="0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ЗАНГ ЗАНЕД</a:t>
              </a:r>
              <a:endParaRPr lang="ru-RU" sz="900" dirty="0">
                <a:solidFill>
                  <a:srgbClr val="3F5378"/>
                </a:solidFill>
                <a:latin typeface="Roboto Condensed" charset="0"/>
                <a:ea typeface="Roboto Condensed" charset="0"/>
              </a:endParaRPr>
            </a:p>
          </p:txBody>
        </p:sp>
        <p:sp>
          <p:nvSpPr>
            <p:cNvPr id="3" name="Скругленный прямоугольник 2"/>
            <p:cNvSpPr/>
            <p:nvPr/>
          </p:nvSpPr>
          <p:spPr>
            <a:xfrm>
              <a:off x="2726466" y="2910234"/>
              <a:ext cx="4087083" cy="45719"/>
            </a:xfrm>
            <a:prstGeom prst="roundRect">
              <a:avLst/>
            </a:prstGeom>
            <a:solidFill>
              <a:srgbClr val="3F5378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23" name="Picture 3" descr="C:\Users\User\Desktop\3813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5365" y="3024534"/>
              <a:ext cx="1390656" cy="1390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676" y="126767"/>
            <a:ext cx="956349" cy="9563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9" y="1263643"/>
            <a:ext cx="2627250" cy="38798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764" y="1263643"/>
            <a:ext cx="2395886" cy="164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67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392575"/>
            <a:ext cx="4949505" cy="7662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Системаи</a:t>
            </a:r>
            <a:r>
              <a:rPr lang="ru-RU" dirty="0"/>
              <a:t> </a:t>
            </a:r>
            <a:r>
              <a:rPr lang="ru-RU" dirty="0" err="1"/>
              <a:t>иттилоотии</a:t>
            </a:r>
            <a:r>
              <a:rPr lang="ru-RU" dirty="0"/>
              <a:t> </a:t>
            </a:r>
            <a:r>
              <a:rPr lang="ru-RU" dirty="0" err="1"/>
              <a:t>идоракунии</a:t>
            </a:r>
            <a:r>
              <a:rPr lang="ru-RU" dirty="0"/>
              <a:t> </a:t>
            </a:r>
            <a:r>
              <a:rPr lang="ru-RU" dirty="0" err="1"/>
              <a:t>захираҳои</a:t>
            </a:r>
            <a:r>
              <a:rPr lang="ru-RU" dirty="0"/>
              <a:t> </a:t>
            </a:r>
            <a:r>
              <a:rPr lang="ru-RU" dirty="0" err="1" smtClean="0"/>
              <a:t>инсонии</a:t>
            </a:r>
            <a:r>
              <a:rPr lang="ru-RU" dirty="0"/>
              <a:t> ИСУ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676" y="126767"/>
            <a:ext cx="956349" cy="9563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88" y="1422982"/>
            <a:ext cx="3725981" cy="292478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842158" y="1422982"/>
            <a:ext cx="284386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333333"/>
                </a:solidFill>
                <a:latin typeface="Roboto"/>
              </a:rPr>
              <a:t>Системаи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иттилоотии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идоракунии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 smtClean="0">
                <a:solidFill>
                  <a:srgbClr val="333333"/>
                </a:solidFill>
                <a:latin typeface="Roboto"/>
              </a:rPr>
              <a:t>маориф</a:t>
            </a:r>
            <a:r>
              <a:rPr lang="ru-RU" dirty="0" smtClean="0">
                <a:solidFill>
                  <a:srgbClr val="333333"/>
                </a:solidFill>
                <a:latin typeface="Roboto"/>
              </a:rPr>
              <a:t> як </a:t>
            </a:r>
            <a:r>
              <a:rPr lang="ru-RU" dirty="0" err="1" smtClean="0">
                <a:solidFill>
                  <a:srgbClr val="333333"/>
                </a:solidFill>
                <a:latin typeface="Roboto"/>
              </a:rPr>
              <a:t>системаи</a:t>
            </a:r>
            <a:r>
              <a:rPr lang="ru-RU" dirty="0" smtClean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электронӣ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мебошад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ки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ҳадафи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он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ҷамъоварӣ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нигоҳдорӣ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коркард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таҳлил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ва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паҳн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кардани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иттилоот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барои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пешниҳоди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маълумоти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фаврӣ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ба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шӯъба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ва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ташкилотҳои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таълимии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кишвар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, баланд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бардоштани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самаранокии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қабули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қарорҳо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мебошад</a:t>
            </a:r>
            <a:r>
              <a:rPr lang="ru-RU" dirty="0" smtClean="0">
                <a:solidFill>
                  <a:srgbClr val="333333"/>
                </a:solidFill>
                <a:latin typeface="Roboto"/>
              </a:rPr>
              <a:t>.</a:t>
            </a:r>
            <a:endParaRPr lang="ru-RU" dirty="0">
              <a:solidFill>
                <a:srgbClr val="333333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435967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706" y="392575"/>
            <a:ext cx="4339246" cy="766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ИСУО </a:t>
            </a:r>
            <a:r>
              <a:rPr lang="ru-RU" dirty="0" smtClean="0"/>
              <a:t>ҶҚ: </a:t>
            </a:r>
            <a:br>
              <a:rPr lang="ru-RU" dirty="0" smtClean="0"/>
            </a:br>
            <a:r>
              <a:rPr lang="ru-RU" dirty="0" smtClean="0"/>
              <a:t>блоки </a:t>
            </a:r>
            <a:r>
              <a:rPr lang="ru-RU" dirty="0" err="1"/>
              <a:t>иттилоотӣ</a:t>
            </a:r>
            <a:r>
              <a:rPr lang="ru-RU" dirty="0"/>
              <a:t>: </a:t>
            </a:r>
            <a:r>
              <a:rPr lang="ru-RU" dirty="0" err="1" smtClean="0"/>
              <a:t>донишҷӯён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63" y="1440610"/>
            <a:ext cx="6702095" cy="27830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676" y="126767"/>
            <a:ext cx="956349" cy="95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899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150" y="97670"/>
            <a:ext cx="4767942" cy="510312"/>
          </a:xfrm>
        </p:spPr>
        <p:txBody>
          <a:bodyPr/>
          <a:lstStyle/>
          <a:p>
            <a:pPr lvl="0"/>
            <a:r>
              <a:rPr lang="ru-RU" sz="1800" dirty="0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Образовательный портал </a:t>
            </a:r>
            <a:r>
              <a:rPr lang="ru-RU" sz="1800" dirty="0">
                <a:solidFill>
                  <a:srgbClr val="FF98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«</a:t>
            </a:r>
            <a:r>
              <a:rPr lang="en-US" sz="1800" dirty="0">
                <a:solidFill>
                  <a:srgbClr val="FF98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AVN</a:t>
            </a:r>
            <a:r>
              <a:rPr lang="ru-RU" sz="1800" dirty="0">
                <a:solidFill>
                  <a:srgbClr val="FF98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»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676" y="126767"/>
            <a:ext cx="956349" cy="9563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61" y="1425420"/>
            <a:ext cx="5813821" cy="323705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72257" y="755091"/>
            <a:ext cx="53574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22222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Автоматизатсияи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22222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ҷараёни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22222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омӯзиши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донишҷӯён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аз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ҷониби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Системаи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иттилоотии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tr-TR" dirty="0">
                <a:solidFill>
                  <a:srgbClr val="22222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AVN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ва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портали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таълимӣ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таъмин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карда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мешавад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45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706" y="392575"/>
            <a:ext cx="4969212" cy="438698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Алгоритми</a:t>
            </a:r>
            <a:r>
              <a:rPr lang="ru-RU" dirty="0"/>
              <a:t> </a:t>
            </a:r>
            <a:r>
              <a:rPr lang="ru-RU" dirty="0" err="1" smtClean="0"/>
              <a:t>гузаштани</a:t>
            </a:r>
            <a:r>
              <a:rPr lang="ru-RU" dirty="0" smtClean="0"/>
              <a:t> </a:t>
            </a:r>
            <a:r>
              <a:rPr lang="ru-RU" dirty="0" err="1" smtClean="0"/>
              <a:t>дарс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676" y="126767"/>
            <a:ext cx="956349" cy="9563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839" y="983058"/>
            <a:ext cx="3522518" cy="2166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Дар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бобҳои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коллеҷ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гурӯҳҳои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WhatsApp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аз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ҳисоби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донишҷӯёни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гурӯҳҳои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омӯзиши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инфиродӣ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ташкил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карда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мешаванд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Барои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назорати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вақтӣ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сифати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гузаронидани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дарсҳо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ба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ғайр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аз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муаллимони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роҳбарикунандаи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дарсҳо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дар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гурӯҳ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донишҷӯёни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гурӯҳ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қисми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таълимӣ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деканати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коллеҷ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гурӯҳ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пайваст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карда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шудаанд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7839" y="1532578"/>
            <a:ext cx="3409883" cy="242920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45473" y="3224080"/>
            <a:ext cx="3395884" cy="145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Мувофиқи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ҷадвал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устоди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фанни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таълими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истинод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гурӯҳ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даъватнома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барои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иштирок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дар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конфронси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ZOOM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мефиристад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Пас аз ин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пайванд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донишҷӯён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тибқи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ҷадвал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дар дарси онлайн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иштирок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мекунанд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669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4679" y="1020039"/>
            <a:ext cx="6331709" cy="1520446"/>
          </a:xfrm>
        </p:spPr>
        <p:txBody>
          <a:bodyPr>
            <a:normAutofit fontScale="62500" lnSpcReduction="20000"/>
          </a:bodyPr>
          <a:lstStyle/>
          <a:p>
            <a:pPr marL="101600" indent="0">
              <a:buNone/>
            </a:pPr>
            <a:r>
              <a:rPr lang="ru-RU" dirty="0" err="1"/>
              <a:t>Маҷаллаи</a:t>
            </a:r>
            <a:r>
              <a:rPr lang="ru-RU" dirty="0"/>
              <a:t> </a:t>
            </a:r>
            <a:r>
              <a:rPr lang="ru-RU" dirty="0" err="1" smtClean="0"/>
              <a:t>электронии</a:t>
            </a:r>
            <a:r>
              <a:rPr lang="ru-RU" dirty="0" smtClean="0"/>
              <a:t> </a:t>
            </a:r>
            <a:r>
              <a:rPr lang="ru-RU" dirty="0" err="1" smtClean="0"/>
              <a:t>коллеҷ</a:t>
            </a:r>
            <a:r>
              <a:rPr lang="ru-RU" dirty="0" smtClean="0"/>
              <a:t> дар </a:t>
            </a:r>
            <a:r>
              <a:rPr lang="ru-RU" dirty="0" err="1" smtClean="0"/>
              <a:t>асоси</a:t>
            </a:r>
            <a:r>
              <a:rPr lang="ru-RU" dirty="0" smtClean="0"/>
              <a:t> </a:t>
            </a:r>
            <a:r>
              <a:rPr lang="tr-TR" dirty="0" smtClean="0"/>
              <a:t>Google </a:t>
            </a:r>
            <a:r>
              <a:rPr lang="tr-TR" dirty="0"/>
              <a:t>Cloud Drive </a:t>
            </a:r>
            <a:r>
              <a:rPr lang="ru-RU" dirty="0" err="1"/>
              <a:t>сохта</a:t>
            </a:r>
            <a:r>
              <a:rPr lang="ru-RU" dirty="0"/>
              <a:t> </a:t>
            </a:r>
            <a:r>
              <a:rPr lang="ru-RU" dirty="0" err="1"/>
              <a:t>шудааст</a:t>
            </a:r>
            <a:r>
              <a:rPr lang="ru-RU" dirty="0"/>
              <a:t>.</a:t>
            </a:r>
          </a:p>
          <a:p>
            <a:pPr marL="101600" indent="0">
              <a:buNone/>
            </a:pPr>
            <a:r>
              <a:rPr lang="ru-RU" dirty="0" err="1"/>
              <a:t>Муаллим</a:t>
            </a:r>
            <a:r>
              <a:rPr lang="ru-RU" dirty="0"/>
              <a:t> </a:t>
            </a:r>
            <a:r>
              <a:rPr lang="ru-RU" dirty="0" err="1"/>
              <a:t>метавонад</a:t>
            </a:r>
            <a:r>
              <a:rPr lang="ru-RU" dirty="0"/>
              <a:t> </a:t>
            </a:r>
            <a:r>
              <a:rPr lang="ru-RU" dirty="0" err="1"/>
              <a:t>танҳо</a:t>
            </a:r>
            <a:r>
              <a:rPr lang="ru-RU" dirty="0"/>
              <a:t> </a:t>
            </a:r>
            <a:r>
              <a:rPr lang="ru-RU" dirty="0" err="1"/>
              <a:t>фанҳои</a:t>
            </a:r>
            <a:r>
              <a:rPr lang="ru-RU" dirty="0"/>
              <a:t> "</a:t>
            </a:r>
            <a:r>
              <a:rPr lang="ru-RU" dirty="0" err="1"/>
              <a:t>худро</a:t>
            </a:r>
            <a:r>
              <a:rPr lang="ru-RU" dirty="0"/>
              <a:t>" </a:t>
            </a:r>
            <a:r>
              <a:rPr lang="ru-RU" dirty="0" err="1"/>
              <a:t>таҳрир</a:t>
            </a:r>
            <a:r>
              <a:rPr lang="ru-RU" dirty="0"/>
              <a:t> </a:t>
            </a:r>
            <a:r>
              <a:rPr lang="ru-RU" dirty="0" err="1"/>
              <a:t>кунад</a:t>
            </a:r>
            <a:r>
              <a:rPr lang="ru-RU" dirty="0"/>
              <a:t>. </a:t>
            </a:r>
            <a:r>
              <a:rPr lang="ru-RU" dirty="0" err="1"/>
              <a:t>Барои</a:t>
            </a:r>
            <a:r>
              <a:rPr lang="ru-RU" dirty="0"/>
              <a:t> ин, </a:t>
            </a:r>
            <a:r>
              <a:rPr lang="ru-RU" dirty="0" err="1"/>
              <a:t>ҳар</a:t>
            </a:r>
            <a:r>
              <a:rPr lang="ru-RU" dirty="0"/>
              <a:t> як </a:t>
            </a:r>
            <a:r>
              <a:rPr lang="ru-RU" dirty="0" err="1"/>
              <a:t>саҳифа</a:t>
            </a:r>
            <a:r>
              <a:rPr lang="ru-RU" dirty="0"/>
              <a:t>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парол</a:t>
            </a:r>
            <a:r>
              <a:rPr lang="ru-RU" dirty="0"/>
              <a:t> </a:t>
            </a:r>
            <a:r>
              <a:rPr lang="ru-RU" dirty="0" err="1"/>
              <a:t>ҳифз</a:t>
            </a:r>
            <a:r>
              <a:rPr lang="ru-RU" dirty="0"/>
              <a:t> карда </a:t>
            </a:r>
            <a:r>
              <a:rPr lang="ru-RU" dirty="0" err="1"/>
              <a:t>мешавад</a:t>
            </a:r>
            <a:r>
              <a:rPr lang="ru-RU" dirty="0"/>
              <a:t>, </a:t>
            </a:r>
            <a:r>
              <a:rPr lang="ru-RU" dirty="0" err="1"/>
              <a:t>ки</a:t>
            </a:r>
            <a:r>
              <a:rPr lang="ru-RU" dirty="0"/>
              <a:t> </a:t>
            </a:r>
            <a:r>
              <a:rPr lang="ru-RU" dirty="0" err="1"/>
              <a:t>онро</a:t>
            </a:r>
            <a:r>
              <a:rPr lang="ru-RU" dirty="0"/>
              <a:t> </a:t>
            </a:r>
            <a:r>
              <a:rPr lang="ru-RU" dirty="0" err="1"/>
              <a:t>танҳо</a:t>
            </a:r>
            <a:r>
              <a:rPr lang="ru-RU" dirty="0"/>
              <a:t> </a:t>
            </a:r>
            <a:r>
              <a:rPr lang="ru-RU" dirty="0" err="1" smtClean="0"/>
              <a:t>муаллими</a:t>
            </a:r>
            <a:r>
              <a:rPr lang="ru-RU" dirty="0" smtClean="0"/>
              <a:t> худ </a:t>
            </a:r>
            <a:r>
              <a:rPr lang="ru-RU" dirty="0" err="1"/>
              <a:t>медонад</a:t>
            </a:r>
            <a:r>
              <a:rPr lang="ru-RU" dirty="0"/>
              <a:t>.</a:t>
            </a:r>
            <a:endParaRPr lang="ru-RU" dirty="0" smtClean="0"/>
          </a:p>
          <a:p>
            <a:pPr marL="101600" indent="0">
              <a:buNone/>
            </a:pPr>
            <a:r>
              <a:rPr lang="ru-RU" dirty="0" err="1"/>
              <a:t>Шӯъбаҳо</a:t>
            </a:r>
            <a:r>
              <a:rPr lang="ru-RU" dirty="0"/>
              <a:t>, </a:t>
            </a:r>
            <a:r>
              <a:rPr lang="ru-RU" dirty="0" err="1"/>
              <a:t>маъмурият</a:t>
            </a:r>
            <a:r>
              <a:rPr lang="ru-RU" dirty="0"/>
              <a:t>, </a:t>
            </a:r>
            <a:r>
              <a:rPr lang="ru-RU" dirty="0" err="1"/>
              <a:t>донишҷӯён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волидайни</a:t>
            </a:r>
            <a:r>
              <a:rPr lang="ru-RU" dirty="0"/>
              <a:t> </a:t>
            </a:r>
            <a:r>
              <a:rPr lang="ru-RU" dirty="0" err="1"/>
              <a:t>онҳо</a:t>
            </a:r>
            <a:r>
              <a:rPr lang="ru-RU" dirty="0"/>
              <a:t> </a:t>
            </a:r>
            <a:r>
              <a:rPr lang="ru-RU" dirty="0" err="1"/>
              <a:t>метавонанд</a:t>
            </a:r>
            <a:r>
              <a:rPr lang="ru-RU" dirty="0"/>
              <a:t> </a:t>
            </a:r>
            <a:r>
              <a:rPr lang="ru-RU" dirty="0" err="1"/>
              <a:t>маҷаллаи</a:t>
            </a:r>
            <a:r>
              <a:rPr lang="ru-RU" dirty="0"/>
              <a:t> </a:t>
            </a:r>
            <a:r>
              <a:rPr lang="ru-RU" dirty="0" err="1"/>
              <a:t>электрониро</a:t>
            </a:r>
            <a:r>
              <a:rPr lang="ru-RU" dirty="0"/>
              <a:t> дар </a:t>
            </a:r>
            <a:r>
              <a:rPr lang="ru-RU" dirty="0" err="1"/>
              <a:t>вақти</a:t>
            </a:r>
            <a:r>
              <a:rPr lang="ru-RU" dirty="0"/>
              <a:t> </a:t>
            </a:r>
            <a:r>
              <a:rPr lang="ru-RU" dirty="0" err="1"/>
              <a:t>дилхоҳ</a:t>
            </a:r>
            <a:r>
              <a:rPr lang="ru-RU" dirty="0"/>
              <a:t> </a:t>
            </a:r>
            <a:r>
              <a:rPr lang="ru-RU" dirty="0" err="1"/>
              <a:t>танҳо</a:t>
            </a:r>
            <a:r>
              <a:rPr lang="ru-RU" dirty="0"/>
              <a:t> дар </a:t>
            </a:r>
            <a:r>
              <a:rPr lang="ru-RU" dirty="0" err="1"/>
              <a:t>ҳолати</a:t>
            </a:r>
            <a:r>
              <a:rPr lang="ru-RU" dirty="0"/>
              <a:t> "</a:t>
            </a:r>
            <a:r>
              <a:rPr lang="ru-RU" dirty="0" err="1"/>
              <a:t>дидан</a:t>
            </a:r>
            <a:r>
              <a:rPr lang="ru-RU" dirty="0"/>
              <a:t>" </a:t>
            </a:r>
            <a:r>
              <a:rPr lang="ru-RU" dirty="0" err="1"/>
              <a:t>тамошо</a:t>
            </a:r>
            <a:r>
              <a:rPr lang="ru-RU" dirty="0"/>
              <a:t> </a:t>
            </a:r>
            <a:r>
              <a:rPr lang="ru-RU" dirty="0" err="1"/>
              <a:t>кунанд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/>
          </a:p>
        </p:txBody>
      </p:sp>
      <p:sp>
        <p:nvSpPr>
          <p:cNvPr id="6" name="Прямоугольник 5"/>
          <p:cNvSpPr/>
          <p:nvPr/>
        </p:nvSpPr>
        <p:spPr>
          <a:xfrm>
            <a:off x="184679" y="425112"/>
            <a:ext cx="63317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Давомати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дарсҳо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додани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баҳоҳо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аз </a:t>
            </a:r>
            <a:r>
              <a:rPr lang="ru-RU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рӯи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намуди </a:t>
            </a:r>
            <a:r>
              <a:rPr lang="ru-RU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касб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муаллим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дар </a:t>
            </a:r>
            <a:r>
              <a:rPr lang="ru-RU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ҳар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як </a:t>
            </a:r>
            <a:r>
              <a:rPr lang="ru-RU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дарс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дар </a:t>
            </a:r>
            <a:r>
              <a:rPr lang="ru-RU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маҷаллаи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электронӣ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мегузорад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r="18527"/>
          <a:stretch/>
        </p:blipFill>
        <p:spPr>
          <a:xfrm>
            <a:off x="242586" y="3382782"/>
            <a:ext cx="3107947" cy="14953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t="10005" r="3809" b="14188"/>
          <a:stretch/>
        </p:blipFill>
        <p:spPr>
          <a:xfrm>
            <a:off x="3019520" y="2417309"/>
            <a:ext cx="3546168" cy="157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0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805" y="156790"/>
            <a:ext cx="4873571" cy="766200"/>
          </a:xfrm>
        </p:spPr>
        <p:txBody>
          <a:bodyPr>
            <a:normAutofit/>
          </a:bodyPr>
          <a:lstStyle/>
          <a:p>
            <a:r>
              <a:rPr lang="ru-RU" dirty="0" smtClean="0"/>
              <a:t>Кори </a:t>
            </a:r>
            <a:r>
              <a:rPr lang="ru-RU" dirty="0" err="1" smtClean="0"/>
              <a:t>шӯъбаҳои</a:t>
            </a:r>
            <a:r>
              <a:rPr lang="ru-RU" dirty="0" smtClean="0"/>
              <a:t> </a:t>
            </a:r>
            <a:r>
              <a:rPr lang="ru-RU" dirty="0" err="1" smtClean="0"/>
              <a:t>коллеҷ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676" y="126767"/>
            <a:ext cx="956349" cy="9563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067" y="2546831"/>
            <a:ext cx="1871827" cy="25966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4" y="2540485"/>
            <a:ext cx="2385503" cy="23744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216" y="2311885"/>
            <a:ext cx="2571750" cy="2596669"/>
          </a:xfrm>
          <a:prstGeom prst="rect">
            <a:avLst/>
          </a:prstGeom>
        </p:spPr>
      </p:pic>
      <p:sp>
        <p:nvSpPr>
          <p:cNvPr id="10" name="Текст 2"/>
          <p:cNvSpPr>
            <a:spLocks noGrp="1"/>
          </p:cNvSpPr>
          <p:nvPr>
            <p:ph type="body" idx="1"/>
          </p:nvPr>
        </p:nvSpPr>
        <p:spPr>
          <a:xfrm>
            <a:off x="159279" y="791439"/>
            <a:ext cx="6331709" cy="1520446"/>
          </a:xfrm>
        </p:spPr>
        <p:txBody>
          <a:bodyPr>
            <a:normAutofit fontScale="92500" lnSpcReduction="10000"/>
          </a:bodyPr>
          <a:lstStyle/>
          <a:p>
            <a:pPr marL="101600" indent="0">
              <a:buNone/>
            </a:pPr>
            <a:r>
              <a:rPr lang="ru-RU" dirty="0"/>
              <a:t>Дар </a:t>
            </a:r>
            <a:r>
              <a:rPr lang="ru-RU" dirty="0" err="1"/>
              <a:t>асоси</a:t>
            </a:r>
            <a:r>
              <a:rPr lang="ru-RU" dirty="0"/>
              <a:t> </a:t>
            </a:r>
            <a:r>
              <a:rPr lang="ru-RU" dirty="0" err="1"/>
              <a:t>маълумоти</a:t>
            </a:r>
            <a:r>
              <a:rPr lang="ru-RU" dirty="0"/>
              <a:t> </a:t>
            </a:r>
            <a:r>
              <a:rPr lang="ru-RU" dirty="0" err="1"/>
              <a:t>маҷаллаи</a:t>
            </a:r>
            <a:r>
              <a:rPr lang="ru-RU" dirty="0"/>
              <a:t> </a:t>
            </a:r>
            <a:r>
              <a:rPr lang="ru-RU" dirty="0" err="1"/>
              <a:t>электронӣ</a:t>
            </a:r>
            <a:r>
              <a:rPr lang="ru-RU" dirty="0"/>
              <a:t>, </a:t>
            </a:r>
            <a:r>
              <a:rPr lang="ru-RU" dirty="0" err="1"/>
              <a:t>шӯъбаҳои</a:t>
            </a:r>
            <a:r>
              <a:rPr lang="ru-RU" dirty="0"/>
              <a:t> </a:t>
            </a:r>
            <a:r>
              <a:rPr lang="ru-RU" dirty="0" err="1"/>
              <a:t>коллеҷ</a:t>
            </a:r>
            <a:r>
              <a:rPr lang="ru-RU" dirty="0"/>
              <a:t> </a:t>
            </a:r>
            <a:r>
              <a:rPr lang="ru-RU" dirty="0" err="1" smtClean="0"/>
              <a:t>дарсгузарондани</a:t>
            </a:r>
            <a:r>
              <a:rPr lang="ru-RU" dirty="0" smtClean="0"/>
              <a:t> </a:t>
            </a:r>
            <a:r>
              <a:rPr lang="ru-RU" dirty="0" err="1" smtClean="0"/>
              <a:t>донишҷӯёнро</a:t>
            </a:r>
            <a:r>
              <a:rPr lang="ru-RU" dirty="0" smtClean="0"/>
              <a:t> </a:t>
            </a:r>
            <a:r>
              <a:rPr lang="ru-RU" dirty="0"/>
              <a:t>ба </a:t>
            </a:r>
            <a:r>
              <a:rPr lang="ru-RU" dirty="0" err="1"/>
              <a:t>қайд</a:t>
            </a:r>
            <a:r>
              <a:rPr lang="ru-RU" dirty="0"/>
              <a:t> </a:t>
            </a:r>
            <a:r>
              <a:rPr lang="ru-RU" dirty="0" err="1"/>
              <a:t>гирифта</a:t>
            </a:r>
            <a:r>
              <a:rPr lang="ru-RU" dirty="0"/>
              <a:t>, </a:t>
            </a:r>
            <a:r>
              <a:rPr lang="ru-RU" dirty="0" err="1"/>
              <a:t>оид</a:t>
            </a:r>
            <a:r>
              <a:rPr lang="ru-RU" dirty="0"/>
              <a:t> ба </a:t>
            </a:r>
            <a:r>
              <a:rPr lang="ru-RU" dirty="0" err="1"/>
              <a:t>муайян</a:t>
            </a:r>
            <a:r>
              <a:rPr lang="ru-RU" dirty="0"/>
              <a:t> </a:t>
            </a:r>
            <a:r>
              <a:rPr lang="ru-RU" dirty="0" err="1"/>
              <a:t>кардани</a:t>
            </a:r>
            <a:r>
              <a:rPr lang="ru-RU" dirty="0"/>
              <a:t> </a:t>
            </a:r>
            <a:r>
              <a:rPr lang="ru-RU" dirty="0" err="1"/>
              <a:t>сабабҳои</a:t>
            </a:r>
            <a:r>
              <a:rPr lang="ru-RU" dirty="0"/>
              <a:t> дар </a:t>
            </a:r>
            <a:r>
              <a:rPr lang="ru-RU" dirty="0" err="1"/>
              <a:t>синф</a:t>
            </a:r>
            <a:r>
              <a:rPr lang="ru-RU" dirty="0"/>
              <a:t> </a:t>
            </a:r>
            <a:r>
              <a:rPr lang="ru-RU" dirty="0" err="1"/>
              <a:t>ҳузур</a:t>
            </a:r>
            <a:r>
              <a:rPr lang="ru-RU" dirty="0"/>
              <a:t> </a:t>
            </a:r>
            <a:r>
              <a:rPr lang="ru-RU" dirty="0" err="1"/>
              <a:t>надоштани</a:t>
            </a:r>
            <a:r>
              <a:rPr lang="ru-RU" dirty="0"/>
              <a:t> </a:t>
            </a:r>
            <a:r>
              <a:rPr lang="ru-RU" dirty="0" err="1"/>
              <a:t>донишҷӯён</a:t>
            </a:r>
            <a:r>
              <a:rPr lang="ru-RU" dirty="0"/>
              <a:t> </a:t>
            </a:r>
            <a:r>
              <a:rPr lang="ru-RU" dirty="0" err="1"/>
              <a:t>корҳо</a:t>
            </a:r>
            <a:r>
              <a:rPr lang="ru-RU" dirty="0"/>
              <a:t> ба </a:t>
            </a:r>
            <a:r>
              <a:rPr lang="ru-RU" dirty="0" err="1"/>
              <a:t>анҷом</a:t>
            </a:r>
            <a:r>
              <a:rPr lang="ru-RU" dirty="0"/>
              <a:t> </a:t>
            </a:r>
            <a:r>
              <a:rPr lang="ru-RU" dirty="0" err="1"/>
              <a:t>мерасонанд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636628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3269</TotalTime>
  <Words>749</Words>
  <Application>Microsoft Office PowerPoint</Application>
  <PresentationFormat>Произвольный</PresentationFormat>
  <Paragraphs>50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Times New Roman</vt:lpstr>
      <vt:lpstr>Calibri</vt:lpstr>
      <vt:lpstr>Roboto Condensed Light</vt:lpstr>
      <vt:lpstr>Trebuchet MS</vt:lpstr>
      <vt:lpstr>Wingdings 3</vt:lpstr>
      <vt:lpstr>Roboto Condensed</vt:lpstr>
      <vt:lpstr>Arial</vt:lpstr>
      <vt:lpstr>Wingdings 2</vt:lpstr>
      <vt:lpstr>Wingdings</vt:lpstr>
      <vt:lpstr>Roboto</vt:lpstr>
      <vt:lpstr>Аспект</vt:lpstr>
      <vt:lpstr>Презентация PowerPoint</vt:lpstr>
      <vt:lpstr>Презентация PowerPoint</vt:lpstr>
      <vt:lpstr>ЕДИНОЕ ОКНО для студента</vt:lpstr>
      <vt:lpstr>Системаи иттилоотии идоракунии захираҳои инсонии ИСУ</vt:lpstr>
      <vt:lpstr>ИСУО ҶҚ:  блоки иттилоотӣ: донишҷӯён</vt:lpstr>
      <vt:lpstr>Образовательный портал «AVN»</vt:lpstr>
      <vt:lpstr>Алгоритми гузаштани дарс</vt:lpstr>
      <vt:lpstr>Презентация PowerPoint</vt:lpstr>
      <vt:lpstr>Кори шӯъбаҳои коллеҷ</vt:lpstr>
      <vt:lpstr>Алоқа</vt:lpstr>
      <vt:lpstr>Вазифаҳои муаллим дар таълими фосилавӣ</vt:lpstr>
      <vt:lpstr>Ташкили дарсҳои лабораторӣ дар ҷараёни таълими фосилавӣ </vt:lpstr>
      <vt:lpstr>ТАШАККУР БАРОИ ДИҚҚАТ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КАИ</dc:title>
  <dc:creator>user</dc:creator>
  <cp:lastModifiedBy>User</cp:lastModifiedBy>
  <cp:revision>131</cp:revision>
  <cp:lastPrinted>2020-02-21T02:32:45Z</cp:lastPrinted>
  <dcterms:modified xsi:type="dcterms:W3CDTF">2020-11-12T07:43:33Z</dcterms:modified>
</cp:coreProperties>
</file>