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71" r:id="rId2"/>
    <p:sldId id="273" r:id="rId3"/>
    <p:sldId id="319" r:id="rId4"/>
    <p:sldId id="320" r:id="rId5"/>
    <p:sldId id="322" r:id="rId6"/>
    <p:sldId id="327" r:id="rId7"/>
    <p:sldId id="321" r:id="rId8"/>
    <p:sldId id="324" r:id="rId9"/>
    <p:sldId id="328" r:id="rId10"/>
    <p:sldId id="325" r:id="rId11"/>
    <p:sldId id="326" r:id="rId12"/>
  </p:sldIdLst>
  <p:sldSz cx="12192000" cy="6858000"/>
  <p:notesSz cx="6808788" cy="99409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5E96"/>
    <a:srgbClr val="483DCB"/>
    <a:srgbClr val="0278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60" y="3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6571"/>
          </a:xfrm>
          <a:prstGeom prst="rect">
            <a:avLst/>
          </a:prstGeom>
        </p:spPr>
        <p:txBody>
          <a:bodyPr vert="horz" lIns="91129" tIns="45565" rIns="91129" bIns="4556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6571"/>
          </a:xfrm>
          <a:prstGeom prst="rect">
            <a:avLst/>
          </a:prstGeom>
        </p:spPr>
        <p:txBody>
          <a:bodyPr vert="horz" lIns="91129" tIns="45565" rIns="91129" bIns="45565" rtlCol="0"/>
          <a:lstStyle>
            <a:lvl1pPr algn="r">
              <a:defRPr sz="1200"/>
            </a:lvl1pPr>
          </a:lstStyle>
          <a:p>
            <a:fld id="{729E918F-6DF7-4B9B-A547-55AD92164822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463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29" tIns="45565" rIns="91129" bIns="45565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879" y="4721384"/>
            <a:ext cx="5447030" cy="4473892"/>
          </a:xfrm>
          <a:prstGeom prst="rect">
            <a:avLst/>
          </a:prstGeom>
        </p:spPr>
        <p:txBody>
          <a:bodyPr vert="horz" lIns="91129" tIns="45565" rIns="91129" bIns="45565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2768"/>
            <a:ext cx="2950475" cy="496571"/>
          </a:xfrm>
          <a:prstGeom prst="rect">
            <a:avLst/>
          </a:prstGeom>
        </p:spPr>
        <p:txBody>
          <a:bodyPr vert="horz" lIns="91129" tIns="45565" rIns="91129" bIns="4556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737" y="9442768"/>
            <a:ext cx="2950475" cy="496571"/>
          </a:xfrm>
          <a:prstGeom prst="rect">
            <a:avLst/>
          </a:prstGeom>
        </p:spPr>
        <p:txBody>
          <a:bodyPr vert="horz" lIns="91129" tIns="45565" rIns="91129" bIns="45565" rtlCol="0" anchor="b"/>
          <a:lstStyle>
            <a:lvl1pPr algn="r">
              <a:defRPr sz="1200"/>
            </a:lvl1pPr>
          </a:lstStyle>
          <a:p>
            <a:fld id="{1D8BA163-892E-45B6-BDC9-B3756619A8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7365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7840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653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500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6722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5791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9098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4666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1338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618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5A716-7341-416F-BE30-B9D580CD3082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32AB9-C227-4E60-9568-9D326FED3E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1973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5A716-7341-416F-BE30-B9D580CD3082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32AB9-C227-4E60-9568-9D326FED3E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6309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5A716-7341-416F-BE30-B9D580CD3082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32AB9-C227-4E60-9568-9D326FED3E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20473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0" y="1"/>
            <a:ext cx="12192000" cy="483695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788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483522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5762127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5A716-7341-416F-BE30-B9D580CD3082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32AB9-C227-4E60-9568-9D326FED3E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9067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5A716-7341-416F-BE30-B9D580CD3082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32AB9-C227-4E60-9568-9D326FED3E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2586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5A716-7341-416F-BE30-B9D580CD3082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32AB9-C227-4E60-9568-9D326FED3E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3148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5A716-7341-416F-BE30-B9D580CD3082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32AB9-C227-4E60-9568-9D326FED3E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590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5A716-7341-416F-BE30-B9D580CD3082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32AB9-C227-4E60-9568-9D326FED3E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253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5A716-7341-416F-BE30-B9D580CD3082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32AB9-C227-4E60-9568-9D326FED3E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4601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5A716-7341-416F-BE30-B9D580CD3082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32AB9-C227-4E60-9568-9D326FED3E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2842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5A716-7341-416F-BE30-B9D580CD3082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32AB9-C227-4E60-9568-9D326FED3E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6959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D5A716-7341-416F-BE30-B9D580CD3082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32AB9-C227-4E60-9568-9D326FED3E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3758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0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jpeg"/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12" Type="http://schemas.openxmlformats.org/officeDocument/2006/relationships/image" Target="../media/image29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jpeg"/><Relationship Id="rId11" Type="http://schemas.openxmlformats.org/officeDocument/2006/relationships/image" Target="../media/image28.jpeg"/><Relationship Id="rId5" Type="http://schemas.openxmlformats.org/officeDocument/2006/relationships/image" Target="../media/image22.jpeg"/><Relationship Id="rId15" Type="http://schemas.openxmlformats.org/officeDocument/2006/relationships/image" Target="../media/image32.png"/><Relationship Id="rId10" Type="http://schemas.openxmlformats.org/officeDocument/2006/relationships/image" Target="../media/image27.jpeg"/><Relationship Id="rId4" Type="http://schemas.openxmlformats.org/officeDocument/2006/relationships/image" Target="../media/image21.png"/><Relationship Id="rId9" Type="http://schemas.openxmlformats.org/officeDocument/2006/relationships/image" Target="../media/image26.jpeg"/><Relationship Id="rId14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5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9.svg"/><Relationship Id="rId5" Type="http://schemas.openxmlformats.org/officeDocument/2006/relationships/image" Target="../media/image38.png"/><Relationship Id="rId4" Type="http://schemas.openxmlformats.org/officeDocument/2006/relationships/image" Target="../media/image37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1.png"/><Relationship Id="rId2" Type="http://schemas.openxmlformats.org/officeDocument/2006/relationships/video" Target="https://www.youtube.com/embed/o5Sd-J6EEHo?feature=oembed" TargetMode="External"/><Relationship Id="rId1" Type="http://schemas.openxmlformats.org/officeDocument/2006/relationships/video" Target="https://www.youtube.com/embed/dK3eDt-IWNM?feature=oembed" TargetMode="External"/><Relationship Id="rId6" Type="http://schemas.openxmlformats.org/officeDocument/2006/relationships/image" Target="../media/image40.png"/><Relationship Id="rId5" Type="http://schemas.openxmlformats.org/officeDocument/2006/relationships/hyperlink" Target="http://polytech.kz/videoinstrukciya-po-ispolzovaniyu-pr/" TargetMode="External"/><Relationship Id="rId10" Type="http://schemas.openxmlformats.org/officeDocument/2006/relationships/image" Target="../media/image44.pn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4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6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26E6C72A-2467-4E0F-A06C-5BD6DE8D3AF1}"/>
              </a:ext>
            </a:extLst>
          </p:cNvPr>
          <p:cNvSpPr/>
          <p:nvPr/>
        </p:nvSpPr>
        <p:spPr>
          <a:xfrm rot="5400000">
            <a:off x="-3315347" y="3315346"/>
            <a:ext cx="6858000" cy="227307"/>
          </a:xfrm>
          <a:prstGeom prst="rect">
            <a:avLst/>
          </a:prstGeom>
          <a:solidFill>
            <a:srgbClr val="3F5E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900"/>
          </a:p>
        </p:txBody>
      </p:sp>
      <p:sp>
        <p:nvSpPr>
          <p:cNvPr id="44" name="Line 5"/>
          <p:cNvSpPr>
            <a:spLocks noChangeShapeType="1"/>
          </p:cNvSpPr>
          <p:nvPr/>
        </p:nvSpPr>
        <p:spPr bwMode="auto">
          <a:xfrm>
            <a:off x="2084388" y="-655809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8" tIns="45724" rIns="91448" bIns="45724" numCol="1" anchor="t" anchorCtr="0" compatLnSpc="1">
            <a:prstTxWarp prst="textNoShape">
              <a:avLst/>
            </a:prstTxWarp>
          </a:bodyPr>
          <a:lstStyle/>
          <a:p>
            <a:endParaRPr lang="en-US" sz="1351" dirty="0"/>
          </a:p>
        </p:txBody>
      </p:sp>
      <p:sp>
        <p:nvSpPr>
          <p:cNvPr id="45" name="Line 6"/>
          <p:cNvSpPr>
            <a:spLocks noChangeShapeType="1"/>
          </p:cNvSpPr>
          <p:nvPr/>
        </p:nvSpPr>
        <p:spPr bwMode="auto">
          <a:xfrm>
            <a:off x="2084388" y="-655809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8" tIns="45724" rIns="91448" bIns="45724" numCol="1" anchor="t" anchorCtr="0" compatLnSpc="1">
            <a:prstTxWarp prst="textNoShape">
              <a:avLst/>
            </a:prstTxWarp>
          </a:bodyPr>
          <a:lstStyle/>
          <a:p>
            <a:endParaRPr lang="en-US" sz="1351" dirty="0"/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2644828" y="3766369"/>
            <a:ext cx="6902343" cy="1327976"/>
          </a:xfrm>
          <a:prstGeom prst="rect">
            <a:avLst/>
          </a:prstGeom>
        </p:spPr>
        <p:txBody>
          <a:bodyPr>
            <a:noAutofit/>
          </a:bodyPr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5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2800" b="1" cap="all" dirty="0" err="1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ea typeface="Segoe UI Black" panose="020B0A02040204020203" pitchFamily="34" charset="0"/>
                <a:cs typeface="Calibri Light" panose="020F0302020204030204" pitchFamily="34" charset="0"/>
              </a:rPr>
              <a:t>Distansion</a:t>
            </a:r>
            <a:r>
              <a:rPr lang="de-DE" sz="2800" b="1" cap="all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ea typeface="Segoe UI Black" panose="020B0A02040204020203" pitchFamily="34" charset="0"/>
                <a:cs typeface="Calibri Light" panose="020F0302020204030204" pitchFamily="34" charset="0"/>
              </a:rPr>
              <a:t> </a:t>
            </a:r>
            <a:r>
              <a:rPr lang="de-DE" sz="2800" b="1" cap="all" dirty="0" err="1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ea typeface="Segoe UI Black" panose="020B0A02040204020203" pitchFamily="34" charset="0"/>
                <a:cs typeface="Calibri Light" panose="020F0302020204030204" pitchFamily="34" charset="0"/>
              </a:rPr>
              <a:t>okuwyň</a:t>
            </a:r>
            <a:r>
              <a:rPr lang="de-DE" sz="2800" b="1" cap="all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ea typeface="Segoe UI Black" panose="020B0A02040204020203" pitchFamily="34" charset="0"/>
                <a:cs typeface="Calibri Light" panose="020F0302020204030204" pitchFamily="34" charset="0"/>
              </a:rPr>
              <a:t> </a:t>
            </a:r>
            <a:r>
              <a:rPr lang="de-DE" sz="2800" b="1" cap="all" dirty="0" err="1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ea typeface="Segoe UI Black" panose="020B0A02040204020203" pitchFamily="34" charset="0"/>
                <a:cs typeface="Calibri Light" panose="020F0302020204030204" pitchFamily="34" charset="0"/>
              </a:rPr>
              <a:t>usullary</a:t>
            </a:r>
            <a:r>
              <a:rPr lang="de-DE" sz="2800" b="1" cap="all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ea typeface="Segoe UI Black" panose="020B0A02040204020203" pitchFamily="34" charset="0"/>
                <a:cs typeface="Calibri Light" panose="020F0302020204030204" pitchFamily="34" charset="0"/>
              </a:rPr>
              <a:t>, </a:t>
            </a:r>
            <a:r>
              <a:rPr lang="de-DE" sz="2800" b="1" cap="all" dirty="0" err="1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ea typeface="Segoe UI Black" panose="020B0A02040204020203" pitchFamily="34" charset="0"/>
                <a:cs typeface="Calibri Light" panose="020F0302020204030204" pitchFamily="34" charset="0"/>
              </a:rPr>
              <a:t>görnüşleri</a:t>
            </a:r>
            <a:r>
              <a:rPr lang="de-DE" sz="2800" b="1" cap="all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ea typeface="Segoe UI Black" panose="020B0A02040204020203" pitchFamily="34" charset="0"/>
                <a:cs typeface="Calibri Light" panose="020F0302020204030204" pitchFamily="34" charset="0"/>
              </a:rPr>
              <a:t>, </a:t>
            </a:r>
            <a:r>
              <a:rPr lang="de-DE" sz="2800" b="1" cap="all" dirty="0" err="1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ea typeface="Segoe UI Black" panose="020B0A02040204020203" pitchFamily="34" charset="0"/>
                <a:cs typeface="Calibri Light" panose="020F0302020204030204" pitchFamily="34" charset="0"/>
              </a:rPr>
              <a:t>usullary</a:t>
            </a:r>
            <a:r>
              <a:rPr lang="de-DE" sz="2800" b="1" cap="all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ea typeface="Segoe UI Black" panose="020B0A02040204020203" pitchFamily="34" charset="0"/>
                <a:cs typeface="Calibri Light" panose="020F0302020204030204" pitchFamily="34" charset="0"/>
              </a:rPr>
              <a:t> </a:t>
            </a:r>
            <a:r>
              <a:rPr lang="de-DE" sz="2800" b="1" cap="all" dirty="0" err="1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ea typeface="Segoe UI Black" panose="020B0A02040204020203" pitchFamily="34" charset="0"/>
                <a:cs typeface="Calibri Light" panose="020F0302020204030204" pitchFamily="34" charset="0"/>
              </a:rPr>
              <a:t>we</a:t>
            </a:r>
            <a:r>
              <a:rPr lang="de-DE" sz="2800" b="1" cap="all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ea typeface="Segoe UI Black" panose="020B0A02040204020203" pitchFamily="34" charset="0"/>
                <a:cs typeface="Calibri Light" panose="020F0302020204030204" pitchFamily="34" charset="0"/>
              </a:rPr>
              <a:t> </a:t>
            </a:r>
            <a:r>
              <a:rPr lang="de-DE" sz="2800" b="1" cap="all" dirty="0" err="1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ea typeface="Segoe UI Black" panose="020B0A02040204020203" pitchFamily="34" charset="0"/>
                <a:cs typeface="Calibri Light" panose="020F0302020204030204" pitchFamily="34" charset="0"/>
              </a:rPr>
              <a:t>gurallary</a:t>
            </a:r>
            <a:endParaRPr lang="kk-KZ" sz="2800" b="1" cap="all" dirty="0">
              <a:solidFill>
                <a:schemeClr val="accent1">
                  <a:lumMod val="75000"/>
                </a:schemeClr>
              </a:solidFill>
              <a:latin typeface="Calibri Light" panose="020F0302020204030204" pitchFamily="34" charset="0"/>
              <a:ea typeface="Segoe UI Black" panose="020B0A02040204020203" pitchFamily="34" charset="0"/>
              <a:cs typeface="Calibri Light" panose="020F0302020204030204" pitchFamily="34" charset="0"/>
            </a:endParaRPr>
          </a:p>
        </p:txBody>
      </p:sp>
      <p:pic>
        <p:nvPicPr>
          <p:cNvPr id="4" name="Picture 2" descr="C:\Users\помдиректора\Desktop\logo(eng).png">
            <a:extLst>
              <a:ext uri="{FF2B5EF4-FFF2-40B4-BE49-F238E27FC236}">
                <a16:creationId xmlns:a16="http://schemas.microsoft.com/office/drawing/2014/main" id="{55A34D06-DA80-471C-A5B6-534A4AF8B7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9661" y="2060848"/>
            <a:ext cx="1632678" cy="1599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7B47F22-C642-4EF1-9B62-B95FDB403F93}"/>
              </a:ext>
            </a:extLst>
          </p:cNvPr>
          <p:cNvSpPr txBox="1"/>
          <p:nvPr/>
        </p:nvSpPr>
        <p:spPr>
          <a:xfrm>
            <a:off x="9264352" y="5445224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b="1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Çykyş eden: Sengazýew K.</a:t>
            </a:r>
            <a:endParaRPr lang="ru-KZ" b="1" dirty="0">
              <a:solidFill>
                <a:schemeClr val="tx2">
                  <a:lumMod val="7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746365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54">
            <a:extLst>
              <a:ext uri="{FF2B5EF4-FFF2-40B4-BE49-F238E27FC236}">
                <a16:creationId xmlns:a16="http://schemas.microsoft.com/office/drawing/2014/main" id="{30C94DEB-54DD-4340-975A-4192611186D4}"/>
              </a:ext>
            </a:extLst>
          </p:cNvPr>
          <p:cNvSpPr/>
          <p:nvPr/>
        </p:nvSpPr>
        <p:spPr>
          <a:xfrm>
            <a:off x="75996" y="-603448"/>
            <a:ext cx="12097344" cy="1779484"/>
          </a:xfrm>
          <a:prstGeom prst="rect">
            <a:avLst/>
          </a:prstGeom>
          <a:noFill/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8" tIns="45724" rIns="91448" bIns="45724" rtlCol="0" anchor="ctr"/>
          <a:lstStyle/>
          <a:p>
            <a:pPr algn="ctr">
              <a:lnSpc>
                <a:spcPct val="150000"/>
              </a:lnSpc>
            </a:pPr>
            <a:r>
              <a:rPr lang="de-DE" sz="2000" dirty="0" err="1">
                <a:solidFill>
                  <a:schemeClr val="accent1">
                    <a:lumMod val="75000"/>
                  </a:schemeClr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Gazagystan</a:t>
            </a:r>
            <a:r>
              <a:rPr lang="de-DE" sz="2000" dirty="0">
                <a:solidFill>
                  <a:schemeClr val="accent1">
                    <a:lumMod val="75000"/>
                  </a:schemeClr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2000" dirty="0" err="1">
                <a:solidFill>
                  <a:schemeClr val="accent1">
                    <a:lumMod val="75000"/>
                  </a:schemeClr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Respublikasynyň</a:t>
            </a:r>
            <a:r>
              <a:rPr lang="de-DE" sz="2000" dirty="0">
                <a:solidFill>
                  <a:schemeClr val="accent1">
                    <a:lumMod val="75000"/>
                  </a:schemeClr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2000" dirty="0" err="1">
                <a:solidFill>
                  <a:schemeClr val="accent1">
                    <a:lumMod val="75000"/>
                  </a:schemeClr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Bilim</a:t>
            </a:r>
            <a:r>
              <a:rPr lang="de-DE" sz="2000" dirty="0">
                <a:solidFill>
                  <a:schemeClr val="accent1">
                    <a:lumMod val="75000"/>
                  </a:schemeClr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2000" dirty="0" err="1">
                <a:solidFill>
                  <a:schemeClr val="accent1">
                    <a:lumMod val="75000"/>
                  </a:schemeClr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we</a:t>
            </a:r>
            <a:r>
              <a:rPr lang="de-DE" sz="2000" dirty="0">
                <a:solidFill>
                  <a:schemeClr val="accent1">
                    <a:lumMod val="75000"/>
                  </a:schemeClr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2000" dirty="0" err="1">
                <a:solidFill>
                  <a:schemeClr val="accent1">
                    <a:lumMod val="75000"/>
                  </a:schemeClr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ylym</a:t>
            </a:r>
            <a:r>
              <a:rPr lang="de-DE" sz="2000" dirty="0">
                <a:solidFill>
                  <a:schemeClr val="accent1">
                    <a:lumMod val="75000"/>
                  </a:schemeClr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2000" dirty="0" err="1">
                <a:solidFill>
                  <a:schemeClr val="accent1">
                    <a:lumMod val="75000"/>
                  </a:schemeClr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ministrliginiň</a:t>
            </a:r>
            <a:r>
              <a:rPr lang="de-DE" sz="2000" dirty="0">
                <a:solidFill>
                  <a:schemeClr val="accent1">
                    <a:lumMod val="75000"/>
                  </a:schemeClr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2000" dirty="0" err="1">
                <a:solidFill>
                  <a:schemeClr val="accent1">
                    <a:lumMod val="75000"/>
                  </a:schemeClr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we</a:t>
            </a:r>
            <a:r>
              <a:rPr lang="de-DE" sz="2000" dirty="0">
                <a:solidFill>
                  <a:schemeClr val="accent1">
                    <a:lumMod val="75000"/>
                  </a:schemeClr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Nur-</a:t>
            </a:r>
            <a:r>
              <a:rPr lang="de-DE" sz="2000" dirty="0" err="1">
                <a:solidFill>
                  <a:schemeClr val="accent1">
                    <a:lumMod val="75000"/>
                  </a:schemeClr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Soltanyň</a:t>
            </a:r>
            <a:r>
              <a:rPr lang="de-DE" sz="2000" dirty="0">
                <a:solidFill>
                  <a:schemeClr val="accent1">
                    <a:lumMod val="75000"/>
                  </a:schemeClr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2000" dirty="0" err="1">
                <a:solidFill>
                  <a:schemeClr val="accent1">
                    <a:lumMod val="75000"/>
                  </a:schemeClr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bilim</a:t>
            </a:r>
            <a:r>
              <a:rPr lang="de-DE" sz="2000" dirty="0">
                <a:solidFill>
                  <a:schemeClr val="accent1">
                    <a:lumMod val="75000"/>
                  </a:schemeClr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2000" dirty="0" err="1">
                <a:solidFill>
                  <a:schemeClr val="accent1">
                    <a:lumMod val="75000"/>
                  </a:schemeClr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bölüminiň</a:t>
            </a:r>
            <a:r>
              <a:rPr lang="de-DE" sz="2000" dirty="0">
                <a:solidFill>
                  <a:schemeClr val="accent1">
                    <a:lumMod val="75000"/>
                  </a:schemeClr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2000" dirty="0" err="1">
                <a:solidFill>
                  <a:schemeClr val="accent1">
                    <a:lumMod val="75000"/>
                  </a:schemeClr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goldawy</a:t>
            </a:r>
            <a:endParaRPr lang="ru-KZ" sz="2000" dirty="0">
              <a:solidFill>
                <a:schemeClr val="accent1">
                  <a:lumMod val="75000"/>
                </a:schemeClr>
              </a:solidFill>
              <a:effectLst/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Rectangle 14">
            <a:extLst>
              <a:ext uri="{FF2B5EF4-FFF2-40B4-BE49-F238E27FC236}">
                <a16:creationId xmlns:a16="http://schemas.microsoft.com/office/drawing/2014/main" id="{36AE22DD-28A4-44A3-941C-D9B22DA4656C}"/>
              </a:ext>
            </a:extLst>
          </p:cNvPr>
          <p:cNvSpPr/>
          <p:nvPr/>
        </p:nvSpPr>
        <p:spPr>
          <a:xfrm>
            <a:off x="2135560" y="559818"/>
            <a:ext cx="7920880" cy="677088"/>
          </a:xfrm>
          <a:prstGeom prst="rect">
            <a:avLst/>
          </a:prstGeom>
        </p:spPr>
        <p:txBody>
          <a:bodyPr wrap="square" lIns="121899" tIns="60950" rIns="121899" bIns="60950">
            <a:spAutoFit/>
          </a:bodyPr>
          <a:lstStyle/>
          <a:p>
            <a:pPr algn="ctr"/>
            <a:r>
              <a:rPr lang="en-US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Gazagystan</a:t>
            </a: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Respublikasynyň</a:t>
            </a: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Bilim</a:t>
            </a: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we </a:t>
            </a:r>
            <a:r>
              <a:rPr lang="en-US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ylym</a:t>
            </a: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ministrligi</a:t>
            </a: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okuw</a:t>
            </a: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ýylynyň</a:t>
            </a: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başynda</a:t>
            </a: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(2020-2021) </a:t>
            </a:r>
            <a:r>
              <a:rPr lang="en-US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pandemiýada</a:t>
            </a: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okuwy</a:t>
            </a: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guramak</a:t>
            </a: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üçin</a:t>
            </a: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usulyýet</a:t>
            </a: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tekliplerini</a:t>
            </a: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taýýarlady</a:t>
            </a: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739CC78A-4D6E-4872-B57F-D16056264274}"/>
              </a:ext>
            </a:extLst>
          </p:cNvPr>
          <p:cNvSpPr/>
          <p:nvPr/>
        </p:nvSpPr>
        <p:spPr>
          <a:xfrm>
            <a:off x="2164228" y="6375516"/>
            <a:ext cx="7920880" cy="369312"/>
          </a:xfrm>
          <a:prstGeom prst="rect">
            <a:avLst/>
          </a:prstGeom>
        </p:spPr>
        <p:txBody>
          <a:bodyPr wrap="square" lIns="121899" tIns="60950" rIns="121899" bIns="60950">
            <a:spAutoFit/>
          </a:bodyPr>
          <a:lstStyle/>
          <a:p>
            <a:pPr algn="ctr"/>
            <a:r>
              <a:rPr lang="en-US" sz="1600" b="1" cap="al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Mugallymlaryň</a:t>
            </a:r>
            <a:r>
              <a:rPr lang="en-US" sz="1600" b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600" b="1" cap="al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hukuklaryny</a:t>
            </a:r>
            <a:r>
              <a:rPr lang="en-US" sz="1600" b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600" b="1" cap="al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goramak</a:t>
            </a:r>
            <a:r>
              <a:rPr lang="en-US" sz="1600" b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600" b="1" cap="al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boýunça</a:t>
            </a:r>
            <a:r>
              <a:rPr lang="en-US" sz="1600" b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600" b="1" cap="al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geňeş</a:t>
            </a:r>
            <a:r>
              <a:rPr lang="en-US" sz="1600" b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600" b="1" cap="al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döredildi</a:t>
            </a:r>
            <a:endParaRPr lang="en-US" sz="1600" b="1" cap="all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6718C41-994E-4C46-8088-67731F17A8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90142" y="1421389"/>
            <a:ext cx="9011716" cy="474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694031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54">
            <a:extLst>
              <a:ext uri="{FF2B5EF4-FFF2-40B4-BE49-F238E27FC236}">
                <a16:creationId xmlns:a16="http://schemas.microsoft.com/office/drawing/2014/main" id="{30C94DEB-54DD-4340-975A-4192611186D4}"/>
              </a:ext>
            </a:extLst>
          </p:cNvPr>
          <p:cNvSpPr/>
          <p:nvPr/>
        </p:nvSpPr>
        <p:spPr>
          <a:xfrm>
            <a:off x="839416" y="2204864"/>
            <a:ext cx="10081120" cy="1779484"/>
          </a:xfrm>
          <a:prstGeom prst="rect">
            <a:avLst/>
          </a:prstGeom>
          <a:noFill/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8" tIns="45724" rIns="91448" bIns="45724" rtlCol="0" anchor="ctr"/>
          <a:lstStyle/>
          <a:p>
            <a:pPr algn="ctr">
              <a:lnSpc>
                <a:spcPct val="150000"/>
              </a:lnSpc>
            </a:pPr>
            <a:r>
              <a:rPr lang="da-DK" sz="4000" dirty="0">
                <a:solidFill>
                  <a:schemeClr val="accent1">
                    <a:lumMod val="75000"/>
                  </a:schemeClr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Üns bereniňiz üçin sag boluň!</a:t>
            </a:r>
            <a:endParaRPr lang="ru-KZ" sz="4000" dirty="0">
              <a:solidFill>
                <a:schemeClr val="accent1">
                  <a:lumMod val="75000"/>
                </a:schemeClr>
              </a:solidFill>
              <a:effectLst/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917175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2351584" y="262014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1"/>
                </a:solidFill>
                <a:latin typeface="Lato Light"/>
                <a:cs typeface="Lato Light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Lato Light"/>
                <a:cs typeface="Lato Light"/>
              </a:rPr>
              <a:t>Okuw</a:t>
            </a:r>
            <a:r>
              <a:rPr lang="en-US" sz="2400" dirty="0">
                <a:solidFill>
                  <a:schemeClr val="accent1"/>
                </a:solidFill>
                <a:latin typeface="Lato Light"/>
                <a:cs typeface="Lato Light"/>
              </a:rPr>
              <a:t> 12 </a:t>
            </a:r>
            <a:r>
              <a:rPr lang="en-US" sz="2400" dirty="0" err="1">
                <a:solidFill>
                  <a:schemeClr val="accent1"/>
                </a:solidFill>
                <a:latin typeface="Lato Light"/>
                <a:cs typeface="Lato Light"/>
              </a:rPr>
              <a:t>hünär</a:t>
            </a:r>
            <a:r>
              <a:rPr lang="en-US" sz="2400" dirty="0">
                <a:solidFill>
                  <a:schemeClr val="accent1"/>
                </a:solidFill>
                <a:latin typeface="Lato Light"/>
                <a:cs typeface="Lato Light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Lato Light"/>
                <a:cs typeface="Lato Light"/>
              </a:rPr>
              <a:t>boýunça</a:t>
            </a:r>
            <a:r>
              <a:rPr lang="en-US" sz="2400" dirty="0">
                <a:solidFill>
                  <a:schemeClr val="accent1"/>
                </a:solidFill>
                <a:latin typeface="Lato Light"/>
                <a:cs typeface="Lato Light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Lato Light"/>
                <a:cs typeface="Lato Light"/>
              </a:rPr>
              <a:t>geçirilýär</a:t>
            </a:r>
            <a:endParaRPr lang="en-US" sz="2400" dirty="0">
              <a:solidFill>
                <a:schemeClr val="accent1"/>
              </a:solidFill>
              <a:latin typeface="Lato Light"/>
              <a:cs typeface="Lato Light"/>
            </a:endParaRPr>
          </a:p>
        </p:txBody>
      </p:sp>
      <p:sp>
        <p:nvSpPr>
          <p:cNvPr id="39" name="Rectangle 14"/>
          <p:cNvSpPr/>
          <p:nvPr/>
        </p:nvSpPr>
        <p:spPr>
          <a:xfrm>
            <a:off x="423209" y="978840"/>
            <a:ext cx="2991238" cy="615533"/>
          </a:xfrm>
          <a:prstGeom prst="rect">
            <a:avLst/>
          </a:prstGeom>
        </p:spPr>
        <p:txBody>
          <a:bodyPr wrap="square" lIns="121899" tIns="60950" rIns="121899" bIns="60950">
            <a:spAutoFit/>
          </a:bodyPr>
          <a:lstStyle/>
          <a:p>
            <a:pPr algn="r"/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Binalaryň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we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desgalaryň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gurluşygy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we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ulanylyşy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99" name="Straight Connector 19"/>
          <p:cNvCxnSpPr/>
          <p:nvPr/>
        </p:nvCxnSpPr>
        <p:spPr>
          <a:xfrm flipH="1">
            <a:off x="7335977" y="1246052"/>
            <a:ext cx="983655" cy="0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9"/>
          <p:cNvCxnSpPr/>
          <p:nvPr/>
        </p:nvCxnSpPr>
        <p:spPr>
          <a:xfrm rot="10800000" flipH="1">
            <a:off x="3783103" y="1255829"/>
            <a:ext cx="983655" cy="0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4">
            <a:extLst>
              <a:ext uri="{FF2B5EF4-FFF2-40B4-BE49-F238E27FC236}">
                <a16:creationId xmlns:a16="http://schemas.microsoft.com/office/drawing/2014/main" id="{4BD14FD5-572D-4CBC-B212-4BA90E254899}"/>
              </a:ext>
            </a:extLst>
          </p:cNvPr>
          <p:cNvSpPr/>
          <p:nvPr/>
        </p:nvSpPr>
        <p:spPr>
          <a:xfrm>
            <a:off x="423209" y="1779359"/>
            <a:ext cx="3005098" cy="615533"/>
          </a:xfrm>
          <a:prstGeom prst="rect">
            <a:avLst/>
          </a:prstGeom>
        </p:spPr>
        <p:txBody>
          <a:bodyPr wrap="square" lIns="121899" tIns="60950" rIns="121899" bIns="60950">
            <a:spAutoFit/>
          </a:bodyPr>
          <a:lstStyle/>
          <a:p>
            <a:pPr algn="r"/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Içerki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dizaýn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raýat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binalaryny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dikeltmek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we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täzeden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gurmak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Rectangle 14">
            <a:extLst>
              <a:ext uri="{FF2B5EF4-FFF2-40B4-BE49-F238E27FC236}">
                <a16:creationId xmlns:a16="http://schemas.microsoft.com/office/drawing/2014/main" id="{5C9DD0BD-59B7-4E8E-951B-6BDF1B05FA8B}"/>
              </a:ext>
            </a:extLst>
          </p:cNvPr>
          <p:cNvSpPr/>
          <p:nvPr/>
        </p:nvSpPr>
        <p:spPr>
          <a:xfrm>
            <a:off x="423209" y="2733820"/>
            <a:ext cx="3014835" cy="615533"/>
          </a:xfrm>
          <a:prstGeom prst="rect">
            <a:avLst/>
          </a:prstGeom>
        </p:spPr>
        <p:txBody>
          <a:bodyPr wrap="square" lIns="121899" tIns="60950" rIns="121899" bIns="60950">
            <a:spAutoFit/>
          </a:bodyPr>
          <a:lstStyle/>
          <a:p>
            <a:pPr algn="r"/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Içerki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dizaýn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raýat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binalaryny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dikeltmek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we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täzeden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gurmak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F4441E7E-4D12-49AB-AED0-3B37CBCB8F57}"/>
              </a:ext>
            </a:extLst>
          </p:cNvPr>
          <p:cNvSpPr/>
          <p:nvPr/>
        </p:nvSpPr>
        <p:spPr>
          <a:xfrm>
            <a:off x="660259" y="3809413"/>
            <a:ext cx="2775214" cy="615533"/>
          </a:xfrm>
          <a:prstGeom prst="rect">
            <a:avLst/>
          </a:prstGeom>
        </p:spPr>
        <p:txBody>
          <a:bodyPr wrap="square" lIns="121899" tIns="60950" rIns="121899" bIns="60950">
            <a:spAutoFit/>
          </a:bodyPr>
          <a:lstStyle/>
          <a:p>
            <a:pPr algn="r"/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Hasaplaýyş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tehnologiýasy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we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programma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üpjünçiligi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411637AE-FCE2-44AA-8457-8F564A923289}"/>
              </a:ext>
            </a:extLst>
          </p:cNvPr>
          <p:cNvSpPr/>
          <p:nvPr/>
        </p:nvSpPr>
        <p:spPr>
          <a:xfrm>
            <a:off x="673241" y="4902540"/>
            <a:ext cx="2775214" cy="369312"/>
          </a:xfrm>
          <a:prstGeom prst="rect">
            <a:avLst/>
          </a:prstGeom>
        </p:spPr>
        <p:txBody>
          <a:bodyPr wrap="square" lIns="121899" tIns="60950" rIns="121899" bIns="60950">
            <a:spAutoFit/>
          </a:bodyPr>
          <a:lstStyle/>
          <a:p>
            <a:pPr algn="r"/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Maglumat ulgamlary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7D2A8041-8082-4E28-98B5-9A40FA7A7CC6}"/>
              </a:ext>
            </a:extLst>
          </p:cNvPr>
          <p:cNvSpPr/>
          <p:nvPr/>
        </p:nvSpPr>
        <p:spPr>
          <a:xfrm>
            <a:off x="673714" y="5734157"/>
            <a:ext cx="2775214" cy="615533"/>
          </a:xfrm>
          <a:prstGeom prst="rect">
            <a:avLst/>
          </a:prstGeom>
        </p:spPr>
        <p:txBody>
          <a:bodyPr wrap="square" lIns="121899" tIns="60950" rIns="121899" bIns="60950">
            <a:spAutoFit/>
          </a:bodyPr>
          <a:lstStyle/>
          <a:p>
            <a:pPr algn="r"/>
            <a:r>
              <a:rPr lang="de-DE" sz="16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Gaz üpjünçiligi ulgamlary üçin enjamlary gurmak we işlemek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7326E87F-06B5-4564-A249-A8A5C4255C7C}"/>
              </a:ext>
            </a:extLst>
          </p:cNvPr>
          <p:cNvSpPr/>
          <p:nvPr/>
        </p:nvSpPr>
        <p:spPr>
          <a:xfrm>
            <a:off x="8688288" y="1000660"/>
            <a:ext cx="2775214" cy="861754"/>
          </a:xfrm>
          <a:prstGeom prst="rect">
            <a:avLst/>
          </a:prstGeom>
        </p:spPr>
        <p:txBody>
          <a:bodyPr wrap="square" lIns="121899" tIns="60950" rIns="121899" bIns="60950">
            <a:spAutoFit/>
          </a:bodyPr>
          <a:lstStyle/>
          <a:p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Gaz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üpjünçiligi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ulgamlary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üçin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enjamlary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oturtmak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we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işlemek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49" name="Straight Connector 19">
            <a:extLst>
              <a:ext uri="{FF2B5EF4-FFF2-40B4-BE49-F238E27FC236}">
                <a16:creationId xmlns:a16="http://schemas.microsoft.com/office/drawing/2014/main" id="{7952071E-5160-4F16-A1C3-A2D6D248FD0F}"/>
              </a:ext>
            </a:extLst>
          </p:cNvPr>
          <p:cNvCxnSpPr/>
          <p:nvPr/>
        </p:nvCxnSpPr>
        <p:spPr>
          <a:xfrm rot="10800000" flipH="1">
            <a:off x="3783102" y="2164069"/>
            <a:ext cx="983655" cy="0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19">
            <a:extLst>
              <a:ext uri="{FF2B5EF4-FFF2-40B4-BE49-F238E27FC236}">
                <a16:creationId xmlns:a16="http://schemas.microsoft.com/office/drawing/2014/main" id="{7BCF9D3A-F47B-44B6-81C8-9F29E35B471C}"/>
              </a:ext>
            </a:extLst>
          </p:cNvPr>
          <p:cNvCxnSpPr/>
          <p:nvPr/>
        </p:nvCxnSpPr>
        <p:spPr>
          <a:xfrm rot="10800000" flipH="1">
            <a:off x="3783101" y="3115784"/>
            <a:ext cx="983655" cy="0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19">
            <a:extLst>
              <a:ext uri="{FF2B5EF4-FFF2-40B4-BE49-F238E27FC236}">
                <a16:creationId xmlns:a16="http://schemas.microsoft.com/office/drawing/2014/main" id="{9130B99B-A29A-4C69-9166-B1880BB03D14}"/>
              </a:ext>
            </a:extLst>
          </p:cNvPr>
          <p:cNvCxnSpPr/>
          <p:nvPr/>
        </p:nvCxnSpPr>
        <p:spPr>
          <a:xfrm rot="10800000" flipH="1">
            <a:off x="3783102" y="4086402"/>
            <a:ext cx="983655" cy="0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19">
            <a:extLst>
              <a:ext uri="{FF2B5EF4-FFF2-40B4-BE49-F238E27FC236}">
                <a16:creationId xmlns:a16="http://schemas.microsoft.com/office/drawing/2014/main" id="{57AD0235-6EBC-4EC2-A75B-70D8E4522A8E}"/>
              </a:ext>
            </a:extLst>
          </p:cNvPr>
          <p:cNvCxnSpPr/>
          <p:nvPr/>
        </p:nvCxnSpPr>
        <p:spPr>
          <a:xfrm rot="10800000" flipH="1">
            <a:off x="3783102" y="5071807"/>
            <a:ext cx="983655" cy="0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19">
            <a:extLst>
              <a:ext uri="{FF2B5EF4-FFF2-40B4-BE49-F238E27FC236}">
                <a16:creationId xmlns:a16="http://schemas.microsoft.com/office/drawing/2014/main" id="{16286D45-3C29-4987-A20B-608D264B640E}"/>
              </a:ext>
            </a:extLst>
          </p:cNvPr>
          <p:cNvCxnSpPr/>
          <p:nvPr/>
        </p:nvCxnSpPr>
        <p:spPr>
          <a:xfrm rot="10800000" flipH="1">
            <a:off x="3783102" y="6127099"/>
            <a:ext cx="983655" cy="0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19">
            <a:extLst>
              <a:ext uri="{FF2B5EF4-FFF2-40B4-BE49-F238E27FC236}">
                <a16:creationId xmlns:a16="http://schemas.microsoft.com/office/drawing/2014/main" id="{DD5D87EA-3318-47D5-978C-211CBD3655D6}"/>
              </a:ext>
            </a:extLst>
          </p:cNvPr>
          <p:cNvCxnSpPr/>
          <p:nvPr/>
        </p:nvCxnSpPr>
        <p:spPr>
          <a:xfrm flipH="1">
            <a:off x="7335977" y="2154627"/>
            <a:ext cx="983655" cy="0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19">
            <a:extLst>
              <a:ext uri="{FF2B5EF4-FFF2-40B4-BE49-F238E27FC236}">
                <a16:creationId xmlns:a16="http://schemas.microsoft.com/office/drawing/2014/main" id="{D5AC5030-14D8-4753-A699-1C13B62B5490}"/>
              </a:ext>
            </a:extLst>
          </p:cNvPr>
          <p:cNvCxnSpPr/>
          <p:nvPr/>
        </p:nvCxnSpPr>
        <p:spPr>
          <a:xfrm flipH="1">
            <a:off x="7335977" y="3113978"/>
            <a:ext cx="983655" cy="0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19">
            <a:extLst>
              <a:ext uri="{FF2B5EF4-FFF2-40B4-BE49-F238E27FC236}">
                <a16:creationId xmlns:a16="http://schemas.microsoft.com/office/drawing/2014/main" id="{EBD9624D-3E3F-4100-82AA-DFCA9385B448}"/>
              </a:ext>
            </a:extLst>
          </p:cNvPr>
          <p:cNvCxnSpPr/>
          <p:nvPr/>
        </p:nvCxnSpPr>
        <p:spPr>
          <a:xfrm flipH="1">
            <a:off x="7335976" y="4086402"/>
            <a:ext cx="983655" cy="0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19">
            <a:extLst>
              <a:ext uri="{FF2B5EF4-FFF2-40B4-BE49-F238E27FC236}">
                <a16:creationId xmlns:a16="http://schemas.microsoft.com/office/drawing/2014/main" id="{A92D4087-CD59-4C84-81C8-F7A309D1E39A}"/>
              </a:ext>
            </a:extLst>
          </p:cNvPr>
          <p:cNvCxnSpPr/>
          <p:nvPr/>
        </p:nvCxnSpPr>
        <p:spPr>
          <a:xfrm flipH="1">
            <a:off x="7335976" y="5078683"/>
            <a:ext cx="983655" cy="0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19">
            <a:extLst>
              <a:ext uri="{FF2B5EF4-FFF2-40B4-BE49-F238E27FC236}">
                <a16:creationId xmlns:a16="http://schemas.microsoft.com/office/drawing/2014/main" id="{D1E80BA9-ED46-4107-9FDC-4148433748B5}"/>
              </a:ext>
            </a:extLst>
          </p:cNvPr>
          <p:cNvCxnSpPr/>
          <p:nvPr/>
        </p:nvCxnSpPr>
        <p:spPr>
          <a:xfrm flipH="1">
            <a:off x="7335976" y="6101287"/>
            <a:ext cx="983655" cy="0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14">
            <a:extLst>
              <a:ext uri="{FF2B5EF4-FFF2-40B4-BE49-F238E27FC236}">
                <a16:creationId xmlns:a16="http://schemas.microsoft.com/office/drawing/2014/main" id="{DA2C4A33-DE07-46F7-9567-EA1C74178335}"/>
              </a:ext>
            </a:extLst>
          </p:cNvPr>
          <p:cNvSpPr/>
          <p:nvPr/>
        </p:nvSpPr>
        <p:spPr>
          <a:xfrm>
            <a:off x="8692277" y="1947849"/>
            <a:ext cx="2775214" cy="369312"/>
          </a:xfrm>
          <a:prstGeom prst="rect">
            <a:avLst/>
          </a:prstGeom>
        </p:spPr>
        <p:txBody>
          <a:bodyPr wrap="square" lIns="121899" tIns="60950" rIns="121899" bIns="60950">
            <a:spAutoFit/>
          </a:bodyPr>
          <a:lstStyle/>
          <a:p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Syýahatçylyk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Rectangle 14">
            <a:extLst>
              <a:ext uri="{FF2B5EF4-FFF2-40B4-BE49-F238E27FC236}">
                <a16:creationId xmlns:a16="http://schemas.microsoft.com/office/drawing/2014/main" id="{9ADA827D-090B-4990-B68D-2344AB1F91F6}"/>
              </a:ext>
            </a:extLst>
          </p:cNvPr>
          <p:cNvSpPr/>
          <p:nvPr/>
        </p:nvSpPr>
        <p:spPr>
          <a:xfrm>
            <a:off x="8697079" y="2925805"/>
            <a:ext cx="2775214" cy="369312"/>
          </a:xfrm>
          <a:prstGeom prst="rect">
            <a:avLst/>
          </a:prstGeom>
        </p:spPr>
        <p:txBody>
          <a:bodyPr wrap="square" lIns="121899" tIns="60950" rIns="121899" bIns="60950">
            <a:spAutoFit/>
          </a:bodyPr>
          <a:lstStyle/>
          <a:p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Hasapçylyk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we audit</a:t>
            </a:r>
          </a:p>
        </p:txBody>
      </p:sp>
      <p:sp>
        <p:nvSpPr>
          <p:cNvPr id="10" name="Rectangle 14">
            <a:extLst>
              <a:ext uri="{FF2B5EF4-FFF2-40B4-BE49-F238E27FC236}">
                <a16:creationId xmlns:a16="http://schemas.microsoft.com/office/drawing/2014/main" id="{F2AC6779-5DAC-43C3-A74A-A55FBCE1A084}"/>
              </a:ext>
            </a:extLst>
          </p:cNvPr>
          <p:cNvSpPr/>
          <p:nvPr/>
        </p:nvSpPr>
        <p:spPr>
          <a:xfrm>
            <a:off x="8687748" y="3946077"/>
            <a:ext cx="2775214" cy="615533"/>
          </a:xfrm>
          <a:prstGeom prst="rect">
            <a:avLst/>
          </a:prstGeom>
        </p:spPr>
        <p:txBody>
          <a:bodyPr wrap="square" lIns="121899" tIns="60950" rIns="121899" bIns="60950">
            <a:spAutoFit/>
          </a:bodyPr>
          <a:lstStyle/>
          <a:p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Radio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elektronika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we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aragatnaşyk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1" name="Rectangle 14">
            <a:extLst>
              <a:ext uri="{FF2B5EF4-FFF2-40B4-BE49-F238E27FC236}">
                <a16:creationId xmlns:a16="http://schemas.microsoft.com/office/drawing/2014/main" id="{DC5A603D-A208-460E-9725-F44CAC9E1615}"/>
              </a:ext>
            </a:extLst>
          </p:cNvPr>
          <p:cNvSpPr/>
          <p:nvPr/>
        </p:nvSpPr>
        <p:spPr>
          <a:xfrm>
            <a:off x="8727167" y="4656319"/>
            <a:ext cx="3255321" cy="615533"/>
          </a:xfrm>
          <a:prstGeom prst="rect">
            <a:avLst/>
          </a:prstGeom>
        </p:spPr>
        <p:txBody>
          <a:bodyPr wrap="square" lIns="121899" tIns="60950" rIns="121899" bIns="60950">
            <a:spAutoFit/>
          </a:bodyPr>
          <a:lstStyle/>
          <a:p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Çyzykly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telekommunikasiýa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we sim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ýaýlym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desgalarynyň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işi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2" name="Rectangle 14">
            <a:extLst>
              <a:ext uri="{FF2B5EF4-FFF2-40B4-BE49-F238E27FC236}">
                <a16:creationId xmlns:a16="http://schemas.microsoft.com/office/drawing/2014/main" id="{CD552F72-F6D4-4241-B59D-A366304D6E6A}"/>
              </a:ext>
            </a:extLst>
          </p:cNvPr>
          <p:cNvSpPr/>
          <p:nvPr/>
        </p:nvSpPr>
        <p:spPr>
          <a:xfrm>
            <a:off x="8749346" y="5696222"/>
            <a:ext cx="2775214" cy="615533"/>
          </a:xfrm>
          <a:prstGeom prst="rect">
            <a:avLst/>
          </a:prstGeom>
        </p:spPr>
        <p:txBody>
          <a:bodyPr wrap="square" lIns="121899" tIns="60950" rIns="121899" bIns="60950">
            <a:spAutoFit/>
          </a:bodyPr>
          <a:lstStyle/>
          <a:p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Awtomatlaşdyrylan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aragatnaşyk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ulgamlarynyň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işi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D3ECDB5-2C98-4800-953D-BD57A326C2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880" y="978839"/>
            <a:ext cx="615530" cy="61553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B24DB69-C52D-4F81-96F6-E32E1F4965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536" y="1850895"/>
            <a:ext cx="638674" cy="638674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C999DEE0-C219-426C-B90A-1B88FAF3E97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450" y="2746154"/>
            <a:ext cx="682846" cy="682846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C3D2C3F6-EDC8-491C-9A63-885FC004DB6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275" y="3670063"/>
            <a:ext cx="777195" cy="777195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685590EA-21A1-4F3C-84BA-5C1B6A8199D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087" y="4624249"/>
            <a:ext cx="895116" cy="895116"/>
          </a:xfrm>
          <a:prstGeom prst="rect">
            <a:avLst/>
          </a:prstGeom>
        </p:spPr>
      </p:pic>
      <p:pic>
        <p:nvPicPr>
          <p:cNvPr id="2048" name="Рисунок 2047">
            <a:extLst>
              <a:ext uri="{FF2B5EF4-FFF2-40B4-BE49-F238E27FC236}">
                <a16:creationId xmlns:a16="http://schemas.microsoft.com/office/drawing/2014/main" id="{50527D53-6AF2-4B04-8775-5FC0CA3D18B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762" y="5754989"/>
            <a:ext cx="744220" cy="744220"/>
          </a:xfrm>
          <a:prstGeom prst="rect">
            <a:avLst/>
          </a:prstGeom>
        </p:spPr>
      </p:pic>
      <p:pic>
        <p:nvPicPr>
          <p:cNvPr id="2050" name="Рисунок 2049">
            <a:extLst>
              <a:ext uri="{FF2B5EF4-FFF2-40B4-BE49-F238E27FC236}">
                <a16:creationId xmlns:a16="http://schemas.microsoft.com/office/drawing/2014/main" id="{3B4792A1-11C2-4B4F-8180-D0846C01E82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910" y="940332"/>
            <a:ext cx="654035" cy="654035"/>
          </a:xfrm>
          <a:prstGeom prst="rect">
            <a:avLst/>
          </a:prstGeom>
        </p:spPr>
      </p:pic>
      <p:pic>
        <p:nvPicPr>
          <p:cNvPr id="2055" name="Рисунок 2054">
            <a:extLst>
              <a:ext uri="{FF2B5EF4-FFF2-40B4-BE49-F238E27FC236}">
                <a16:creationId xmlns:a16="http://schemas.microsoft.com/office/drawing/2014/main" id="{19472518-FE02-43FD-BC86-D3C6D96FE43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365" y="1849864"/>
            <a:ext cx="682846" cy="682846"/>
          </a:xfrm>
          <a:prstGeom prst="rect">
            <a:avLst/>
          </a:prstGeom>
        </p:spPr>
      </p:pic>
      <p:pic>
        <p:nvPicPr>
          <p:cNvPr id="2061" name="Рисунок 2060">
            <a:extLst>
              <a:ext uri="{FF2B5EF4-FFF2-40B4-BE49-F238E27FC236}">
                <a16:creationId xmlns:a16="http://schemas.microsoft.com/office/drawing/2014/main" id="{7FB6B112-C7CD-405A-B1AC-CA02BC16DC0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910" y="2771968"/>
            <a:ext cx="729040" cy="729040"/>
          </a:xfrm>
          <a:prstGeom prst="rect">
            <a:avLst/>
          </a:prstGeom>
        </p:spPr>
      </p:pic>
      <p:pic>
        <p:nvPicPr>
          <p:cNvPr id="2063" name="Рисунок 2062">
            <a:extLst>
              <a:ext uri="{FF2B5EF4-FFF2-40B4-BE49-F238E27FC236}">
                <a16:creationId xmlns:a16="http://schemas.microsoft.com/office/drawing/2014/main" id="{7A6958E7-F8CE-43F2-8174-C45D89C7FCF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061" y="3670063"/>
            <a:ext cx="849732" cy="849732"/>
          </a:xfrm>
          <a:prstGeom prst="rect">
            <a:avLst/>
          </a:prstGeom>
        </p:spPr>
      </p:pic>
      <p:pic>
        <p:nvPicPr>
          <p:cNvPr id="2065" name="Рисунок 2064">
            <a:extLst>
              <a:ext uri="{FF2B5EF4-FFF2-40B4-BE49-F238E27FC236}">
                <a16:creationId xmlns:a16="http://schemas.microsoft.com/office/drawing/2014/main" id="{55A9C4F9-C44B-4615-83CC-574512073E4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711" y="4671305"/>
            <a:ext cx="822432" cy="822432"/>
          </a:xfrm>
          <a:prstGeom prst="rect">
            <a:avLst/>
          </a:prstGeom>
        </p:spPr>
      </p:pic>
      <p:pic>
        <p:nvPicPr>
          <p:cNvPr id="2067" name="Рисунок 2066">
            <a:extLst>
              <a:ext uri="{FF2B5EF4-FFF2-40B4-BE49-F238E27FC236}">
                <a16:creationId xmlns:a16="http://schemas.microsoft.com/office/drawing/2014/main" id="{9F1D7B8C-784E-4646-8781-A693D5B1DF5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003" y="5724382"/>
            <a:ext cx="895115" cy="895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045542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2">
            <a:extLst>
              <a:ext uri="{FF2B5EF4-FFF2-40B4-BE49-F238E27FC236}">
                <a16:creationId xmlns:a16="http://schemas.microsoft.com/office/drawing/2014/main" id="{7C116AE0-0E55-49EF-865B-789D2813E6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0802" y="641050"/>
            <a:ext cx="2932534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45720" tIns="22860" rIns="45720" bIns="2286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ru-KZ" sz="2400" b="1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IT </a:t>
            </a:r>
            <a:r>
              <a:rPr lang="de-DE" altLang="ru-KZ" sz="2400" b="1" dirty="0" err="1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başarnyk</a:t>
            </a:r>
            <a:r>
              <a:rPr lang="de-DE" altLang="ru-KZ" sz="2400" b="1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altLang="ru-KZ" sz="2400" b="1" dirty="0" err="1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merkezi</a:t>
            </a:r>
            <a:endParaRPr lang="ru-RU" altLang="ru-KZ" sz="2400" b="1" dirty="0">
              <a:solidFill>
                <a:schemeClr val="accent1">
                  <a:lumMod val="7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4005A2E-E018-4AED-AC6E-1486DEC27B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4057130" cy="270475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E102E71-B6B9-42AC-9AA1-160B51C548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4261" y="1196752"/>
            <a:ext cx="4077739" cy="2704753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9D489117-472E-418B-9C4F-8879198424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1505"/>
            <a:ext cx="4077739" cy="2704753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63278CE8-E32D-4200-858E-1D399530CD8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130" y="3911850"/>
            <a:ext cx="4057130" cy="270475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7AF1689B-8968-4942-ABBD-DC56E1EE6BE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5756" y="1186407"/>
            <a:ext cx="4088163" cy="272544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C6155C5-B5C7-45CF-B285-FDB33410769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494" y="3901506"/>
            <a:ext cx="4088505" cy="2690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952896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0E5636C-215F-4EDC-8BD8-A89851A14C8C}"/>
              </a:ext>
            </a:extLst>
          </p:cNvPr>
          <p:cNvSpPr/>
          <p:nvPr/>
        </p:nvSpPr>
        <p:spPr>
          <a:xfrm>
            <a:off x="3099885" y="4389641"/>
            <a:ext cx="5952682" cy="24456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ED79CAD-B4D0-43B8-90FF-F098897A7227}"/>
              </a:ext>
            </a:extLst>
          </p:cNvPr>
          <p:cNvSpPr/>
          <p:nvPr/>
        </p:nvSpPr>
        <p:spPr>
          <a:xfrm>
            <a:off x="3210443" y="2320340"/>
            <a:ext cx="5952682" cy="24456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0486BCE8-EAF5-42BC-8B2F-C39D44D16A1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2293" y="3457168"/>
            <a:ext cx="3092258" cy="204724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4EE67F9-CF68-4175-8CF2-9F1B47E57B1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130" y="5966438"/>
            <a:ext cx="1568805" cy="399220"/>
          </a:xfrm>
          <a:prstGeom prst="rect">
            <a:avLst/>
          </a:prstGeom>
        </p:spPr>
      </p:pic>
      <p:sp>
        <p:nvSpPr>
          <p:cNvPr id="12" name="Rectangle 54">
            <a:extLst>
              <a:ext uri="{FF2B5EF4-FFF2-40B4-BE49-F238E27FC236}">
                <a16:creationId xmlns:a16="http://schemas.microsoft.com/office/drawing/2014/main" id="{30C94DEB-54DD-4340-975A-4192611186D4}"/>
              </a:ext>
            </a:extLst>
          </p:cNvPr>
          <p:cNvSpPr/>
          <p:nvPr/>
        </p:nvSpPr>
        <p:spPr>
          <a:xfrm>
            <a:off x="1967259" y="952"/>
            <a:ext cx="8109248" cy="1779484"/>
          </a:xfrm>
          <a:prstGeom prst="rect">
            <a:avLst/>
          </a:prstGeom>
          <a:noFill/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8" tIns="45724" rIns="91448" bIns="45724" rtlCol="0" anchor="ctr"/>
          <a:lstStyle/>
          <a:p>
            <a:pPr algn="ctr"/>
            <a:r>
              <a:rPr lang="de-DE" sz="2400" dirty="0" err="1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Kollejde</a:t>
            </a:r>
            <a:r>
              <a:rPr lang="de-DE" sz="24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6 </a:t>
            </a:r>
            <a:r>
              <a:rPr lang="de-DE" sz="2400" dirty="0" err="1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çeşme</a:t>
            </a:r>
            <a:r>
              <a:rPr lang="de-DE" sz="24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2400" dirty="0" err="1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we</a:t>
            </a:r>
            <a:r>
              <a:rPr lang="de-DE" sz="24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2 </a:t>
            </a:r>
            <a:r>
              <a:rPr lang="de-DE" sz="2400" dirty="0" err="1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sebit</a:t>
            </a:r>
            <a:r>
              <a:rPr lang="de-DE" sz="24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2400" dirty="0" err="1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merkezi</a:t>
            </a:r>
            <a:r>
              <a:rPr lang="de-DE" sz="24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bar</a:t>
            </a:r>
            <a:endParaRPr lang="x-none" sz="2400" dirty="0">
              <a:solidFill>
                <a:schemeClr val="accent1">
                  <a:lumMod val="7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1564240-AEFB-4DF1-98FF-C651C505656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3938" y="5665037"/>
            <a:ext cx="944714" cy="94471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47D71E8-67BF-419C-8C13-11279C44262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138" y="5940903"/>
            <a:ext cx="1923466" cy="445434"/>
          </a:xfrm>
          <a:prstGeom prst="rect">
            <a:avLst/>
          </a:prstGeom>
        </p:spPr>
      </p:pic>
      <p:pic>
        <p:nvPicPr>
          <p:cNvPr id="2050" name="Picture 2" descr="Картинки по запросу &quot;grohe logo&quot;">
            <a:extLst>
              <a:ext uri="{FF2B5EF4-FFF2-40B4-BE49-F238E27FC236}">
                <a16:creationId xmlns:a16="http://schemas.microsoft.com/office/drawing/2014/main" id="{D698B071-A23A-418B-BC8E-0FABE42A91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9166" y="5997047"/>
            <a:ext cx="1102195" cy="46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F56905C-8A23-44EE-8129-708D1034810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270" y="5582222"/>
            <a:ext cx="2309568" cy="1154784"/>
          </a:xfrm>
          <a:prstGeom prst="rect">
            <a:avLst/>
          </a:prstGeom>
        </p:spPr>
      </p:pic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1FC28710-C43A-49B8-B2B0-44DF26776AE8}"/>
              </a:ext>
            </a:extLst>
          </p:cNvPr>
          <p:cNvSpPr/>
          <p:nvPr/>
        </p:nvSpPr>
        <p:spPr>
          <a:xfrm rot="5400000">
            <a:off x="-3444674" y="3300576"/>
            <a:ext cx="7005209" cy="10964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90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60BC0DB-83EF-4AB9-9E4A-E18F4CABC925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04" y="1448894"/>
            <a:ext cx="3113646" cy="207576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A7D91A8-7FAA-4671-BB0E-64877BECE2FF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622" y="1449009"/>
            <a:ext cx="3112084" cy="207472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D4149FC-A136-4D75-BA69-ADEDCBF4F82B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2292" y="1448894"/>
            <a:ext cx="3113645" cy="2075764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B7379875-AA46-4635-9E98-509E884BAC0C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060" y="3482292"/>
            <a:ext cx="3113646" cy="202212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053B716-CE6C-4179-8481-680CEBFF0AAB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53" y="3499337"/>
            <a:ext cx="3113646" cy="2025172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52A8ED9E-F618-4D45-AE59-D7A48F99B649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885" y="5971652"/>
            <a:ext cx="926700" cy="489414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6C2B0CD6-9174-49DD-8A1B-156F725375AA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389" y="5997047"/>
            <a:ext cx="730624" cy="356179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828826C-66F0-41C5-9D1C-8850B951584D}"/>
              </a:ext>
            </a:extLst>
          </p:cNvPr>
          <p:cNvSpPr/>
          <p:nvPr/>
        </p:nvSpPr>
        <p:spPr>
          <a:xfrm rot="5400000">
            <a:off x="8634574" y="3452977"/>
            <a:ext cx="7005209" cy="10964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900"/>
          </a:p>
        </p:txBody>
      </p:sp>
      <p:pic>
        <p:nvPicPr>
          <p:cNvPr id="1026" name="Picture 2" descr="Профессиональный монтаж промышленных полов - Пол Эксперт">
            <a:extLst>
              <a:ext uri="{FF2B5EF4-FFF2-40B4-BE49-F238E27FC236}">
                <a16:creationId xmlns:a16="http://schemas.microsoft.com/office/drawing/2014/main" id="{6CA031EC-5F0A-4B65-8715-503B1492CD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1980" y="5785136"/>
            <a:ext cx="1428751" cy="804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0568801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54">
            <a:extLst>
              <a:ext uri="{FF2B5EF4-FFF2-40B4-BE49-F238E27FC236}">
                <a16:creationId xmlns:a16="http://schemas.microsoft.com/office/drawing/2014/main" id="{30C94DEB-54DD-4340-975A-4192611186D4}"/>
              </a:ext>
            </a:extLst>
          </p:cNvPr>
          <p:cNvSpPr/>
          <p:nvPr/>
        </p:nvSpPr>
        <p:spPr>
          <a:xfrm>
            <a:off x="1991544" y="-459432"/>
            <a:ext cx="8109248" cy="1779484"/>
          </a:xfrm>
          <a:prstGeom prst="rect">
            <a:avLst/>
          </a:prstGeom>
          <a:noFill/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8" tIns="45724" rIns="91448" bIns="45724" rtlCol="0" anchor="ctr"/>
          <a:lstStyle/>
          <a:p>
            <a:pPr algn="ctr"/>
            <a:r>
              <a:rPr lang="de-DE" sz="2400" b="1" dirty="0" err="1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Distansion</a:t>
            </a:r>
            <a:r>
              <a:rPr lang="de-DE" sz="2400" b="1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2400" b="1" dirty="0" err="1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okuw</a:t>
            </a:r>
            <a:endParaRPr lang="x-none" sz="2400" b="1" dirty="0">
              <a:solidFill>
                <a:schemeClr val="accent1">
                  <a:lumMod val="7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704FEC4-24E8-45CB-B59C-9B8BD84F76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31504" y="764704"/>
            <a:ext cx="9505056" cy="5807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693496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0423784C-2DBA-4F23-AE30-FF393892FEBF}"/>
              </a:ext>
            </a:extLst>
          </p:cNvPr>
          <p:cNvCxnSpPr>
            <a:cxnSpLocks/>
          </p:cNvCxnSpPr>
          <p:nvPr/>
        </p:nvCxnSpPr>
        <p:spPr>
          <a:xfrm>
            <a:off x="6096000" y="5317437"/>
            <a:ext cx="936104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7F453709-311C-4C4A-BE99-81CA0A488037}"/>
              </a:ext>
            </a:extLst>
          </p:cNvPr>
          <p:cNvCxnSpPr>
            <a:cxnSpLocks/>
          </p:cNvCxnSpPr>
          <p:nvPr/>
        </p:nvCxnSpPr>
        <p:spPr>
          <a:xfrm>
            <a:off x="6096000" y="4005064"/>
            <a:ext cx="936104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0857AC11-A630-40B8-9D91-487DFBFD0B94}"/>
              </a:ext>
            </a:extLst>
          </p:cNvPr>
          <p:cNvCxnSpPr>
            <a:cxnSpLocks/>
          </p:cNvCxnSpPr>
          <p:nvPr/>
        </p:nvCxnSpPr>
        <p:spPr>
          <a:xfrm>
            <a:off x="6096000" y="2725149"/>
            <a:ext cx="936104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54">
            <a:extLst>
              <a:ext uri="{FF2B5EF4-FFF2-40B4-BE49-F238E27FC236}">
                <a16:creationId xmlns:a16="http://schemas.microsoft.com/office/drawing/2014/main" id="{30C94DEB-54DD-4340-975A-4192611186D4}"/>
              </a:ext>
            </a:extLst>
          </p:cNvPr>
          <p:cNvSpPr/>
          <p:nvPr/>
        </p:nvSpPr>
        <p:spPr>
          <a:xfrm>
            <a:off x="1991544" y="-459432"/>
            <a:ext cx="8109248" cy="1779484"/>
          </a:xfrm>
          <a:prstGeom prst="rect">
            <a:avLst/>
          </a:prstGeom>
          <a:noFill/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8" tIns="45724" rIns="91448" bIns="45724" rtlCol="0" anchor="ctr"/>
          <a:lstStyle/>
          <a:p>
            <a:pPr algn="ctr"/>
            <a:r>
              <a:rPr lang="de-DE" sz="2400" b="1" dirty="0" err="1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Geçiş</a:t>
            </a:r>
            <a:r>
              <a:rPr lang="de-DE" sz="2400" b="1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2400" b="1" dirty="0" err="1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nähili</a:t>
            </a:r>
            <a:r>
              <a:rPr lang="de-DE" sz="2400" b="1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2400" b="1" dirty="0" err="1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boldy</a:t>
            </a:r>
            <a:r>
              <a:rPr lang="de-DE" sz="2400" b="1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?</a:t>
            </a:r>
            <a:endParaRPr lang="x-none" sz="2400" b="1" dirty="0">
              <a:solidFill>
                <a:schemeClr val="accent1">
                  <a:lumMod val="7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Rectangle 14">
            <a:extLst>
              <a:ext uri="{FF2B5EF4-FFF2-40B4-BE49-F238E27FC236}">
                <a16:creationId xmlns:a16="http://schemas.microsoft.com/office/drawing/2014/main" id="{A73B36B5-81E5-49B5-BBAD-1802AFBA30BD}"/>
              </a:ext>
            </a:extLst>
          </p:cNvPr>
          <p:cNvSpPr/>
          <p:nvPr/>
        </p:nvSpPr>
        <p:spPr>
          <a:xfrm>
            <a:off x="717576" y="654525"/>
            <a:ext cx="10657184" cy="677088"/>
          </a:xfrm>
          <a:prstGeom prst="rect">
            <a:avLst/>
          </a:prstGeom>
        </p:spPr>
        <p:txBody>
          <a:bodyPr wrap="square" lIns="121899" tIns="60950" rIns="121899" bIns="60950">
            <a:spAutoFit/>
          </a:bodyPr>
          <a:lstStyle/>
          <a:p>
            <a:pPr algn="ctr"/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Distansion</a:t>
            </a: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okuw</a:t>
            </a: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tehnologiýalaryna</a:t>
            </a: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geçmek</a:t>
            </a: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bilen</a:t>
            </a: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n-US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kollejde</a:t>
            </a: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mugallymlara</a:t>
            </a: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goldaw</a:t>
            </a: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bermek</a:t>
            </a: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üçin</a:t>
            </a: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baş</a:t>
            </a: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edara</a:t>
            </a: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döredildi</a:t>
            </a: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we </a:t>
            </a:r>
            <a:r>
              <a:rPr lang="en-US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guraldy</a:t>
            </a:r>
            <a:endParaRPr lang="en-US" i="1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30922BA-77BD-4CA6-AE00-230FF61D33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1384" y="1772816"/>
            <a:ext cx="5164232" cy="4586048"/>
          </a:xfrm>
          <a:prstGeom prst="rect">
            <a:avLst/>
          </a:prstGeom>
        </p:spPr>
      </p:pic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ABC45056-56E3-477F-9348-14DAF483D74B}"/>
              </a:ext>
            </a:extLst>
          </p:cNvPr>
          <p:cNvCxnSpPr>
            <a:cxnSpLocks/>
          </p:cNvCxnSpPr>
          <p:nvPr/>
        </p:nvCxnSpPr>
        <p:spPr>
          <a:xfrm>
            <a:off x="6096000" y="2725149"/>
            <a:ext cx="0" cy="259228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6186E1B1-A458-42B0-ABB1-64DDA3660F4F}"/>
              </a:ext>
            </a:extLst>
          </p:cNvPr>
          <p:cNvCxnSpPr>
            <a:cxnSpLocks/>
          </p:cNvCxnSpPr>
          <p:nvPr/>
        </p:nvCxnSpPr>
        <p:spPr>
          <a:xfrm>
            <a:off x="5159896" y="4005064"/>
            <a:ext cx="936104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306845E-F1EB-4212-872C-13EA6968BB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987268" y="2151163"/>
            <a:ext cx="4644871" cy="372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776193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54">
            <a:extLst>
              <a:ext uri="{FF2B5EF4-FFF2-40B4-BE49-F238E27FC236}">
                <a16:creationId xmlns:a16="http://schemas.microsoft.com/office/drawing/2014/main" id="{30C94DEB-54DD-4340-975A-4192611186D4}"/>
              </a:ext>
            </a:extLst>
          </p:cNvPr>
          <p:cNvSpPr/>
          <p:nvPr/>
        </p:nvSpPr>
        <p:spPr>
          <a:xfrm>
            <a:off x="1163452" y="-497020"/>
            <a:ext cx="9865096" cy="1779484"/>
          </a:xfrm>
          <a:prstGeom prst="rect">
            <a:avLst/>
          </a:prstGeom>
          <a:noFill/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8" tIns="45724" rIns="91448" bIns="45724" rtlCol="0" anchor="ctr"/>
          <a:lstStyle/>
          <a:p>
            <a:pPr algn="ctr"/>
            <a:r>
              <a:rPr lang="de-DE" sz="3200" b="1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2400" b="1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DOT-</a:t>
            </a:r>
            <a:r>
              <a:rPr lang="de-DE" sz="2400" b="1" dirty="0" err="1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ny</a:t>
            </a:r>
            <a:r>
              <a:rPr lang="de-DE" sz="2400" b="1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2400" b="1" dirty="0" err="1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üstünlikli</a:t>
            </a:r>
            <a:r>
              <a:rPr lang="de-DE" sz="2400" b="1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2400" b="1" dirty="0" err="1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özleşdiren</a:t>
            </a:r>
            <a:r>
              <a:rPr lang="de-DE" sz="2400" b="1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2400" b="1" dirty="0" err="1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mugallymlar</a:t>
            </a:r>
            <a:r>
              <a:rPr lang="de-DE" sz="2400" b="1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YouTube-da 52 </a:t>
            </a:r>
            <a:r>
              <a:rPr lang="de-DE" sz="2400" b="1" dirty="0" err="1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wideo</a:t>
            </a:r>
            <a:r>
              <a:rPr lang="de-DE" sz="2400" b="1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2400" b="1" dirty="0" err="1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sapagyny</a:t>
            </a:r>
            <a:r>
              <a:rPr lang="de-DE" sz="2400" b="1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2400" b="1" dirty="0" err="1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ýazga</a:t>
            </a:r>
            <a:r>
              <a:rPr lang="de-DE" sz="2400" b="1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2400" b="1" dirty="0" err="1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aldyla</a:t>
            </a:r>
            <a:endParaRPr lang="x-none" sz="2400" b="1" dirty="0">
              <a:solidFill>
                <a:schemeClr val="accent1">
                  <a:lumMod val="7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2CB7BD4-238B-42B3-8506-0EA2253D0733}"/>
              </a:ext>
            </a:extLst>
          </p:cNvPr>
          <p:cNvSpPr txBox="1"/>
          <p:nvPr/>
        </p:nvSpPr>
        <p:spPr>
          <a:xfrm>
            <a:off x="65176" y="3073528"/>
            <a:ext cx="36004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Mugallym</a:t>
            </a:r>
            <a:r>
              <a:rPr lang="de-DE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Zhanna</a:t>
            </a:r>
            <a:r>
              <a:rPr lang="de-DE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Abdrakhmanowa</a:t>
            </a:r>
            <a:endParaRPr lang="ru-KZ" sz="1600" dirty="0">
              <a:solidFill>
                <a:schemeClr val="tx1">
                  <a:lumMod val="85000"/>
                  <a:lumOff val="1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049" name="TextBox 2048">
            <a:extLst>
              <a:ext uri="{FF2B5EF4-FFF2-40B4-BE49-F238E27FC236}">
                <a16:creationId xmlns:a16="http://schemas.microsoft.com/office/drawing/2014/main" id="{64D4EF0D-6C20-42DC-B09F-DC93B24A28BD}"/>
              </a:ext>
            </a:extLst>
          </p:cNvPr>
          <p:cNvSpPr txBox="1"/>
          <p:nvPr/>
        </p:nvSpPr>
        <p:spPr>
          <a:xfrm>
            <a:off x="4267769" y="3070184"/>
            <a:ext cx="36004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1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  <a:hlinkClick r:id="rId5"/>
              </a:rPr>
              <a:t>Mugallym</a:t>
            </a:r>
            <a:r>
              <a:rPr lang="de-DE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  <a:hlinkClick r:id="rId5"/>
              </a:rPr>
              <a:t> </a:t>
            </a:r>
            <a:r>
              <a:rPr lang="de-DE" sz="1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  <a:hlinkClick r:id="rId5"/>
              </a:rPr>
              <a:t>Klimenko</a:t>
            </a:r>
            <a:r>
              <a:rPr lang="de-DE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  <a:hlinkClick r:id="rId5"/>
              </a:rPr>
              <a:t> S.V.</a:t>
            </a: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  <a:hlinkClick r:id="rId5"/>
              </a:rPr>
              <a:t>.</a:t>
            </a:r>
            <a:endParaRPr lang="ru-KZ" sz="1600" b="1" dirty="0">
              <a:solidFill>
                <a:schemeClr val="tx1">
                  <a:lumMod val="85000"/>
                  <a:lumOff val="1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051" name="TextBox 2050">
            <a:extLst>
              <a:ext uri="{FF2B5EF4-FFF2-40B4-BE49-F238E27FC236}">
                <a16:creationId xmlns:a16="http://schemas.microsoft.com/office/drawing/2014/main" id="{0562CF04-085B-46C0-A798-448B8F3FED05}"/>
              </a:ext>
            </a:extLst>
          </p:cNvPr>
          <p:cNvSpPr txBox="1"/>
          <p:nvPr/>
        </p:nvSpPr>
        <p:spPr>
          <a:xfrm>
            <a:off x="8526426" y="3070184"/>
            <a:ext cx="3744009" cy="3588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nn-NO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Mugallymlar: Bralina R. Şaripowa A.K.</a:t>
            </a: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endParaRPr lang="ru-KZ" sz="1600" b="1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052" name="TextBox 2051">
            <a:extLst>
              <a:ext uri="{FF2B5EF4-FFF2-40B4-BE49-F238E27FC236}">
                <a16:creationId xmlns:a16="http://schemas.microsoft.com/office/drawing/2014/main" id="{52334BF3-16C1-4427-ADDC-4F1C3C6F6DD6}"/>
              </a:ext>
            </a:extLst>
          </p:cNvPr>
          <p:cNvSpPr txBox="1"/>
          <p:nvPr/>
        </p:nvSpPr>
        <p:spPr>
          <a:xfrm>
            <a:off x="1356992" y="5856994"/>
            <a:ext cx="415384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Umumy</a:t>
            </a:r>
            <a:r>
              <a:rPr lang="de-DE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bilim</a:t>
            </a:r>
            <a:r>
              <a:rPr lang="de-DE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dersleri</a:t>
            </a:r>
            <a:r>
              <a:rPr lang="de-DE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mugallymlary</a:t>
            </a:r>
            <a:r>
              <a:rPr lang="de-DE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üçin</a:t>
            </a:r>
            <a:r>
              <a:rPr lang="de-DE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täze</a:t>
            </a:r>
            <a:r>
              <a:rPr lang="de-DE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koronawirus</a:t>
            </a:r>
            <a:r>
              <a:rPr lang="de-DE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Covid-19 CMC </a:t>
            </a:r>
            <a:r>
              <a:rPr lang="de-DE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hakda</a:t>
            </a:r>
            <a:r>
              <a:rPr lang="de-DE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jikme-jik</a:t>
            </a:r>
            <a:r>
              <a:rPr lang="de-DE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we</a:t>
            </a:r>
            <a:r>
              <a:rPr lang="de-DE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wizual</a:t>
            </a:r>
            <a:r>
              <a:rPr lang="de-DE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maglumatlar</a:t>
            </a:r>
            <a:endParaRPr lang="ru-KZ" sz="1600" dirty="0">
              <a:solidFill>
                <a:schemeClr val="tx1">
                  <a:lumMod val="85000"/>
                  <a:lumOff val="1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2054" name="Рисунок 2053">
            <a:extLst>
              <a:ext uri="{FF2B5EF4-FFF2-40B4-BE49-F238E27FC236}">
                <a16:creationId xmlns:a16="http://schemas.microsoft.com/office/drawing/2014/main" id="{4688EE31-05E8-44AF-860C-FD6C733E9B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91544" y="3519818"/>
            <a:ext cx="2972344" cy="2253787"/>
          </a:xfrm>
          <a:prstGeom prst="rect">
            <a:avLst/>
          </a:prstGeom>
        </p:spPr>
      </p:pic>
      <p:pic>
        <p:nvPicPr>
          <p:cNvPr id="2056" name="Рисунок 2055">
            <a:extLst>
              <a:ext uri="{FF2B5EF4-FFF2-40B4-BE49-F238E27FC236}">
                <a16:creationId xmlns:a16="http://schemas.microsoft.com/office/drawing/2014/main" id="{A0F9CC79-85AB-4982-AC38-1B197993FD4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55402" y="3507645"/>
            <a:ext cx="2742047" cy="2229060"/>
          </a:xfrm>
          <a:prstGeom prst="rect">
            <a:avLst/>
          </a:prstGeom>
        </p:spPr>
      </p:pic>
      <p:pic>
        <p:nvPicPr>
          <p:cNvPr id="2057" name="Мультимедиа в Интернете 2056" title="Использование Google Classroom">
            <a:hlinkClick r:id="" action="ppaction://media"/>
            <a:extLst>
              <a:ext uri="{FF2B5EF4-FFF2-40B4-BE49-F238E27FC236}">
                <a16:creationId xmlns:a16="http://schemas.microsoft.com/office/drawing/2014/main" id="{298CDC3C-C5C4-44F5-961E-17070C40593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8"/>
          <a:stretch>
            <a:fillRect/>
          </a:stretch>
        </p:blipFill>
        <p:spPr>
          <a:xfrm>
            <a:off x="-4395" y="764704"/>
            <a:ext cx="3962774" cy="2229060"/>
          </a:xfrm>
          <a:prstGeom prst="rect">
            <a:avLst/>
          </a:prstGeom>
        </p:spPr>
      </p:pic>
      <p:pic>
        <p:nvPicPr>
          <p:cNvPr id="2058" name="Мультимедиа в Интернете 2057" title="&quot;Кәсіптік қазақ тілі&quot; и &quot;Компьютерная геометрия и графика&quot;">
            <a:hlinkClick r:id="" action="ppaction://media"/>
            <a:extLst>
              <a:ext uri="{FF2B5EF4-FFF2-40B4-BE49-F238E27FC236}">
                <a16:creationId xmlns:a16="http://schemas.microsoft.com/office/drawing/2014/main" id="{57E896F1-DEE4-43A1-95E1-C72FC594FF56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9"/>
          <a:stretch>
            <a:fillRect/>
          </a:stretch>
        </p:blipFill>
        <p:spPr>
          <a:xfrm>
            <a:off x="8267211" y="764704"/>
            <a:ext cx="3962773" cy="2229060"/>
          </a:xfrm>
          <a:prstGeom prst="rect">
            <a:avLst/>
          </a:prstGeom>
        </p:spPr>
      </p:pic>
      <p:sp>
        <p:nvSpPr>
          <p:cNvPr id="2059" name="TextBox 2058">
            <a:extLst>
              <a:ext uri="{FF2B5EF4-FFF2-40B4-BE49-F238E27FC236}">
                <a16:creationId xmlns:a16="http://schemas.microsoft.com/office/drawing/2014/main" id="{A3359C94-9D52-43DE-BFA6-AA358C187B15}"/>
              </a:ext>
            </a:extLst>
          </p:cNvPr>
          <p:cNvSpPr txBox="1"/>
          <p:nvPr/>
        </p:nvSpPr>
        <p:spPr>
          <a:xfrm>
            <a:off x="6449502" y="5809929"/>
            <a:ext cx="4153845" cy="9251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de-DE" sz="16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Sosial</a:t>
            </a:r>
            <a:r>
              <a:rPr lang="de-DE" sz="16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16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aralyk</a:t>
            </a:r>
            <a:r>
              <a:rPr lang="de-DE" sz="16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, </a:t>
            </a:r>
            <a:r>
              <a:rPr lang="de-DE" sz="16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öz-özüňi</a:t>
            </a:r>
            <a:r>
              <a:rPr lang="de-DE" sz="16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16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izolirlemek</a:t>
            </a:r>
            <a:r>
              <a:rPr lang="de-DE" sz="16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16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döredijilige</a:t>
            </a:r>
            <a:r>
              <a:rPr lang="de-DE" sz="16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16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päsgelçilik</a:t>
            </a:r>
            <a:r>
              <a:rPr lang="de-DE" sz="16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16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däl</a:t>
            </a:r>
            <a:r>
              <a:rPr lang="de-DE" sz="16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, </a:t>
            </a:r>
            <a:r>
              <a:rPr lang="de-DE" sz="16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muny</a:t>
            </a:r>
            <a:r>
              <a:rPr lang="de-DE" sz="16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Di-18-2gb </a:t>
            </a:r>
            <a:r>
              <a:rPr lang="de-DE" sz="16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toparynyň</a:t>
            </a:r>
            <a:r>
              <a:rPr lang="de-DE" sz="16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"</a:t>
            </a:r>
            <a:r>
              <a:rPr lang="de-DE" sz="16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Dizaýnerler</a:t>
            </a:r>
            <a:r>
              <a:rPr lang="de-DE" sz="16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" </a:t>
            </a:r>
            <a:r>
              <a:rPr lang="de-DE" sz="16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wideosy</a:t>
            </a:r>
            <a:r>
              <a:rPr lang="de-DE" sz="16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16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tassyklaýar</a:t>
            </a:r>
            <a:r>
              <a:rPr lang="de-DE" sz="16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.</a:t>
            </a:r>
            <a:endParaRPr lang="ru-KZ" sz="1600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FD164A4-F87B-4EA6-8F8D-A1A27F2DD31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67769" y="777429"/>
            <a:ext cx="3648808" cy="222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8934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20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2057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20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7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2058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0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20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8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54">
            <a:extLst>
              <a:ext uri="{FF2B5EF4-FFF2-40B4-BE49-F238E27FC236}">
                <a16:creationId xmlns:a16="http://schemas.microsoft.com/office/drawing/2014/main" id="{30C94DEB-54DD-4340-975A-4192611186D4}"/>
              </a:ext>
            </a:extLst>
          </p:cNvPr>
          <p:cNvSpPr/>
          <p:nvPr/>
        </p:nvSpPr>
        <p:spPr>
          <a:xfrm>
            <a:off x="95672" y="-171400"/>
            <a:ext cx="12000656" cy="1779484"/>
          </a:xfrm>
          <a:prstGeom prst="rect">
            <a:avLst/>
          </a:prstGeom>
          <a:noFill/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8" tIns="45724" rIns="91448" bIns="45724" rtlCol="0" anchor="ctr"/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de-DE" i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Dalaşgärleri</a:t>
            </a:r>
            <a:r>
              <a:rPr lang="de-DE" i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de-DE" i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kabul</a:t>
            </a:r>
            <a:r>
              <a:rPr lang="de-DE" i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de-DE" i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etmek</a:t>
            </a:r>
            <a:r>
              <a:rPr lang="de-DE" i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de-DE" i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nähili</a:t>
            </a:r>
            <a:r>
              <a:rPr lang="de-DE" i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de-DE" i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geçirildi</a:t>
            </a:r>
            <a:r>
              <a:rPr lang="de-DE" i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?</a:t>
            </a: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de-DE" i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2020-2021-nji </a:t>
            </a:r>
            <a:r>
              <a:rPr lang="de-DE" i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okuw</a:t>
            </a:r>
            <a:r>
              <a:rPr lang="de-DE" i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de-DE" i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ýylynda</a:t>
            </a:r>
            <a:r>
              <a:rPr lang="de-DE" i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, </a:t>
            </a:r>
            <a:r>
              <a:rPr lang="de-DE" i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kollej</a:t>
            </a:r>
            <a:r>
              <a:rPr lang="de-DE" i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11 </a:t>
            </a:r>
            <a:r>
              <a:rPr lang="de-DE" i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hünär</a:t>
            </a:r>
            <a:r>
              <a:rPr lang="de-DE" i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de-DE" i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boýunça</a:t>
            </a:r>
            <a:r>
              <a:rPr lang="de-DE" i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de-DE" i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resminamalary</a:t>
            </a:r>
            <a:r>
              <a:rPr lang="de-DE" i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de-DE" i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kabul</a:t>
            </a:r>
            <a:r>
              <a:rPr lang="de-DE" i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de-DE" i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edýärdi</a:t>
            </a:r>
            <a:r>
              <a:rPr lang="de-DE" i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.  </a:t>
            </a:r>
            <a:r>
              <a:rPr lang="de-DE" i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Resminamalar</a:t>
            </a:r>
            <a:r>
              <a:rPr lang="de-DE" i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de-DE" i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elektron</a:t>
            </a:r>
            <a:r>
              <a:rPr lang="de-DE" i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de-DE" i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görnüşinde</a:t>
            </a:r>
            <a:r>
              <a:rPr lang="de-DE" i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, "Elektron </a:t>
            </a:r>
            <a:r>
              <a:rPr lang="de-DE" i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hökümet</a:t>
            </a:r>
            <a:r>
              <a:rPr lang="de-DE" i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" web </a:t>
            </a:r>
            <a:r>
              <a:rPr lang="de-DE" i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sahypasy</a:t>
            </a:r>
            <a:r>
              <a:rPr lang="de-DE" i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: www.egov.kz </a:t>
            </a:r>
            <a:r>
              <a:rPr lang="de-DE" i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we</a:t>
            </a:r>
            <a:r>
              <a:rPr lang="de-DE" i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de-DE" i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kagyz</a:t>
            </a:r>
            <a:r>
              <a:rPr lang="de-DE" i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de-DE" i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görnüşinde</a:t>
            </a:r>
            <a:r>
              <a:rPr lang="de-DE" i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de-DE" i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kabul</a:t>
            </a:r>
            <a:r>
              <a:rPr lang="de-DE" i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de-DE" i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edildi</a:t>
            </a:r>
            <a:r>
              <a:rPr lang="de-DE" i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.</a:t>
            </a:r>
            <a:endParaRPr lang="ru-KZ" i="1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64A5F0C-AE26-4498-9671-E0DC8BD0FE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84791" y="1462087"/>
            <a:ext cx="8422417" cy="5207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428504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DD0CA04-FA4B-4980-B8CE-229368CF8D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3352" y="982467"/>
            <a:ext cx="11731258" cy="5562113"/>
          </a:xfrm>
          <a:prstGeom prst="rect">
            <a:avLst/>
          </a:prstGeom>
        </p:spPr>
      </p:pic>
      <p:sp>
        <p:nvSpPr>
          <p:cNvPr id="12" name="Rectangle 54">
            <a:extLst>
              <a:ext uri="{FF2B5EF4-FFF2-40B4-BE49-F238E27FC236}">
                <a16:creationId xmlns:a16="http://schemas.microsoft.com/office/drawing/2014/main" id="{30C94DEB-54DD-4340-975A-4192611186D4}"/>
              </a:ext>
            </a:extLst>
          </p:cNvPr>
          <p:cNvSpPr/>
          <p:nvPr/>
        </p:nvSpPr>
        <p:spPr>
          <a:xfrm>
            <a:off x="-363051" y="-387424"/>
            <a:ext cx="12918100" cy="1779484"/>
          </a:xfrm>
          <a:prstGeom prst="rect">
            <a:avLst/>
          </a:prstGeom>
          <a:noFill/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8" tIns="45724" rIns="91448" bIns="45724" rtlCol="0" anchor="ctr"/>
          <a:lstStyle/>
          <a:p>
            <a:pPr algn="ctr">
              <a:lnSpc>
                <a:spcPts val="3200"/>
              </a:lnSpc>
            </a:pPr>
            <a:r>
              <a:rPr lang="de-DE" sz="2400" dirty="0" err="1">
                <a:solidFill>
                  <a:schemeClr val="accent1">
                    <a:lumMod val="75000"/>
                  </a:schemeClr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Senagat</a:t>
            </a:r>
            <a:r>
              <a:rPr lang="de-DE" sz="2400" dirty="0">
                <a:solidFill>
                  <a:schemeClr val="accent1">
                    <a:lumMod val="75000"/>
                  </a:schemeClr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2400" dirty="0" err="1">
                <a:solidFill>
                  <a:schemeClr val="accent1">
                    <a:lumMod val="75000"/>
                  </a:schemeClr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okuwlaryny</a:t>
            </a:r>
            <a:r>
              <a:rPr lang="de-DE" sz="2400" dirty="0">
                <a:solidFill>
                  <a:schemeClr val="accent1">
                    <a:lumMod val="75000"/>
                  </a:schemeClr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2400" dirty="0" err="1">
                <a:solidFill>
                  <a:schemeClr val="accent1">
                    <a:lumMod val="75000"/>
                  </a:schemeClr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we</a:t>
            </a:r>
            <a:r>
              <a:rPr lang="de-DE" sz="2400" dirty="0">
                <a:solidFill>
                  <a:schemeClr val="accent1">
                    <a:lumMod val="75000"/>
                  </a:schemeClr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2400" dirty="0" err="1">
                <a:solidFill>
                  <a:schemeClr val="accent1">
                    <a:lumMod val="75000"/>
                  </a:schemeClr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hünär</a:t>
            </a:r>
            <a:r>
              <a:rPr lang="de-DE" sz="2400" dirty="0">
                <a:solidFill>
                  <a:schemeClr val="accent1">
                    <a:lumMod val="75000"/>
                  </a:schemeClr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2400" dirty="0" err="1">
                <a:solidFill>
                  <a:schemeClr val="accent1">
                    <a:lumMod val="75000"/>
                  </a:schemeClr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tejribesini</a:t>
            </a:r>
            <a:r>
              <a:rPr lang="de-DE" sz="2400" dirty="0">
                <a:solidFill>
                  <a:schemeClr val="accent1">
                    <a:lumMod val="75000"/>
                  </a:schemeClr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2400" dirty="0" err="1">
                <a:solidFill>
                  <a:schemeClr val="accent1">
                    <a:lumMod val="75000"/>
                  </a:schemeClr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geçirmegiň</a:t>
            </a:r>
            <a:r>
              <a:rPr lang="de-DE" sz="2400" dirty="0">
                <a:solidFill>
                  <a:schemeClr val="accent1">
                    <a:lumMod val="75000"/>
                  </a:schemeClr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2400" dirty="0" err="1">
                <a:solidFill>
                  <a:schemeClr val="accent1">
                    <a:lumMod val="75000"/>
                  </a:schemeClr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aýratynlyklary</a:t>
            </a:r>
            <a:r>
              <a:rPr lang="de-DE" sz="2400" dirty="0">
                <a:solidFill>
                  <a:schemeClr val="accent1">
                    <a:lumMod val="75000"/>
                  </a:schemeClr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2400" dirty="0" err="1">
                <a:solidFill>
                  <a:schemeClr val="accent1">
                    <a:lumMod val="75000"/>
                  </a:schemeClr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haýsylar</a:t>
            </a:r>
            <a:r>
              <a:rPr lang="de-DE" sz="2400" dirty="0">
                <a:solidFill>
                  <a:schemeClr val="accent1">
                    <a:lumMod val="75000"/>
                  </a:schemeClr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?</a:t>
            </a:r>
            <a:endParaRPr lang="ru-KZ" sz="2400" dirty="0">
              <a:solidFill>
                <a:schemeClr val="accent1">
                  <a:lumMod val="75000"/>
                </a:schemeClr>
              </a:solidFill>
              <a:effectLst/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9549D1D-654D-491B-BC6E-95F149C3718D}"/>
              </a:ext>
            </a:extLst>
          </p:cNvPr>
          <p:cNvSpPr txBox="1"/>
          <p:nvPr/>
        </p:nvSpPr>
        <p:spPr>
          <a:xfrm>
            <a:off x="5015880" y="5229201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ДОТ</a:t>
            </a:r>
            <a:endParaRPr lang="ru-KZ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321404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20417</TotalTime>
  <Words>291</Words>
  <Application>Microsoft Office PowerPoint</Application>
  <PresentationFormat>Широкоэкранный</PresentationFormat>
  <Paragraphs>43</Paragraphs>
  <Slides>11</Slides>
  <Notes>9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Lato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Механизм распределения госзаказа в рамках подушевого финансирования</dc:title>
  <dc:creator>Даулетова Галия Ногаевна</dc:creator>
  <cp:lastModifiedBy>ProBook</cp:lastModifiedBy>
  <cp:revision>362</cp:revision>
  <cp:lastPrinted>2020-10-21T05:52:09Z</cp:lastPrinted>
  <dcterms:created xsi:type="dcterms:W3CDTF">2019-04-30T10:52:42Z</dcterms:created>
  <dcterms:modified xsi:type="dcterms:W3CDTF">2020-11-12T10:24:47Z</dcterms:modified>
</cp:coreProperties>
</file>