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300" r:id="rId2"/>
    <p:sldId id="318" r:id="rId3"/>
    <p:sldId id="306" r:id="rId4"/>
    <p:sldId id="307" r:id="rId5"/>
    <p:sldId id="310" r:id="rId6"/>
    <p:sldId id="275" r:id="rId7"/>
    <p:sldId id="313" r:id="rId8"/>
    <p:sldId id="316" r:id="rId9"/>
    <p:sldId id="314" r:id="rId10"/>
    <p:sldId id="315" r:id="rId11"/>
    <p:sldId id="320" r:id="rId12"/>
    <p:sldId id="321" r:id="rId13"/>
    <p:sldId id="282" r:id="rId14"/>
  </p:sldIdLst>
  <p:sldSz cx="6858000" cy="5143500"/>
  <p:notesSz cx="6735763" cy="9866313"/>
  <p:embeddedFontLst>
    <p:embeddedFont>
      <p:font typeface="Roboto Condensed" panose="020B0604020202020204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  <p:embeddedFont>
      <p:font typeface="Wingdings 2" panose="05020102010507070707" pitchFamily="18" charset="2"/>
      <p:regular r:id="rId26"/>
    </p:embeddedFont>
    <p:embeddedFont>
      <p:font typeface="Roboto Condensed Light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3F5378"/>
    <a:srgbClr val="E3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2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157F5-215B-43ED-AB08-A24289CCC5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44900-579A-4027-A65A-02BFCCA3E7D1}">
      <dgm:prSet phldrT="[Текст]"/>
      <dgm:spPr/>
      <dgm:t>
        <a:bodyPr/>
        <a:lstStyle/>
        <a:p>
          <a:r>
            <a:rPr lang="de-DE" dirty="0" err="1"/>
            <a:t>Distansion</a:t>
          </a:r>
          <a:r>
            <a:rPr lang="de-DE" dirty="0"/>
            <a:t> </a:t>
          </a:r>
          <a:r>
            <a:rPr lang="de-DE" dirty="0" err="1"/>
            <a:t>okuw</a:t>
          </a:r>
          <a:r>
            <a:rPr lang="de-DE" dirty="0"/>
            <a:t> </a:t>
          </a:r>
          <a:r>
            <a:rPr lang="de-DE" dirty="0" err="1"/>
            <a:t>prosesi</a:t>
          </a:r>
          <a:r>
            <a:rPr lang="de-DE" dirty="0"/>
            <a:t> </a:t>
          </a:r>
          <a:r>
            <a:rPr lang="de-DE" dirty="0" err="1"/>
            <a:t>guraldy</a:t>
          </a:r>
          <a:endParaRPr lang="ru-RU" dirty="0"/>
        </a:p>
      </dgm:t>
    </dgm:pt>
    <dgm:pt modelId="{2254DA80-040A-4A6B-B317-9F1583EBDD17}" type="parTrans" cxnId="{59E144DE-8C9A-4403-B68F-1C1BF104C7D8}">
      <dgm:prSet/>
      <dgm:spPr/>
      <dgm:t>
        <a:bodyPr/>
        <a:lstStyle/>
        <a:p>
          <a:endParaRPr lang="ru-RU"/>
        </a:p>
      </dgm:t>
    </dgm:pt>
    <dgm:pt modelId="{DDDA0488-D233-477E-93D4-DBFDE133ABFA}" type="sibTrans" cxnId="{59E144DE-8C9A-4403-B68F-1C1BF104C7D8}">
      <dgm:prSet/>
      <dgm:spPr/>
      <dgm:t>
        <a:bodyPr/>
        <a:lstStyle/>
        <a:p>
          <a:endParaRPr lang="ru-RU"/>
        </a:p>
      </dgm:t>
    </dgm:pt>
    <dgm:pt modelId="{0D6722D1-5263-42C6-8054-FE7EE0071C08}">
      <dgm:prSet phldrT="[Текст]"/>
      <dgm:spPr/>
      <dgm:t>
        <a:bodyPr/>
        <a:lstStyle/>
        <a:p>
          <a:endParaRPr lang="ru-RU" dirty="0"/>
        </a:p>
      </dgm:t>
    </dgm:pt>
    <dgm:pt modelId="{65EF5D4C-0DC6-4860-A1F2-F6D0248F072E}" type="parTrans" cxnId="{8F70B691-A570-4132-AAB6-C65351FF8A22}">
      <dgm:prSet/>
      <dgm:spPr/>
      <dgm:t>
        <a:bodyPr/>
        <a:lstStyle/>
        <a:p>
          <a:endParaRPr lang="ru-RU"/>
        </a:p>
      </dgm:t>
    </dgm:pt>
    <dgm:pt modelId="{E0E73B10-C1F3-4C04-B69A-47F1B7F7501E}" type="sibTrans" cxnId="{8F70B691-A570-4132-AAB6-C65351FF8A22}">
      <dgm:prSet/>
      <dgm:spPr/>
      <dgm:t>
        <a:bodyPr/>
        <a:lstStyle/>
        <a:p>
          <a:endParaRPr lang="ru-RU"/>
        </a:p>
      </dgm:t>
    </dgm:pt>
    <dgm:pt modelId="{2EF20798-2C2B-4C14-999A-556E04D4661E}">
      <dgm:prSet phldrT="[Текст]"/>
      <dgm:spPr/>
      <dgm:t>
        <a:bodyPr/>
        <a:lstStyle/>
        <a:p>
          <a:endParaRPr lang="ru-RU" dirty="0"/>
        </a:p>
      </dgm:t>
    </dgm:pt>
    <dgm:pt modelId="{26E054EC-5A43-48FC-89B5-44291627D29A}" type="parTrans" cxnId="{E4816CC3-B623-4091-9B76-5CE9B38440BE}">
      <dgm:prSet/>
      <dgm:spPr/>
      <dgm:t>
        <a:bodyPr/>
        <a:lstStyle/>
        <a:p>
          <a:endParaRPr lang="ru-RU"/>
        </a:p>
      </dgm:t>
    </dgm:pt>
    <dgm:pt modelId="{11B58FED-BF99-4190-A69E-E9EAEA269C36}" type="sibTrans" cxnId="{E4816CC3-B623-4091-9B76-5CE9B38440BE}">
      <dgm:prSet/>
      <dgm:spPr/>
      <dgm:t>
        <a:bodyPr/>
        <a:lstStyle/>
        <a:p>
          <a:endParaRPr lang="ru-RU"/>
        </a:p>
      </dgm:t>
    </dgm:pt>
    <dgm:pt modelId="{61B40DB5-8A88-4A62-82A2-3E96C8BF1CD6}">
      <dgm:prSet phldrT="[Текст]"/>
      <dgm:spPr/>
      <dgm:t>
        <a:bodyPr/>
        <a:lstStyle/>
        <a:p>
          <a:r>
            <a:rPr lang="de-DE" dirty="0" err="1"/>
            <a:t>Uzakdaky</a:t>
          </a:r>
          <a:r>
            <a:rPr lang="de-DE" dirty="0"/>
            <a:t> </a:t>
          </a:r>
          <a:r>
            <a:rPr lang="de-DE" dirty="0" err="1"/>
            <a:t>şertlerde</a:t>
          </a:r>
          <a:r>
            <a:rPr lang="de-DE" dirty="0"/>
            <a:t> </a:t>
          </a:r>
          <a:r>
            <a:rPr lang="de-DE" dirty="0" err="1"/>
            <a:t>okuw</a:t>
          </a:r>
          <a:r>
            <a:rPr lang="de-DE" dirty="0"/>
            <a:t> </a:t>
          </a:r>
          <a:r>
            <a:rPr lang="de-DE" dirty="0" err="1"/>
            <a:t>prosesine</a:t>
          </a:r>
          <a:r>
            <a:rPr lang="de-DE" dirty="0"/>
            <a:t> </a:t>
          </a:r>
          <a:r>
            <a:rPr lang="de-DE" dirty="0" err="1"/>
            <a:t>gözegçilik</a:t>
          </a:r>
          <a:r>
            <a:rPr lang="de-DE" dirty="0"/>
            <a:t> </a:t>
          </a:r>
          <a:r>
            <a:rPr lang="de-DE" dirty="0" err="1"/>
            <a:t>etmegiň</a:t>
          </a:r>
          <a:r>
            <a:rPr lang="de-DE" dirty="0"/>
            <a:t> </a:t>
          </a:r>
          <a:r>
            <a:rPr lang="de-DE" dirty="0" err="1"/>
            <a:t>tertibi</a:t>
          </a:r>
          <a:r>
            <a:rPr lang="de-DE" dirty="0"/>
            <a:t> </a:t>
          </a:r>
          <a:r>
            <a:rPr lang="de-DE" dirty="0" err="1"/>
            <a:t>guraldy</a:t>
          </a:r>
          <a:endParaRPr lang="ru-RU" dirty="0"/>
        </a:p>
      </dgm:t>
    </dgm:pt>
    <dgm:pt modelId="{99E0254F-C29B-4BA3-9F7B-CAF512581269}" type="parTrans" cxnId="{1F003D4F-9C3D-417B-BEB1-C4EDD4BAAF95}">
      <dgm:prSet/>
      <dgm:spPr/>
      <dgm:t>
        <a:bodyPr/>
        <a:lstStyle/>
        <a:p>
          <a:endParaRPr lang="ru-RU"/>
        </a:p>
      </dgm:t>
    </dgm:pt>
    <dgm:pt modelId="{9EC82FFD-B96B-4070-9B18-676D839CD587}" type="sibTrans" cxnId="{1F003D4F-9C3D-417B-BEB1-C4EDD4BAAF95}">
      <dgm:prSet/>
      <dgm:spPr/>
      <dgm:t>
        <a:bodyPr/>
        <a:lstStyle/>
        <a:p>
          <a:endParaRPr lang="ru-RU"/>
        </a:p>
      </dgm:t>
    </dgm:pt>
    <dgm:pt modelId="{B54D3271-C05B-45E0-9902-F415F85CB5E9}">
      <dgm:prSet phldrT="[Текст]"/>
      <dgm:spPr/>
      <dgm:t>
        <a:bodyPr/>
        <a:lstStyle/>
        <a:p>
          <a:r>
            <a:rPr lang="de-DE" dirty="0" err="1"/>
            <a:t>Onlaýn</a:t>
          </a:r>
          <a:r>
            <a:rPr lang="de-DE" dirty="0"/>
            <a:t> </a:t>
          </a:r>
          <a:r>
            <a:rPr lang="de-DE" dirty="0" err="1"/>
            <a:t>okuwyň</a:t>
          </a:r>
          <a:r>
            <a:rPr lang="de-DE" dirty="0"/>
            <a:t> </a:t>
          </a:r>
          <a:r>
            <a:rPr lang="de-DE" dirty="0" err="1"/>
            <a:t>ýokary</a:t>
          </a:r>
          <a:r>
            <a:rPr lang="de-DE" dirty="0"/>
            <a:t> </a:t>
          </a:r>
          <a:r>
            <a:rPr lang="de-DE" dirty="0" err="1"/>
            <a:t>hilli</a:t>
          </a:r>
          <a:r>
            <a:rPr lang="de-DE" dirty="0"/>
            <a:t> </a:t>
          </a:r>
          <a:r>
            <a:rPr lang="de-DE" dirty="0" err="1"/>
            <a:t>guramasy</a:t>
          </a:r>
          <a:r>
            <a:rPr lang="de-DE" dirty="0"/>
            <a:t> </a:t>
          </a:r>
          <a:r>
            <a:rPr lang="de-DE" dirty="0" err="1"/>
            <a:t>üçin</a:t>
          </a:r>
          <a:r>
            <a:rPr lang="de-DE" dirty="0"/>
            <a:t> </a:t>
          </a:r>
          <a:r>
            <a:rPr lang="de-DE" dirty="0" err="1"/>
            <a:t>ýerli</a:t>
          </a:r>
          <a:r>
            <a:rPr lang="de-DE" dirty="0"/>
            <a:t> </a:t>
          </a:r>
          <a:r>
            <a:rPr lang="de-DE" dirty="0" err="1"/>
            <a:t>hereketler</a:t>
          </a:r>
          <a:r>
            <a:rPr lang="de-DE" dirty="0"/>
            <a:t> </a:t>
          </a:r>
          <a:r>
            <a:rPr lang="de-DE" dirty="0" err="1"/>
            <a:t>işlenip</a:t>
          </a:r>
          <a:r>
            <a:rPr lang="de-DE" dirty="0"/>
            <a:t> </a:t>
          </a:r>
          <a:r>
            <a:rPr lang="de-DE" dirty="0" err="1"/>
            <a:t>düzüldi</a:t>
          </a:r>
          <a:r>
            <a:rPr lang="de-DE" dirty="0"/>
            <a:t> (</a:t>
          </a:r>
          <a:r>
            <a:rPr lang="de-DE" dirty="0" err="1"/>
            <a:t>Amallary</a:t>
          </a:r>
          <a:r>
            <a:rPr lang="de-DE" dirty="0"/>
            <a:t> </a:t>
          </a:r>
          <a:r>
            <a:rPr lang="de-DE" dirty="0" err="1"/>
            <a:t>geçirmek</a:t>
          </a:r>
          <a:r>
            <a:rPr lang="de-DE" dirty="0"/>
            <a:t> </a:t>
          </a:r>
          <a:r>
            <a:rPr lang="de-DE" dirty="0" err="1"/>
            <a:t>düzgünleri</a:t>
          </a:r>
          <a:r>
            <a:rPr lang="de-DE" dirty="0"/>
            <a:t>, </a:t>
          </a:r>
          <a:r>
            <a:rPr lang="de-DE" dirty="0" err="1"/>
            <a:t>synaglary</a:t>
          </a:r>
          <a:r>
            <a:rPr lang="de-DE" dirty="0"/>
            <a:t> </a:t>
          </a:r>
          <a:r>
            <a:rPr lang="de-DE" dirty="0" err="1"/>
            <a:t>we</a:t>
          </a:r>
          <a:r>
            <a:rPr lang="de-DE" dirty="0"/>
            <a:t> </a:t>
          </a:r>
          <a:r>
            <a:rPr lang="de-DE" dirty="0" err="1"/>
            <a:t>synaglary</a:t>
          </a:r>
          <a:r>
            <a:rPr lang="de-DE" dirty="0"/>
            <a:t> </a:t>
          </a:r>
          <a:r>
            <a:rPr lang="de-DE" dirty="0" err="1"/>
            <a:t>tabşyrmagyň</a:t>
          </a:r>
          <a:r>
            <a:rPr lang="de-DE" dirty="0"/>
            <a:t> </a:t>
          </a:r>
          <a:r>
            <a:rPr lang="de-DE" dirty="0" err="1"/>
            <a:t>tertibi</a:t>
          </a:r>
          <a:r>
            <a:rPr lang="de-DE" dirty="0"/>
            <a:t>, </a:t>
          </a:r>
          <a:r>
            <a:rPr lang="de-DE" dirty="0" err="1"/>
            <a:t>sapaklary</a:t>
          </a:r>
          <a:r>
            <a:rPr lang="de-DE" dirty="0"/>
            <a:t> </a:t>
          </a:r>
          <a:r>
            <a:rPr lang="de-DE" dirty="0" err="1"/>
            <a:t>geçirmegiň</a:t>
          </a:r>
          <a:r>
            <a:rPr lang="de-DE" dirty="0"/>
            <a:t> </a:t>
          </a:r>
          <a:r>
            <a:rPr lang="de-DE" dirty="0" err="1"/>
            <a:t>tertibi</a:t>
          </a:r>
          <a:r>
            <a:rPr lang="de-DE" dirty="0"/>
            <a:t> </a:t>
          </a:r>
          <a:r>
            <a:rPr lang="de-DE" dirty="0" err="1"/>
            <a:t>boýunça</a:t>
          </a:r>
          <a:r>
            <a:rPr lang="de-DE" dirty="0"/>
            <a:t>)</a:t>
          </a:r>
          <a:endParaRPr lang="ru-RU" dirty="0"/>
        </a:p>
      </dgm:t>
    </dgm:pt>
    <dgm:pt modelId="{15E3AABD-75E4-4B0F-8816-D809A7038FD0}" type="sibTrans" cxnId="{6D885CDB-64EC-4AC9-8CD6-114214D2FBB0}">
      <dgm:prSet/>
      <dgm:spPr/>
      <dgm:t>
        <a:bodyPr/>
        <a:lstStyle/>
        <a:p>
          <a:endParaRPr lang="ru-RU"/>
        </a:p>
      </dgm:t>
    </dgm:pt>
    <dgm:pt modelId="{79A0B960-CF96-4E84-AF65-EE9EC42CAA00}" type="parTrans" cxnId="{6D885CDB-64EC-4AC9-8CD6-114214D2FBB0}">
      <dgm:prSet/>
      <dgm:spPr/>
      <dgm:t>
        <a:bodyPr/>
        <a:lstStyle/>
        <a:p>
          <a:endParaRPr lang="ru-RU"/>
        </a:p>
      </dgm:t>
    </dgm:pt>
    <dgm:pt modelId="{A488CFF8-0F32-4AB4-8264-FD57195134F0}">
      <dgm:prSet phldrT="[Текст]"/>
      <dgm:spPr/>
      <dgm:t>
        <a:bodyPr/>
        <a:lstStyle/>
        <a:p>
          <a:endParaRPr lang="ru-RU" dirty="0"/>
        </a:p>
      </dgm:t>
    </dgm:pt>
    <dgm:pt modelId="{B817C816-BCF5-4599-8EFC-661F0518F06E}" type="sibTrans" cxnId="{0DF0DE0E-505B-44E2-81A0-8F66EC3BC551}">
      <dgm:prSet/>
      <dgm:spPr/>
      <dgm:t>
        <a:bodyPr/>
        <a:lstStyle/>
        <a:p>
          <a:endParaRPr lang="ru-RU"/>
        </a:p>
      </dgm:t>
    </dgm:pt>
    <dgm:pt modelId="{F594922A-23FD-49C8-A947-0861711AE0E5}" type="parTrans" cxnId="{0DF0DE0E-505B-44E2-81A0-8F66EC3BC551}">
      <dgm:prSet/>
      <dgm:spPr/>
      <dgm:t>
        <a:bodyPr/>
        <a:lstStyle/>
        <a:p>
          <a:endParaRPr lang="ru-RU"/>
        </a:p>
      </dgm:t>
    </dgm:pt>
    <dgm:pt modelId="{3C0FC98B-C8AB-4A51-A3B9-1E5ECA37993F}">
      <dgm:prSet phldrT="[Текст]"/>
      <dgm:spPr/>
      <dgm:t>
        <a:bodyPr/>
        <a:lstStyle/>
        <a:p>
          <a:endParaRPr lang="ru-RU" dirty="0"/>
        </a:p>
      </dgm:t>
    </dgm:pt>
    <dgm:pt modelId="{1319FAFD-926E-4547-9993-4D2DF00B54D1}" type="sibTrans" cxnId="{04D7C26B-6F42-43F1-BA30-AD8CA6FCB94A}">
      <dgm:prSet/>
      <dgm:spPr/>
      <dgm:t>
        <a:bodyPr/>
        <a:lstStyle/>
        <a:p>
          <a:endParaRPr lang="ru-RU"/>
        </a:p>
      </dgm:t>
    </dgm:pt>
    <dgm:pt modelId="{175B8002-6124-4B80-81FB-651F66432854}" type="parTrans" cxnId="{04D7C26B-6F42-43F1-BA30-AD8CA6FCB94A}">
      <dgm:prSet/>
      <dgm:spPr/>
      <dgm:t>
        <a:bodyPr/>
        <a:lstStyle/>
        <a:p>
          <a:endParaRPr lang="ru-RU"/>
        </a:p>
      </dgm:t>
    </dgm:pt>
    <dgm:pt modelId="{F12E0A69-40E3-46EC-B13C-79D6B183465F}" type="pres">
      <dgm:prSet presAssocID="{CFB157F5-215B-43ED-AB08-A24289CCC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80A9A5-9335-4786-93D8-C924C5890A8F}" type="pres">
      <dgm:prSet presAssocID="{A488CFF8-0F32-4AB4-8264-FD57195134F0}" presName="composite" presStyleCnt="0"/>
      <dgm:spPr/>
    </dgm:pt>
    <dgm:pt modelId="{D70764F8-DF33-4BE1-BC09-D077CFF1CB94}" type="pres">
      <dgm:prSet presAssocID="{A488CFF8-0F32-4AB4-8264-FD57195134F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86277-92EB-4533-8E13-9E47473494C4}" type="pres">
      <dgm:prSet presAssocID="{A488CFF8-0F32-4AB4-8264-FD57195134F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89B17-4817-4E19-8AC8-BA5617A42C9A}" type="pres">
      <dgm:prSet presAssocID="{B817C816-BCF5-4599-8EFC-661F0518F06E}" presName="sp" presStyleCnt="0"/>
      <dgm:spPr/>
    </dgm:pt>
    <dgm:pt modelId="{C5DE548A-6FD8-4958-B739-C5469FA4FC4A}" type="pres">
      <dgm:prSet presAssocID="{3C0FC98B-C8AB-4A51-A3B9-1E5ECA37993F}" presName="composite" presStyleCnt="0"/>
      <dgm:spPr/>
    </dgm:pt>
    <dgm:pt modelId="{F3316FE6-6355-404A-94BA-B2A72E9E1A79}" type="pres">
      <dgm:prSet presAssocID="{3C0FC98B-C8AB-4A51-A3B9-1E5ECA3799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CC0AB-B08F-4B56-9873-E65AFCA53FA1}" type="pres">
      <dgm:prSet presAssocID="{3C0FC98B-C8AB-4A51-A3B9-1E5ECA37993F}" presName="descendantText" presStyleLbl="alignAcc1" presStyleIdx="1" presStyleCnt="3" custLinFactNeighborX="-1665" custLinFactNeighborY="-9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C2A82-381A-42FC-86C5-CB4949A25345}" type="pres">
      <dgm:prSet presAssocID="{1319FAFD-926E-4547-9993-4D2DF00B54D1}" presName="sp" presStyleCnt="0"/>
      <dgm:spPr/>
    </dgm:pt>
    <dgm:pt modelId="{7968D045-D861-4B89-A5D4-9DD17F254A61}" type="pres">
      <dgm:prSet presAssocID="{0D6722D1-5263-42C6-8054-FE7EE0071C08}" presName="composite" presStyleCnt="0"/>
      <dgm:spPr/>
    </dgm:pt>
    <dgm:pt modelId="{9C9F3253-0AF7-4D16-AD66-A11E78CF346B}" type="pres">
      <dgm:prSet presAssocID="{0D6722D1-5263-42C6-8054-FE7EE0071C0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20B35-E745-4F55-A4B8-8BE4BECF2A42}" type="pres">
      <dgm:prSet presAssocID="{0D6722D1-5263-42C6-8054-FE7EE0071C0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53B10-0E37-46E1-AEBE-B7F64595696F}" type="presOf" srcId="{3C0FC98B-C8AB-4A51-A3B9-1E5ECA37993F}" destId="{F3316FE6-6355-404A-94BA-B2A72E9E1A79}" srcOrd="0" destOrd="0" presId="urn:microsoft.com/office/officeart/2005/8/layout/chevron2"/>
    <dgm:cxn modelId="{E4816CC3-B623-4091-9B76-5CE9B38440BE}" srcId="{0D6722D1-5263-42C6-8054-FE7EE0071C08}" destId="{2EF20798-2C2B-4C14-999A-556E04D4661E}" srcOrd="0" destOrd="0" parTransId="{26E054EC-5A43-48FC-89B5-44291627D29A}" sibTransId="{11B58FED-BF99-4190-A69E-E9EAEA269C36}"/>
    <dgm:cxn modelId="{17EFD6DB-BA51-4706-A788-FEE1AE7DE49B}" type="presOf" srcId="{2EF20798-2C2B-4C14-999A-556E04D4661E}" destId="{44C20B35-E745-4F55-A4B8-8BE4BECF2A42}" srcOrd="0" destOrd="0" presId="urn:microsoft.com/office/officeart/2005/8/layout/chevron2"/>
    <dgm:cxn modelId="{6D885CDB-64EC-4AC9-8CD6-114214D2FBB0}" srcId="{A488CFF8-0F32-4AB4-8264-FD57195134F0}" destId="{B54D3271-C05B-45E0-9902-F415F85CB5E9}" srcOrd="0" destOrd="0" parTransId="{79A0B960-CF96-4E84-AF65-EE9EC42CAA00}" sibTransId="{15E3AABD-75E4-4B0F-8816-D809A7038FD0}"/>
    <dgm:cxn modelId="{1F003D4F-9C3D-417B-BEB1-C4EDD4BAAF95}" srcId="{0D6722D1-5263-42C6-8054-FE7EE0071C08}" destId="{61B40DB5-8A88-4A62-82A2-3E96C8BF1CD6}" srcOrd="1" destOrd="0" parTransId="{99E0254F-C29B-4BA3-9F7B-CAF512581269}" sibTransId="{9EC82FFD-B96B-4070-9B18-676D839CD587}"/>
    <dgm:cxn modelId="{59E144DE-8C9A-4403-B68F-1C1BF104C7D8}" srcId="{3C0FC98B-C8AB-4A51-A3B9-1E5ECA37993F}" destId="{63F44900-579A-4027-A65A-02BFCCA3E7D1}" srcOrd="0" destOrd="0" parTransId="{2254DA80-040A-4A6B-B317-9F1583EBDD17}" sibTransId="{DDDA0488-D233-477E-93D4-DBFDE133ABFA}"/>
    <dgm:cxn modelId="{9C7BFB9D-C13D-4F29-A275-3CE547E2F119}" type="presOf" srcId="{CFB157F5-215B-43ED-AB08-A24289CCC57A}" destId="{F12E0A69-40E3-46EC-B13C-79D6B183465F}" srcOrd="0" destOrd="0" presId="urn:microsoft.com/office/officeart/2005/8/layout/chevron2"/>
    <dgm:cxn modelId="{65B6A6AF-2C84-47D4-A066-5C60F23776A4}" type="presOf" srcId="{A488CFF8-0F32-4AB4-8264-FD57195134F0}" destId="{D70764F8-DF33-4BE1-BC09-D077CFF1CB94}" srcOrd="0" destOrd="0" presId="urn:microsoft.com/office/officeart/2005/8/layout/chevron2"/>
    <dgm:cxn modelId="{BEA29825-0BB2-4196-90F1-03104186E091}" type="presOf" srcId="{B54D3271-C05B-45E0-9902-F415F85CB5E9}" destId="{9FC86277-92EB-4533-8E13-9E47473494C4}" srcOrd="0" destOrd="0" presId="urn:microsoft.com/office/officeart/2005/8/layout/chevron2"/>
    <dgm:cxn modelId="{FCCDA964-823C-49B3-A13F-FB41DB04ECAA}" type="presOf" srcId="{0D6722D1-5263-42C6-8054-FE7EE0071C08}" destId="{9C9F3253-0AF7-4D16-AD66-A11E78CF346B}" srcOrd="0" destOrd="0" presId="urn:microsoft.com/office/officeart/2005/8/layout/chevron2"/>
    <dgm:cxn modelId="{41C5C316-5A4B-4A98-ABFD-96E06595E949}" type="presOf" srcId="{63F44900-579A-4027-A65A-02BFCCA3E7D1}" destId="{6E1CC0AB-B08F-4B56-9873-E65AFCA53FA1}" srcOrd="0" destOrd="0" presId="urn:microsoft.com/office/officeart/2005/8/layout/chevron2"/>
    <dgm:cxn modelId="{04D7C26B-6F42-43F1-BA30-AD8CA6FCB94A}" srcId="{CFB157F5-215B-43ED-AB08-A24289CCC57A}" destId="{3C0FC98B-C8AB-4A51-A3B9-1E5ECA37993F}" srcOrd="1" destOrd="0" parTransId="{175B8002-6124-4B80-81FB-651F66432854}" sibTransId="{1319FAFD-926E-4547-9993-4D2DF00B54D1}"/>
    <dgm:cxn modelId="{8F70B691-A570-4132-AAB6-C65351FF8A22}" srcId="{CFB157F5-215B-43ED-AB08-A24289CCC57A}" destId="{0D6722D1-5263-42C6-8054-FE7EE0071C08}" srcOrd="2" destOrd="0" parTransId="{65EF5D4C-0DC6-4860-A1F2-F6D0248F072E}" sibTransId="{E0E73B10-C1F3-4C04-B69A-47F1B7F7501E}"/>
    <dgm:cxn modelId="{EEEBE6FC-521A-4DC4-99E0-C2B48EB0495E}" type="presOf" srcId="{61B40DB5-8A88-4A62-82A2-3E96C8BF1CD6}" destId="{44C20B35-E745-4F55-A4B8-8BE4BECF2A42}" srcOrd="0" destOrd="1" presId="urn:microsoft.com/office/officeart/2005/8/layout/chevron2"/>
    <dgm:cxn modelId="{0DF0DE0E-505B-44E2-81A0-8F66EC3BC551}" srcId="{CFB157F5-215B-43ED-AB08-A24289CCC57A}" destId="{A488CFF8-0F32-4AB4-8264-FD57195134F0}" srcOrd="0" destOrd="0" parTransId="{F594922A-23FD-49C8-A947-0861711AE0E5}" sibTransId="{B817C816-BCF5-4599-8EFC-661F0518F06E}"/>
    <dgm:cxn modelId="{38AB183B-321C-4EE9-842D-74D3C21D3B3D}" type="presParOf" srcId="{F12E0A69-40E3-46EC-B13C-79D6B183465F}" destId="{7380A9A5-9335-4786-93D8-C924C5890A8F}" srcOrd="0" destOrd="0" presId="urn:microsoft.com/office/officeart/2005/8/layout/chevron2"/>
    <dgm:cxn modelId="{B35C9BC8-3F48-4CE4-AC3D-F5B5EE53EECA}" type="presParOf" srcId="{7380A9A5-9335-4786-93D8-C924C5890A8F}" destId="{D70764F8-DF33-4BE1-BC09-D077CFF1CB94}" srcOrd="0" destOrd="0" presId="urn:microsoft.com/office/officeart/2005/8/layout/chevron2"/>
    <dgm:cxn modelId="{74046AD5-B8DC-4D79-BF58-A38E8EA830A8}" type="presParOf" srcId="{7380A9A5-9335-4786-93D8-C924C5890A8F}" destId="{9FC86277-92EB-4533-8E13-9E47473494C4}" srcOrd="1" destOrd="0" presId="urn:microsoft.com/office/officeart/2005/8/layout/chevron2"/>
    <dgm:cxn modelId="{F2F2A084-0BFB-4933-8C3A-4B47EFEC3ECB}" type="presParOf" srcId="{F12E0A69-40E3-46EC-B13C-79D6B183465F}" destId="{55089B17-4817-4E19-8AC8-BA5617A42C9A}" srcOrd="1" destOrd="0" presId="urn:microsoft.com/office/officeart/2005/8/layout/chevron2"/>
    <dgm:cxn modelId="{6143C5F4-0157-403F-9E9E-912554A15352}" type="presParOf" srcId="{F12E0A69-40E3-46EC-B13C-79D6B183465F}" destId="{C5DE548A-6FD8-4958-B739-C5469FA4FC4A}" srcOrd="2" destOrd="0" presId="urn:microsoft.com/office/officeart/2005/8/layout/chevron2"/>
    <dgm:cxn modelId="{B79F3B67-0DB1-4D37-AA8D-107F2A6CFA94}" type="presParOf" srcId="{C5DE548A-6FD8-4958-B739-C5469FA4FC4A}" destId="{F3316FE6-6355-404A-94BA-B2A72E9E1A79}" srcOrd="0" destOrd="0" presId="urn:microsoft.com/office/officeart/2005/8/layout/chevron2"/>
    <dgm:cxn modelId="{1D61A970-9D28-48F2-B31F-505865810AF3}" type="presParOf" srcId="{C5DE548A-6FD8-4958-B739-C5469FA4FC4A}" destId="{6E1CC0AB-B08F-4B56-9873-E65AFCA53FA1}" srcOrd="1" destOrd="0" presId="urn:microsoft.com/office/officeart/2005/8/layout/chevron2"/>
    <dgm:cxn modelId="{0625067A-6F3D-488C-97D0-0E1AE296610C}" type="presParOf" srcId="{F12E0A69-40E3-46EC-B13C-79D6B183465F}" destId="{642C2A82-381A-42FC-86C5-CB4949A25345}" srcOrd="3" destOrd="0" presId="urn:microsoft.com/office/officeart/2005/8/layout/chevron2"/>
    <dgm:cxn modelId="{F1791FA5-B4C6-461D-BFD1-4EA2FC5FA9F4}" type="presParOf" srcId="{F12E0A69-40E3-46EC-B13C-79D6B183465F}" destId="{7968D045-D861-4B89-A5D4-9DD17F254A61}" srcOrd="4" destOrd="0" presId="urn:microsoft.com/office/officeart/2005/8/layout/chevron2"/>
    <dgm:cxn modelId="{2D319E65-D32A-47AE-B727-CC0E917AFFF4}" type="presParOf" srcId="{7968D045-D861-4B89-A5D4-9DD17F254A61}" destId="{9C9F3253-0AF7-4D16-AD66-A11E78CF346B}" srcOrd="0" destOrd="0" presId="urn:microsoft.com/office/officeart/2005/8/layout/chevron2"/>
    <dgm:cxn modelId="{363D7894-F703-46F3-8D53-2C1EAB2AED46}" type="presParOf" srcId="{7968D045-D861-4B89-A5D4-9DD17F254A61}" destId="{44C20B35-E745-4F55-A4B8-8BE4BECF2A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764F8-DF33-4BE1-BC09-D077CFF1CB94}">
      <dsp:nvSpPr>
        <dsp:cNvPr id="0" name=""/>
        <dsp:cNvSpPr/>
      </dsp:nvSpPr>
      <dsp:spPr>
        <a:xfrm rot="5400000">
          <a:off x="-159035" y="160051"/>
          <a:ext cx="1060237" cy="742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372098"/>
        <a:ext cx="742165" cy="318072"/>
      </dsp:txXfrm>
    </dsp:sp>
    <dsp:sp modelId="{9FC86277-92EB-4533-8E13-9E47473494C4}">
      <dsp:nvSpPr>
        <dsp:cNvPr id="0" name=""/>
        <dsp:cNvSpPr/>
      </dsp:nvSpPr>
      <dsp:spPr>
        <a:xfrm rot="5400000">
          <a:off x="2549269" y="-1806088"/>
          <a:ext cx="689154" cy="4303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err="1"/>
            <a:t>Onlaýn</a:t>
          </a:r>
          <a:r>
            <a:rPr lang="de-DE" sz="1100" kern="1200" dirty="0"/>
            <a:t> </a:t>
          </a:r>
          <a:r>
            <a:rPr lang="de-DE" sz="1100" kern="1200" dirty="0" err="1"/>
            <a:t>okuwyň</a:t>
          </a:r>
          <a:r>
            <a:rPr lang="de-DE" sz="1100" kern="1200" dirty="0"/>
            <a:t> </a:t>
          </a:r>
          <a:r>
            <a:rPr lang="de-DE" sz="1100" kern="1200" dirty="0" err="1"/>
            <a:t>ýokary</a:t>
          </a:r>
          <a:r>
            <a:rPr lang="de-DE" sz="1100" kern="1200" dirty="0"/>
            <a:t> </a:t>
          </a:r>
          <a:r>
            <a:rPr lang="de-DE" sz="1100" kern="1200" dirty="0" err="1"/>
            <a:t>hilli</a:t>
          </a:r>
          <a:r>
            <a:rPr lang="de-DE" sz="1100" kern="1200" dirty="0"/>
            <a:t> </a:t>
          </a:r>
          <a:r>
            <a:rPr lang="de-DE" sz="1100" kern="1200" dirty="0" err="1"/>
            <a:t>guramasy</a:t>
          </a:r>
          <a:r>
            <a:rPr lang="de-DE" sz="1100" kern="1200" dirty="0"/>
            <a:t> </a:t>
          </a:r>
          <a:r>
            <a:rPr lang="de-DE" sz="1100" kern="1200" dirty="0" err="1"/>
            <a:t>üçin</a:t>
          </a:r>
          <a:r>
            <a:rPr lang="de-DE" sz="1100" kern="1200" dirty="0"/>
            <a:t> </a:t>
          </a:r>
          <a:r>
            <a:rPr lang="de-DE" sz="1100" kern="1200" dirty="0" err="1"/>
            <a:t>ýerli</a:t>
          </a:r>
          <a:r>
            <a:rPr lang="de-DE" sz="1100" kern="1200" dirty="0"/>
            <a:t> </a:t>
          </a:r>
          <a:r>
            <a:rPr lang="de-DE" sz="1100" kern="1200" dirty="0" err="1"/>
            <a:t>hereketler</a:t>
          </a:r>
          <a:r>
            <a:rPr lang="de-DE" sz="1100" kern="1200" dirty="0"/>
            <a:t> </a:t>
          </a:r>
          <a:r>
            <a:rPr lang="de-DE" sz="1100" kern="1200" dirty="0" err="1"/>
            <a:t>işlenip</a:t>
          </a:r>
          <a:r>
            <a:rPr lang="de-DE" sz="1100" kern="1200" dirty="0"/>
            <a:t> </a:t>
          </a:r>
          <a:r>
            <a:rPr lang="de-DE" sz="1100" kern="1200" dirty="0" err="1"/>
            <a:t>düzüldi</a:t>
          </a:r>
          <a:r>
            <a:rPr lang="de-DE" sz="1100" kern="1200" dirty="0"/>
            <a:t> (</a:t>
          </a:r>
          <a:r>
            <a:rPr lang="de-DE" sz="1100" kern="1200" dirty="0" err="1"/>
            <a:t>Amallary</a:t>
          </a:r>
          <a:r>
            <a:rPr lang="de-DE" sz="1100" kern="1200" dirty="0"/>
            <a:t> </a:t>
          </a:r>
          <a:r>
            <a:rPr lang="de-DE" sz="1100" kern="1200" dirty="0" err="1"/>
            <a:t>geçirmek</a:t>
          </a:r>
          <a:r>
            <a:rPr lang="de-DE" sz="1100" kern="1200" dirty="0"/>
            <a:t> </a:t>
          </a:r>
          <a:r>
            <a:rPr lang="de-DE" sz="1100" kern="1200" dirty="0" err="1"/>
            <a:t>düzgünleri</a:t>
          </a:r>
          <a:r>
            <a:rPr lang="de-DE" sz="1100" kern="1200" dirty="0"/>
            <a:t>, </a:t>
          </a:r>
          <a:r>
            <a:rPr lang="de-DE" sz="1100" kern="1200" dirty="0" err="1"/>
            <a:t>synaglary</a:t>
          </a:r>
          <a:r>
            <a:rPr lang="de-DE" sz="1100" kern="1200" dirty="0"/>
            <a:t> </a:t>
          </a:r>
          <a:r>
            <a:rPr lang="de-DE" sz="1100" kern="1200" dirty="0" err="1"/>
            <a:t>we</a:t>
          </a:r>
          <a:r>
            <a:rPr lang="de-DE" sz="1100" kern="1200" dirty="0"/>
            <a:t> </a:t>
          </a:r>
          <a:r>
            <a:rPr lang="de-DE" sz="1100" kern="1200" dirty="0" err="1"/>
            <a:t>synaglary</a:t>
          </a:r>
          <a:r>
            <a:rPr lang="de-DE" sz="1100" kern="1200" dirty="0"/>
            <a:t> </a:t>
          </a:r>
          <a:r>
            <a:rPr lang="de-DE" sz="1100" kern="1200" dirty="0" err="1"/>
            <a:t>tabşyrmagyň</a:t>
          </a:r>
          <a:r>
            <a:rPr lang="de-DE" sz="1100" kern="1200" dirty="0"/>
            <a:t> </a:t>
          </a:r>
          <a:r>
            <a:rPr lang="de-DE" sz="1100" kern="1200" dirty="0" err="1"/>
            <a:t>tertibi</a:t>
          </a:r>
          <a:r>
            <a:rPr lang="de-DE" sz="1100" kern="1200" dirty="0"/>
            <a:t>, </a:t>
          </a:r>
          <a:r>
            <a:rPr lang="de-DE" sz="1100" kern="1200" dirty="0" err="1"/>
            <a:t>sapaklary</a:t>
          </a:r>
          <a:r>
            <a:rPr lang="de-DE" sz="1100" kern="1200" dirty="0"/>
            <a:t> </a:t>
          </a:r>
          <a:r>
            <a:rPr lang="de-DE" sz="1100" kern="1200" dirty="0" err="1"/>
            <a:t>geçirmegiň</a:t>
          </a:r>
          <a:r>
            <a:rPr lang="de-DE" sz="1100" kern="1200" dirty="0"/>
            <a:t> </a:t>
          </a:r>
          <a:r>
            <a:rPr lang="de-DE" sz="1100" kern="1200" dirty="0" err="1"/>
            <a:t>tertibi</a:t>
          </a:r>
          <a:r>
            <a:rPr lang="de-DE" sz="1100" kern="1200" dirty="0"/>
            <a:t> </a:t>
          </a:r>
          <a:r>
            <a:rPr lang="de-DE" sz="1100" kern="1200" dirty="0" err="1"/>
            <a:t>boýunça</a:t>
          </a:r>
          <a:r>
            <a:rPr lang="de-DE" sz="1100" kern="1200" dirty="0"/>
            <a:t>)</a:t>
          </a:r>
          <a:endParaRPr lang="ru-RU" sz="1100" kern="1200" dirty="0"/>
        </a:p>
      </dsp:txBody>
      <dsp:txXfrm rot="-5400000">
        <a:off x="742165" y="34658"/>
        <a:ext cx="4269720" cy="621870"/>
      </dsp:txXfrm>
    </dsp:sp>
    <dsp:sp modelId="{F3316FE6-6355-404A-94BA-B2A72E9E1A79}">
      <dsp:nvSpPr>
        <dsp:cNvPr id="0" name=""/>
        <dsp:cNvSpPr/>
      </dsp:nvSpPr>
      <dsp:spPr>
        <a:xfrm rot="5400000">
          <a:off x="-159035" y="1015485"/>
          <a:ext cx="1060237" cy="742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1227532"/>
        <a:ext cx="742165" cy="318072"/>
      </dsp:txXfrm>
    </dsp:sp>
    <dsp:sp modelId="{6E1CC0AB-B08F-4B56-9873-E65AFCA53FA1}">
      <dsp:nvSpPr>
        <dsp:cNvPr id="0" name=""/>
        <dsp:cNvSpPr/>
      </dsp:nvSpPr>
      <dsp:spPr>
        <a:xfrm rot="5400000">
          <a:off x="2477618" y="-1014029"/>
          <a:ext cx="689154" cy="4303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err="1"/>
            <a:t>Distansion</a:t>
          </a:r>
          <a:r>
            <a:rPr lang="de-DE" sz="1100" kern="1200" dirty="0"/>
            <a:t> </a:t>
          </a:r>
          <a:r>
            <a:rPr lang="de-DE" sz="1100" kern="1200" dirty="0" err="1"/>
            <a:t>okuw</a:t>
          </a:r>
          <a:r>
            <a:rPr lang="de-DE" sz="1100" kern="1200" dirty="0"/>
            <a:t> </a:t>
          </a:r>
          <a:r>
            <a:rPr lang="de-DE" sz="1100" kern="1200" dirty="0" err="1"/>
            <a:t>prosesi</a:t>
          </a:r>
          <a:r>
            <a:rPr lang="de-DE" sz="1100" kern="1200" dirty="0"/>
            <a:t> </a:t>
          </a:r>
          <a:r>
            <a:rPr lang="de-DE" sz="1100" kern="1200" dirty="0" err="1"/>
            <a:t>guraldy</a:t>
          </a:r>
          <a:endParaRPr lang="ru-RU" sz="1100" kern="1200" dirty="0"/>
        </a:p>
      </dsp:txBody>
      <dsp:txXfrm rot="-5400000">
        <a:off x="670514" y="826717"/>
        <a:ext cx="4269720" cy="621870"/>
      </dsp:txXfrm>
    </dsp:sp>
    <dsp:sp modelId="{9C9F3253-0AF7-4D16-AD66-A11E78CF346B}">
      <dsp:nvSpPr>
        <dsp:cNvPr id="0" name=""/>
        <dsp:cNvSpPr/>
      </dsp:nvSpPr>
      <dsp:spPr>
        <a:xfrm rot="5400000">
          <a:off x="-159035" y="1870918"/>
          <a:ext cx="1060237" cy="742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2082965"/>
        <a:ext cx="742165" cy="318072"/>
      </dsp:txXfrm>
    </dsp:sp>
    <dsp:sp modelId="{44C20B35-E745-4F55-A4B8-8BE4BECF2A42}">
      <dsp:nvSpPr>
        <dsp:cNvPr id="0" name=""/>
        <dsp:cNvSpPr/>
      </dsp:nvSpPr>
      <dsp:spPr>
        <a:xfrm rot="5400000">
          <a:off x="2549269" y="-95220"/>
          <a:ext cx="689154" cy="4303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err="1"/>
            <a:t>Uzakdaky</a:t>
          </a:r>
          <a:r>
            <a:rPr lang="de-DE" sz="1100" kern="1200" dirty="0"/>
            <a:t> </a:t>
          </a:r>
          <a:r>
            <a:rPr lang="de-DE" sz="1100" kern="1200" dirty="0" err="1"/>
            <a:t>şertlerde</a:t>
          </a:r>
          <a:r>
            <a:rPr lang="de-DE" sz="1100" kern="1200" dirty="0"/>
            <a:t> </a:t>
          </a:r>
          <a:r>
            <a:rPr lang="de-DE" sz="1100" kern="1200" dirty="0" err="1"/>
            <a:t>okuw</a:t>
          </a:r>
          <a:r>
            <a:rPr lang="de-DE" sz="1100" kern="1200" dirty="0"/>
            <a:t> </a:t>
          </a:r>
          <a:r>
            <a:rPr lang="de-DE" sz="1100" kern="1200" dirty="0" err="1"/>
            <a:t>prosesine</a:t>
          </a:r>
          <a:r>
            <a:rPr lang="de-DE" sz="1100" kern="1200" dirty="0"/>
            <a:t> </a:t>
          </a:r>
          <a:r>
            <a:rPr lang="de-DE" sz="1100" kern="1200" dirty="0" err="1"/>
            <a:t>gözegçilik</a:t>
          </a:r>
          <a:r>
            <a:rPr lang="de-DE" sz="1100" kern="1200" dirty="0"/>
            <a:t> </a:t>
          </a:r>
          <a:r>
            <a:rPr lang="de-DE" sz="1100" kern="1200" dirty="0" err="1"/>
            <a:t>etmegiň</a:t>
          </a:r>
          <a:r>
            <a:rPr lang="de-DE" sz="1100" kern="1200" dirty="0"/>
            <a:t> </a:t>
          </a:r>
          <a:r>
            <a:rPr lang="de-DE" sz="1100" kern="1200" dirty="0" err="1"/>
            <a:t>tertibi</a:t>
          </a:r>
          <a:r>
            <a:rPr lang="de-DE" sz="1100" kern="1200" dirty="0"/>
            <a:t> </a:t>
          </a:r>
          <a:r>
            <a:rPr lang="de-DE" sz="1100" kern="1200" dirty="0" err="1"/>
            <a:t>guraldy</a:t>
          </a:r>
          <a:endParaRPr lang="ru-RU" sz="1100" kern="1200" dirty="0"/>
        </a:p>
      </dsp:txBody>
      <dsp:txXfrm rot="-5400000">
        <a:off x="742165" y="1745526"/>
        <a:ext cx="4269720" cy="621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33BB-D256-47A2-92A2-425638B75FEB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BF63-6215-4201-87E9-0C889D1F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5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2382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6351"/>
            <a:ext cx="6877353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1803400"/>
            <a:ext cx="4370039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3038126"/>
            <a:ext cx="437003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2057712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821793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2724150"/>
            <a:ext cx="406485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8327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8991"/>
            <a:ext cx="4760786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5246432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7609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457200"/>
            <a:ext cx="4756099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297187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02908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457201"/>
            <a:ext cx="734109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457201"/>
            <a:ext cx="3896270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441716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366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334521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25651"/>
            <a:ext cx="4760786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734826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442"/>
            <a:ext cx="2316082" cy="29105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1620443"/>
            <a:ext cx="2316083" cy="29105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786008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635058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4760786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832084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574466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23953"/>
            <a:ext cx="2092637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386194"/>
            <a:ext cx="2539528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82802"/>
            <a:ext cx="2092637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622458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0450"/>
            <a:ext cx="4760786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457200"/>
            <a:ext cx="4760786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25504"/>
            <a:ext cx="4760786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410568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6351"/>
            <a:ext cx="6877354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443"/>
            <a:ext cx="4760786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4531023"/>
            <a:ext cx="5130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531023"/>
            <a:ext cx="34672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4531023"/>
            <a:ext cx="38447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4576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transition>
    <p:fade thruBlk="1"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5431" y="1022538"/>
            <a:ext cx="5446578" cy="9898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de-DE" sz="1800" b="1" dirty="0">
                <a:solidFill>
                  <a:srgbClr val="006699"/>
                </a:solidFill>
              </a:rPr>
              <a:t> "</a:t>
            </a:r>
            <a:r>
              <a:rPr lang="de-DE" sz="1800" b="1" dirty="0" err="1">
                <a:solidFill>
                  <a:srgbClr val="006699"/>
                </a:solidFill>
              </a:rPr>
              <a:t>Orta</a:t>
            </a:r>
            <a:r>
              <a:rPr lang="de-DE" sz="1800" b="1" dirty="0">
                <a:solidFill>
                  <a:srgbClr val="006699"/>
                </a:solidFill>
              </a:rPr>
              <a:t> </a:t>
            </a:r>
            <a:r>
              <a:rPr lang="de-DE" sz="1800" b="1" dirty="0" err="1">
                <a:solidFill>
                  <a:srgbClr val="006699"/>
                </a:solidFill>
              </a:rPr>
              <a:t>hünär</a:t>
            </a:r>
            <a:r>
              <a:rPr lang="de-DE" sz="1800" b="1" dirty="0">
                <a:solidFill>
                  <a:srgbClr val="006699"/>
                </a:solidFill>
              </a:rPr>
              <a:t> </a:t>
            </a:r>
            <a:r>
              <a:rPr lang="de-DE" sz="1800" b="1" dirty="0" err="1">
                <a:solidFill>
                  <a:srgbClr val="006699"/>
                </a:solidFill>
              </a:rPr>
              <a:t>biliminiň</a:t>
            </a:r>
            <a:r>
              <a:rPr lang="de-DE" sz="1800" b="1" dirty="0">
                <a:solidFill>
                  <a:srgbClr val="006699"/>
                </a:solidFill>
              </a:rPr>
              <a:t> </a:t>
            </a:r>
            <a:r>
              <a:rPr lang="de-DE" sz="1800" b="1" dirty="0" err="1">
                <a:solidFill>
                  <a:srgbClr val="006699"/>
                </a:solidFill>
              </a:rPr>
              <a:t>mugallymynyň</a:t>
            </a:r>
            <a:r>
              <a:rPr lang="de-DE" sz="1800" b="1" dirty="0">
                <a:solidFill>
                  <a:srgbClr val="006699"/>
                </a:solidFill>
              </a:rPr>
              <a:t> </a:t>
            </a:r>
            <a:r>
              <a:rPr lang="de-DE" sz="1800" b="1" dirty="0" err="1">
                <a:solidFill>
                  <a:srgbClr val="006699"/>
                </a:solidFill>
              </a:rPr>
              <a:t>distansion</a:t>
            </a:r>
            <a:r>
              <a:rPr lang="de-DE" sz="1800" b="1" dirty="0">
                <a:solidFill>
                  <a:srgbClr val="006699"/>
                </a:solidFill>
              </a:rPr>
              <a:t> </a:t>
            </a:r>
            <a:r>
              <a:rPr lang="de-DE" sz="1800" b="1" dirty="0" err="1">
                <a:solidFill>
                  <a:srgbClr val="006699"/>
                </a:solidFill>
              </a:rPr>
              <a:t>okuwyň</a:t>
            </a:r>
            <a:r>
              <a:rPr lang="de-DE" sz="1800" b="1" dirty="0">
                <a:solidFill>
                  <a:srgbClr val="006699"/>
                </a:solidFill>
              </a:rPr>
              <a:t> </a:t>
            </a:r>
            <a:r>
              <a:rPr lang="de-DE" sz="1800" b="1" dirty="0" err="1">
                <a:solidFill>
                  <a:srgbClr val="006699"/>
                </a:solidFill>
              </a:rPr>
              <a:t>çäginde</a:t>
            </a:r>
            <a:r>
              <a:rPr lang="de-DE" sz="1800" b="1" dirty="0">
                <a:solidFill>
                  <a:srgbClr val="006699"/>
                </a:solidFill>
              </a:rPr>
              <a:t> </a:t>
            </a:r>
            <a:r>
              <a:rPr lang="de-DE" sz="1800" b="1" dirty="0" err="1">
                <a:solidFill>
                  <a:srgbClr val="006699"/>
                </a:solidFill>
              </a:rPr>
              <a:t>alyp</a:t>
            </a:r>
            <a:r>
              <a:rPr lang="de-DE" sz="1800" b="1" dirty="0">
                <a:solidFill>
                  <a:srgbClr val="006699"/>
                </a:solidFill>
              </a:rPr>
              <a:t> </a:t>
            </a:r>
            <a:r>
              <a:rPr lang="de-DE" sz="1800" b="1" dirty="0" err="1">
                <a:solidFill>
                  <a:srgbClr val="006699"/>
                </a:solidFill>
              </a:rPr>
              <a:t>barýan</a:t>
            </a:r>
            <a:r>
              <a:rPr lang="de-DE" sz="1800" b="1" dirty="0">
                <a:solidFill>
                  <a:srgbClr val="006699"/>
                </a:solidFill>
              </a:rPr>
              <a:t> </a:t>
            </a:r>
            <a:r>
              <a:rPr lang="de-DE" sz="1800" b="1" dirty="0" err="1">
                <a:solidFill>
                  <a:srgbClr val="006699"/>
                </a:solidFill>
              </a:rPr>
              <a:t>işleriniň</a:t>
            </a:r>
            <a:r>
              <a:rPr lang="de-DE" sz="1800" b="1" dirty="0">
                <a:solidFill>
                  <a:srgbClr val="006699"/>
                </a:solidFill>
              </a:rPr>
              <a:t> </a:t>
            </a:r>
            <a:r>
              <a:rPr lang="de-DE" sz="1800" b="1" dirty="0" err="1">
                <a:solidFill>
                  <a:srgbClr val="006699"/>
                </a:solidFill>
              </a:rPr>
              <a:t>aýratynlyklary</a:t>
            </a:r>
            <a:r>
              <a:rPr lang="de-DE" sz="1800" b="1" dirty="0">
                <a:solidFill>
                  <a:srgbClr val="006699"/>
                </a:solidFill>
              </a:rPr>
              <a:t> </a:t>
            </a:r>
            <a:r>
              <a:rPr lang="ru-RU" sz="1800" b="1" dirty="0">
                <a:solidFill>
                  <a:srgbClr val="006699"/>
                </a:solidFill>
              </a:rPr>
              <a:t>													» </a:t>
            </a:r>
          </a:p>
          <a:p>
            <a:pPr algn="ctr">
              <a:buFont typeface="Wingdings 2" pitchFamily="18" charset="2"/>
              <a:buNone/>
            </a:pPr>
            <a:endParaRPr lang="ru-RU" sz="27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5431" y="4242178"/>
            <a:ext cx="5772160" cy="663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buFont typeface="Roboto Condensed Light"/>
              <a:buNone/>
            </a:pPr>
            <a:r>
              <a:rPr lang="de-DE" sz="1600" b="1" dirty="0" err="1">
                <a:solidFill>
                  <a:srgbClr val="006699"/>
                </a:solidFill>
              </a:rPr>
              <a:t>Bişkek</a:t>
            </a:r>
            <a:r>
              <a:rPr lang="de-DE" sz="1600" b="1" dirty="0">
                <a:solidFill>
                  <a:srgbClr val="006699"/>
                </a:solidFill>
              </a:rPr>
              <a:t> </a:t>
            </a:r>
            <a:r>
              <a:rPr lang="de-DE" sz="1600" b="1" dirty="0" err="1">
                <a:solidFill>
                  <a:srgbClr val="006699"/>
                </a:solidFill>
              </a:rPr>
              <a:t>awtoulag</a:t>
            </a:r>
            <a:r>
              <a:rPr lang="de-DE" sz="1600" b="1" dirty="0">
                <a:solidFill>
                  <a:srgbClr val="006699"/>
                </a:solidFill>
              </a:rPr>
              <a:t> </a:t>
            </a:r>
            <a:r>
              <a:rPr lang="de-DE" sz="1600" b="1" dirty="0" err="1">
                <a:solidFill>
                  <a:srgbClr val="006699"/>
                </a:solidFill>
              </a:rPr>
              <a:t>we</a:t>
            </a:r>
            <a:r>
              <a:rPr lang="de-DE" sz="1600" b="1" dirty="0">
                <a:solidFill>
                  <a:srgbClr val="006699"/>
                </a:solidFill>
              </a:rPr>
              <a:t> </a:t>
            </a:r>
            <a:r>
              <a:rPr lang="de-DE" sz="1600" b="1" dirty="0" err="1">
                <a:solidFill>
                  <a:srgbClr val="006699"/>
                </a:solidFill>
              </a:rPr>
              <a:t>awtoulag</a:t>
            </a:r>
            <a:r>
              <a:rPr lang="de-DE" sz="1600" b="1" dirty="0">
                <a:solidFill>
                  <a:srgbClr val="006699"/>
                </a:solidFill>
              </a:rPr>
              <a:t> </a:t>
            </a:r>
            <a:r>
              <a:rPr lang="de-DE" sz="1600" b="1" dirty="0" err="1">
                <a:solidFill>
                  <a:srgbClr val="006699"/>
                </a:solidFill>
              </a:rPr>
              <a:t>ýoly</a:t>
            </a:r>
            <a:r>
              <a:rPr lang="de-DE" sz="1600" b="1" dirty="0">
                <a:solidFill>
                  <a:srgbClr val="006699"/>
                </a:solidFill>
              </a:rPr>
              <a:t> </a:t>
            </a:r>
            <a:r>
              <a:rPr lang="de-DE" sz="1600" b="1" dirty="0" err="1">
                <a:solidFill>
                  <a:srgbClr val="006699"/>
                </a:solidFill>
              </a:rPr>
              <a:t>kolleji</a:t>
            </a:r>
            <a:endParaRPr lang="de-DE" sz="1600" b="1" dirty="0">
              <a:solidFill>
                <a:srgbClr val="006699"/>
              </a:solidFill>
            </a:endParaRPr>
          </a:p>
          <a:p>
            <a:pPr algn="ctr">
              <a:spcBef>
                <a:spcPts val="0"/>
              </a:spcBef>
              <a:buFont typeface="Roboto Condensed Light"/>
              <a:buNone/>
            </a:pPr>
            <a:r>
              <a:rPr lang="de-DE" sz="1600" b="1" dirty="0">
                <a:solidFill>
                  <a:srgbClr val="006699"/>
                </a:solidFill>
              </a:rPr>
              <a:t> K. </a:t>
            </a:r>
            <a:r>
              <a:rPr lang="de-DE" sz="1600" b="1" dirty="0" err="1">
                <a:solidFill>
                  <a:srgbClr val="006699"/>
                </a:solidFill>
              </a:rPr>
              <a:t>Kolbaewiň</a:t>
            </a:r>
            <a:r>
              <a:rPr lang="de-DE" sz="1600" b="1" dirty="0">
                <a:solidFill>
                  <a:srgbClr val="006699"/>
                </a:solidFill>
              </a:rPr>
              <a:t> </a:t>
            </a:r>
            <a:r>
              <a:rPr lang="de-DE" sz="1600" b="1" dirty="0" err="1">
                <a:solidFill>
                  <a:srgbClr val="006699"/>
                </a:solidFill>
              </a:rPr>
              <a:t>adyny</a:t>
            </a:r>
            <a:r>
              <a:rPr lang="de-DE" sz="1600" b="1" dirty="0">
                <a:solidFill>
                  <a:srgbClr val="006699"/>
                </a:solidFill>
              </a:rPr>
              <a:t> </a:t>
            </a:r>
            <a:r>
              <a:rPr lang="de-DE" sz="1600" b="1" dirty="0" err="1">
                <a:solidFill>
                  <a:srgbClr val="006699"/>
                </a:solidFill>
              </a:rPr>
              <a:t>göterýä</a:t>
            </a:r>
            <a:endParaRPr lang="ru-RU" sz="27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8" name="Рисунок 7" descr="http://badk.kg/images/%d1%80%d0%b8%d1%81%d1%83%d0%bd%d0%be%d0%ba3-crop-u3280.jpg?crc=40737302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405" y="2425700"/>
            <a:ext cx="2998931" cy="181647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93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803" y="126767"/>
            <a:ext cx="3943800" cy="766200"/>
          </a:xfrm>
        </p:spPr>
        <p:txBody>
          <a:bodyPr/>
          <a:lstStyle/>
          <a:p>
            <a:r>
              <a:rPr lang="de-DE" dirty="0" err="1"/>
              <a:t>Seslenme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526" y="2508042"/>
            <a:ext cx="1979225" cy="1070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526" y="1153509"/>
            <a:ext cx="1879628" cy="11959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90192" y="820734"/>
            <a:ext cx="5093991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Onlaýn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sapaklar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ZOOM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bulut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ammarynda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ýazylýar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Sapagyň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başynda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mugallym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okuwçylara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sapak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wagtynda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-da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ylalaşylan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wagtdan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ýerine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ýetirilmeli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mesele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barada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okuwçylara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habar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bermeli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Talyp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tarapyndan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ýerine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ýetirilen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ähli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meseleler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mugallymyň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şahsy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sahypasynda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AVN-de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-da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mugallymyň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islegi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boýunça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işleýän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kompýuterinde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saklanýar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Talyplaryň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iberen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faýllaryny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amatly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tertipleşdirmek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mugallym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her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faýlyň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adynyň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formatyny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barlamak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amatly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şert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döredýär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</a:pPr>
            <a:r>
              <a:rPr lang="de-DE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Mysal</a:t>
            </a:r>
            <a:r>
              <a:rPr lang="de-D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"D-1-20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Asanow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Informatika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No.1", "D-1-20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Asanow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Iňlis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maşklary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3"</a:t>
            </a:r>
          </a:p>
          <a:p>
            <a:pPr lvl="0">
              <a:lnSpc>
                <a:spcPct val="107000"/>
              </a:lnSpc>
            </a:pPr>
            <a:r>
              <a:rPr lang="de-DE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Işleýän</a:t>
            </a:r>
            <a:r>
              <a:rPr lang="de-D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kompýuterde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saklamagyň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amatlylygy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mugallymlar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okuwçylaryň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tabşyryklaryny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amatly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saklamak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toparlar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dersler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aýratyn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bukjalar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döretdiler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7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870864" cy="440532"/>
          </a:xfrm>
        </p:spPr>
        <p:txBody>
          <a:bodyPr/>
          <a:lstStyle/>
          <a:p>
            <a:pPr eaLnBrk="1" hangingPunct="1">
              <a:defRPr/>
            </a:pPr>
            <a:r>
              <a:rPr lang="de-DE" sz="1500" dirty="0" err="1"/>
              <a:t>Distansion</a:t>
            </a:r>
            <a:r>
              <a:rPr lang="de-DE" sz="1500" dirty="0"/>
              <a:t> </a:t>
            </a:r>
            <a:r>
              <a:rPr lang="de-DE" sz="1500" dirty="0" err="1"/>
              <a:t>okuwda</a:t>
            </a:r>
            <a:r>
              <a:rPr lang="de-DE" sz="1500" dirty="0"/>
              <a:t> </a:t>
            </a:r>
            <a:r>
              <a:rPr lang="de-DE" sz="1500" dirty="0" err="1"/>
              <a:t>mugallym</a:t>
            </a:r>
            <a:r>
              <a:rPr lang="de-DE" sz="1500" dirty="0"/>
              <a:t> </a:t>
            </a:r>
            <a:r>
              <a:rPr lang="de-DE" sz="1500" dirty="0" err="1"/>
              <a:t>wezipeleri</a:t>
            </a:r>
            <a:r>
              <a:rPr lang="de-DE" sz="1500" dirty="0"/>
              <a:t> </a:t>
            </a:r>
            <a:r>
              <a:rPr lang="de-DE" sz="1500" dirty="0" err="1"/>
              <a:t>ýerine</a:t>
            </a:r>
            <a:r>
              <a:rPr lang="de-DE" sz="1500" dirty="0"/>
              <a:t> </a:t>
            </a:r>
            <a:r>
              <a:rPr lang="de-DE" sz="1500" dirty="0" err="1"/>
              <a:t>ýetirýär</a:t>
            </a:r>
            <a:endParaRPr lang="ru-RU" sz="1500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897732"/>
            <a:ext cx="6172200" cy="401716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dirty="0" err="1"/>
              <a:t>Bilim</a:t>
            </a:r>
            <a:r>
              <a:rPr lang="de-DE" dirty="0"/>
              <a:t> </a:t>
            </a:r>
            <a:r>
              <a:rPr lang="de-DE" dirty="0" err="1"/>
              <a:t>işini</a:t>
            </a:r>
            <a:r>
              <a:rPr lang="de-DE" dirty="0"/>
              <a:t> </a:t>
            </a:r>
            <a:r>
              <a:rPr lang="de-DE" dirty="0" err="1"/>
              <a:t>meýilleşdirmek</a:t>
            </a:r>
            <a:endParaRPr lang="de-DE" dirty="0"/>
          </a:p>
          <a:p>
            <a:pPr eaLnBrk="1" hangingPunct="1">
              <a:defRPr/>
            </a:pPr>
            <a:r>
              <a:rPr lang="de-DE" dirty="0"/>
              <a:t> </a:t>
            </a:r>
            <a:r>
              <a:rPr lang="de-DE" dirty="0" err="1"/>
              <a:t>Bilim</a:t>
            </a:r>
            <a:r>
              <a:rPr lang="de-DE" dirty="0"/>
              <a:t> </a:t>
            </a:r>
            <a:r>
              <a:rPr lang="de-DE" dirty="0" err="1"/>
              <a:t>işini</a:t>
            </a:r>
            <a:r>
              <a:rPr lang="de-DE" dirty="0"/>
              <a:t> </a:t>
            </a:r>
            <a:r>
              <a:rPr lang="de-DE" dirty="0" err="1"/>
              <a:t>guramak</a:t>
            </a:r>
            <a:r>
              <a:rPr lang="de-DE" dirty="0"/>
              <a:t> (</a:t>
            </a:r>
            <a:r>
              <a:rPr lang="de-DE" dirty="0" err="1"/>
              <a:t>onlaýn</a:t>
            </a:r>
            <a:r>
              <a:rPr lang="de-DE" dirty="0"/>
              <a:t> </a:t>
            </a:r>
            <a:r>
              <a:rPr lang="de-DE" dirty="0" err="1"/>
              <a:t>edep</a:t>
            </a:r>
            <a:r>
              <a:rPr lang="de-DE" dirty="0"/>
              <a:t>, </a:t>
            </a:r>
            <a:r>
              <a:rPr lang="de-DE" dirty="0" err="1"/>
              <a:t>özüňiz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okuwçylaryňyz</a:t>
            </a:r>
            <a:r>
              <a:rPr lang="de-DE" dirty="0"/>
              <a:t> </a:t>
            </a:r>
            <a:r>
              <a:rPr lang="de-DE" dirty="0" err="1"/>
              <a:t>üçin</a:t>
            </a:r>
            <a:r>
              <a:rPr lang="de-DE" dirty="0"/>
              <a:t> </a:t>
            </a:r>
            <a:r>
              <a:rPr lang="de-DE" dirty="0" err="1"/>
              <a:t>wirtual</a:t>
            </a:r>
            <a:r>
              <a:rPr lang="de-DE" dirty="0"/>
              <a:t> </a:t>
            </a:r>
            <a:r>
              <a:rPr lang="de-DE" dirty="0" err="1"/>
              <a:t>iş</a:t>
            </a:r>
            <a:r>
              <a:rPr lang="de-DE" dirty="0"/>
              <a:t> </a:t>
            </a:r>
            <a:r>
              <a:rPr lang="de-DE" dirty="0" err="1"/>
              <a:t>ýerini</a:t>
            </a:r>
            <a:r>
              <a:rPr lang="de-DE" dirty="0"/>
              <a:t> </a:t>
            </a:r>
            <a:r>
              <a:rPr lang="de-DE" dirty="0" err="1"/>
              <a:t>guramak</a:t>
            </a:r>
            <a:r>
              <a:rPr lang="de-DE" dirty="0"/>
              <a:t>)</a:t>
            </a:r>
          </a:p>
          <a:p>
            <a:pPr eaLnBrk="1" hangingPunct="1">
              <a:defRPr/>
            </a:pPr>
            <a:r>
              <a:rPr lang="de-DE" dirty="0"/>
              <a:t> IKT </a:t>
            </a:r>
            <a:r>
              <a:rPr lang="de-DE" dirty="0" err="1"/>
              <a:t>ulanýan</a:t>
            </a:r>
            <a:r>
              <a:rPr lang="de-DE" dirty="0"/>
              <a:t> </a:t>
            </a:r>
            <a:r>
              <a:rPr lang="de-DE" dirty="0" err="1"/>
              <a:t>okuwçylaryň</a:t>
            </a:r>
            <a:r>
              <a:rPr lang="de-DE" dirty="0"/>
              <a:t> </a:t>
            </a:r>
            <a:r>
              <a:rPr lang="de-DE" dirty="0" err="1"/>
              <a:t>aň-bilim</a:t>
            </a:r>
            <a:r>
              <a:rPr lang="de-DE" dirty="0"/>
              <a:t> </a:t>
            </a:r>
            <a:r>
              <a:rPr lang="de-DE" dirty="0" err="1"/>
              <a:t>işini</a:t>
            </a:r>
            <a:r>
              <a:rPr lang="de-DE" dirty="0"/>
              <a:t> </a:t>
            </a:r>
            <a:r>
              <a:rPr lang="de-DE" dirty="0" err="1"/>
              <a:t>utgaşdyrmak</a:t>
            </a:r>
            <a:r>
              <a:rPr lang="de-DE" dirty="0"/>
              <a:t>:</a:t>
            </a:r>
          </a:p>
          <a:p>
            <a:pPr eaLnBrk="1" hangingPunct="1">
              <a:defRPr/>
            </a:pPr>
            <a:r>
              <a:rPr lang="de-DE" dirty="0"/>
              <a:t> - </a:t>
            </a:r>
            <a:r>
              <a:rPr lang="de-DE" dirty="0" err="1"/>
              <a:t>höweslendirmek</a:t>
            </a:r>
            <a:r>
              <a:rPr lang="de-DE" dirty="0"/>
              <a:t>.  </a:t>
            </a:r>
            <a:r>
              <a:rPr lang="de-DE" dirty="0" err="1"/>
              <a:t>Distansion</a:t>
            </a:r>
            <a:r>
              <a:rPr lang="de-DE" dirty="0"/>
              <a:t> </a:t>
            </a:r>
            <a:r>
              <a:rPr lang="de-DE" dirty="0" err="1"/>
              <a:t>okuwda</a:t>
            </a:r>
            <a:r>
              <a:rPr lang="de-DE" dirty="0"/>
              <a:t> </a:t>
            </a:r>
            <a:r>
              <a:rPr lang="de-DE" dirty="0" err="1"/>
              <a:t>aň-bilim</a:t>
            </a:r>
            <a:r>
              <a:rPr lang="de-DE" dirty="0"/>
              <a:t> </a:t>
            </a:r>
            <a:r>
              <a:rPr lang="de-DE" dirty="0" err="1"/>
              <a:t>işinde</a:t>
            </a:r>
            <a:r>
              <a:rPr lang="de-DE" dirty="0"/>
              <a:t> </a:t>
            </a:r>
            <a:r>
              <a:rPr lang="de-DE" dirty="0" err="1"/>
              <a:t>aýratyn</a:t>
            </a:r>
            <a:r>
              <a:rPr lang="de-DE" dirty="0"/>
              <a:t> </a:t>
            </a:r>
            <a:r>
              <a:rPr lang="de-DE" dirty="0" err="1"/>
              <a:t>rol</a:t>
            </a:r>
            <a:r>
              <a:rPr lang="de-DE" dirty="0"/>
              <a:t> </a:t>
            </a:r>
            <a:r>
              <a:rPr lang="de-DE" dirty="0" err="1"/>
              <a:t>oýnaýan</a:t>
            </a:r>
            <a:r>
              <a:rPr lang="de-DE" dirty="0"/>
              <a:t> </a:t>
            </a:r>
            <a:r>
              <a:rPr lang="de-DE" dirty="0" err="1"/>
              <a:t>komponent</a:t>
            </a:r>
            <a:r>
              <a:rPr lang="de-DE" dirty="0"/>
              <a:t>.  </a:t>
            </a:r>
            <a:r>
              <a:rPr lang="de-DE" dirty="0" err="1"/>
              <a:t>Bu</a:t>
            </a:r>
            <a:r>
              <a:rPr lang="de-DE" dirty="0"/>
              <a:t> </a:t>
            </a:r>
            <a:r>
              <a:rPr lang="de-DE" dirty="0" err="1"/>
              <a:t>ýagdaýda</a:t>
            </a:r>
            <a:r>
              <a:rPr lang="de-DE" dirty="0"/>
              <a:t> </a:t>
            </a:r>
            <a:r>
              <a:rPr lang="de-DE" dirty="0" err="1"/>
              <a:t>öwrenilýän</a:t>
            </a:r>
            <a:r>
              <a:rPr lang="de-DE" dirty="0"/>
              <a:t> </a:t>
            </a:r>
            <a:r>
              <a:rPr lang="de-DE" dirty="0" err="1"/>
              <a:t>meseleler</a:t>
            </a:r>
            <a:r>
              <a:rPr lang="de-DE" dirty="0"/>
              <a:t> </a:t>
            </a:r>
            <a:r>
              <a:rPr lang="de-DE" dirty="0" err="1"/>
              <a:t>okuwçylaryň</a:t>
            </a:r>
            <a:r>
              <a:rPr lang="de-DE" dirty="0"/>
              <a:t> </a:t>
            </a:r>
            <a:r>
              <a:rPr lang="de-DE" dirty="0" err="1"/>
              <a:t>taýýarlyk</a:t>
            </a:r>
            <a:r>
              <a:rPr lang="de-DE" dirty="0"/>
              <a:t> </a:t>
            </a:r>
            <a:r>
              <a:rPr lang="de-DE" dirty="0" err="1"/>
              <a:t>derejesine</a:t>
            </a:r>
            <a:r>
              <a:rPr lang="de-DE" dirty="0"/>
              <a:t> </a:t>
            </a:r>
            <a:r>
              <a:rPr lang="de-DE" dirty="0" err="1"/>
              <a:t>laýyk</a:t>
            </a:r>
            <a:r>
              <a:rPr lang="de-DE" dirty="0"/>
              <a:t> </a:t>
            </a:r>
            <a:r>
              <a:rPr lang="de-DE" dirty="0" err="1"/>
              <a:t>gelmese</a:t>
            </a:r>
            <a:r>
              <a:rPr lang="de-DE" dirty="0"/>
              <a:t>, </a:t>
            </a:r>
            <a:r>
              <a:rPr lang="de-DE" dirty="0" err="1"/>
              <a:t>höwes</a:t>
            </a:r>
            <a:r>
              <a:rPr lang="de-DE" dirty="0"/>
              <a:t> </a:t>
            </a:r>
            <a:r>
              <a:rPr lang="de-DE" dirty="0" err="1"/>
              <a:t>ýok</a:t>
            </a:r>
            <a:r>
              <a:rPr lang="de-DE" dirty="0"/>
              <a:t>.</a:t>
            </a:r>
          </a:p>
          <a:p>
            <a:pPr eaLnBrk="1" hangingPunct="1">
              <a:defRPr/>
            </a:pPr>
            <a:r>
              <a:rPr lang="de-DE" dirty="0"/>
              <a:t> </a:t>
            </a:r>
            <a:r>
              <a:rPr lang="de-DE" dirty="0" err="1"/>
              <a:t>aň-bilim</a:t>
            </a:r>
            <a:r>
              <a:rPr lang="de-DE" dirty="0"/>
              <a:t> </a:t>
            </a:r>
            <a:r>
              <a:rPr lang="de-DE" dirty="0" err="1"/>
              <a:t>prosesiniň</a:t>
            </a:r>
            <a:r>
              <a:rPr lang="de-DE" dirty="0"/>
              <a:t> </a:t>
            </a:r>
            <a:r>
              <a:rPr lang="de-DE" dirty="0" err="1"/>
              <a:t>ädimme-ädim</a:t>
            </a:r>
            <a:r>
              <a:rPr lang="de-DE" dirty="0"/>
              <a:t> </a:t>
            </a:r>
            <a:r>
              <a:rPr lang="de-DE" dirty="0" err="1"/>
              <a:t>algoritmi</a:t>
            </a:r>
            <a:r>
              <a:rPr lang="de-DE" dirty="0"/>
              <a:t>.</a:t>
            </a:r>
          </a:p>
          <a:p>
            <a:pPr eaLnBrk="1" hangingPunct="1">
              <a:defRPr/>
            </a:pPr>
            <a:r>
              <a:rPr lang="de-DE" dirty="0"/>
              <a:t> Tor </a:t>
            </a:r>
            <a:r>
              <a:rPr lang="de-DE" dirty="0" err="1"/>
              <a:t>kurslaryny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multimediýa</a:t>
            </a:r>
            <a:r>
              <a:rPr lang="de-DE" dirty="0"/>
              <a:t> </a:t>
            </a:r>
            <a:r>
              <a:rPr lang="de-DE" dirty="0" err="1"/>
              <a:t>tehnologiýalaryny</a:t>
            </a:r>
            <a:r>
              <a:rPr lang="de-DE" dirty="0"/>
              <a:t> </a:t>
            </a:r>
            <a:r>
              <a:rPr lang="de-DE" dirty="0" err="1"/>
              <a:t>ösdürmek</a:t>
            </a:r>
            <a:r>
              <a:rPr lang="de-DE" dirty="0"/>
              <a:t> </a:t>
            </a:r>
            <a:r>
              <a:rPr lang="de-DE" dirty="0" err="1"/>
              <a:t>üçin</a:t>
            </a:r>
            <a:r>
              <a:rPr lang="de-DE" dirty="0"/>
              <a:t> </a:t>
            </a:r>
            <a:r>
              <a:rPr lang="de-DE" dirty="0" err="1"/>
              <a:t>gurallary</a:t>
            </a:r>
            <a:r>
              <a:rPr lang="de-DE" dirty="0"/>
              <a:t> </a:t>
            </a:r>
            <a:r>
              <a:rPr lang="de-DE" dirty="0" err="1"/>
              <a:t>ulanyp</a:t>
            </a:r>
            <a:r>
              <a:rPr lang="de-DE" dirty="0"/>
              <a:t>, </a:t>
            </a:r>
            <a:r>
              <a:rPr lang="de-DE" dirty="0" err="1"/>
              <a:t>öwredilen</a:t>
            </a:r>
            <a:r>
              <a:rPr lang="de-DE" dirty="0"/>
              <a:t> </a:t>
            </a:r>
            <a:r>
              <a:rPr lang="de-DE" dirty="0" err="1"/>
              <a:t>dersi</a:t>
            </a:r>
            <a:r>
              <a:rPr lang="de-DE" dirty="0"/>
              <a:t> </a:t>
            </a:r>
            <a:r>
              <a:rPr lang="de-DE" dirty="0" err="1"/>
              <a:t>düzetmek</a:t>
            </a:r>
            <a:endParaRPr lang="de-DE" dirty="0"/>
          </a:p>
          <a:p>
            <a:pPr eaLnBrk="1" hangingPunct="1">
              <a:defRPr/>
            </a:pPr>
            <a:r>
              <a:rPr lang="de-DE" dirty="0"/>
              <a:t> </a:t>
            </a:r>
            <a:r>
              <a:rPr lang="de-DE" dirty="0" err="1"/>
              <a:t>Okuwçylara</a:t>
            </a:r>
            <a:r>
              <a:rPr lang="de-DE" dirty="0"/>
              <a:t> </a:t>
            </a:r>
            <a:r>
              <a:rPr lang="de-DE" dirty="0" err="1"/>
              <a:t>hakyky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gijikdirilen</a:t>
            </a:r>
            <a:r>
              <a:rPr lang="de-DE" dirty="0"/>
              <a:t> </a:t>
            </a:r>
            <a:r>
              <a:rPr lang="de-DE" dirty="0" err="1"/>
              <a:t>wagtda</a:t>
            </a:r>
            <a:r>
              <a:rPr lang="de-DE" dirty="0"/>
              <a:t> </a:t>
            </a:r>
            <a:r>
              <a:rPr lang="de-DE" dirty="0" err="1"/>
              <a:t>maslahat</a:t>
            </a:r>
            <a:r>
              <a:rPr lang="de-DE" dirty="0"/>
              <a:t> </a:t>
            </a:r>
            <a:r>
              <a:rPr lang="de-DE" dirty="0" err="1"/>
              <a:t>bermek</a:t>
            </a: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dirty="0"/>
              <a:t> </a:t>
            </a:r>
            <a:r>
              <a:rPr lang="de-DE" dirty="0" err="1"/>
              <a:t>Distansion</a:t>
            </a:r>
            <a:r>
              <a:rPr lang="de-DE" dirty="0"/>
              <a:t> </a:t>
            </a:r>
            <a:r>
              <a:rPr lang="de-DE" dirty="0" err="1"/>
              <a:t>okuwda</a:t>
            </a:r>
            <a:r>
              <a:rPr lang="de-DE" dirty="0"/>
              <a:t> </a:t>
            </a:r>
            <a:r>
              <a:rPr lang="de-DE" dirty="0" err="1"/>
              <a:t>laboratoriýa</a:t>
            </a:r>
            <a:r>
              <a:rPr lang="de-DE" dirty="0"/>
              <a:t> </a:t>
            </a:r>
            <a:r>
              <a:rPr lang="de-DE" dirty="0" err="1"/>
              <a:t>sapaklaryny</a:t>
            </a:r>
            <a:r>
              <a:rPr lang="de-DE" dirty="0"/>
              <a:t> </a:t>
            </a:r>
            <a:r>
              <a:rPr lang="de-DE" dirty="0" err="1"/>
              <a:t>guramak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4760785" cy="116324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Distansion</a:t>
            </a:r>
            <a:r>
              <a:rPr lang="de-DE" dirty="0"/>
              <a:t> </a:t>
            </a:r>
            <a:r>
              <a:rPr lang="de-DE" dirty="0" err="1"/>
              <a:t>okuwda</a:t>
            </a:r>
            <a:r>
              <a:rPr lang="de-DE" dirty="0"/>
              <a:t> </a:t>
            </a:r>
            <a:r>
              <a:rPr lang="de-DE" dirty="0" err="1"/>
              <a:t>laboratoriýa</a:t>
            </a:r>
            <a:r>
              <a:rPr lang="de-DE" dirty="0"/>
              <a:t> </a:t>
            </a:r>
            <a:r>
              <a:rPr lang="de-DE" dirty="0" err="1"/>
              <a:t>sapaklaryny</a:t>
            </a:r>
            <a:r>
              <a:rPr lang="de-DE" dirty="0"/>
              <a:t> </a:t>
            </a:r>
            <a:r>
              <a:rPr lang="de-DE" dirty="0" err="1"/>
              <a:t>guramak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20442"/>
            <a:ext cx="5361710" cy="3408757"/>
          </a:xfrm>
        </p:spPr>
        <p:txBody>
          <a:bodyPr>
            <a:normAutofit/>
          </a:bodyPr>
          <a:lstStyle/>
          <a:p>
            <a:r>
              <a:rPr lang="de-DE" dirty="0" err="1"/>
              <a:t>Birinji</a:t>
            </a:r>
            <a:r>
              <a:rPr lang="de-DE" dirty="0"/>
              <a:t> </a:t>
            </a:r>
            <a:r>
              <a:rPr lang="de-DE" dirty="0" err="1"/>
              <a:t>etap</a:t>
            </a:r>
            <a:r>
              <a:rPr lang="de-DE" dirty="0"/>
              <a:t> - </a:t>
            </a:r>
            <a:r>
              <a:rPr lang="de-DE" dirty="0" err="1"/>
              <a:t>laboratoriýa</a:t>
            </a:r>
            <a:r>
              <a:rPr lang="de-DE" dirty="0"/>
              <a:t> </a:t>
            </a:r>
            <a:r>
              <a:rPr lang="de-DE" dirty="0" err="1"/>
              <a:t>tejribesine</a:t>
            </a:r>
            <a:r>
              <a:rPr lang="de-DE" dirty="0"/>
              <a:t> </a:t>
            </a:r>
            <a:r>
              <a:rPr lang="de-DE" dirty="0" err="1"/>
              <a:t>giriş</a:t>
            </a:r>
            <a:r>
              <a:rPr lang="de-DE" dirty="0"/>
              <a:t> </a:t>
            </a:r>
            <a:r>
              <a:rPr lang="de-DE" dirty="0" err="1"/>
              <a:t>Bu</a:t>
            </a:r>
            <a:r>
              <a:rPr lang="de-DE" dirty="0"/>
              <a:t> </a:t>
            </a:r>
            <a:r>
              <a:rPr lang="de-DE" dirty="0" err="1"/>
              <a:t>etapda</a:t>
            </a:r>
            <a:r>
              <a:rPr lang="de-DE" dirty="0"/>
              <a:t> </a:t>
            </a:r>
            <a:r>
              <a:rPr lang="de-DE" dirty="0" err="1"/>
              <a:t>talyplar</a:t>
            </a:r>
            <a:r>
              <a:rPr lang="de-DE" dirty="0"/>
              <a:t> </a:t>
            </a:r>
            <a:r>
              <a:rPr lang="de-DE" dirty="0" err="1"/>
              <a:t>edebiýat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kompýuter</a:t>
            </a:r>
            <a:r>
              <a:rPr lang="de-DE" dirty="0"/>
              <a:t> </a:t>
            </a:r>
            <a:r>
              <a:rPr lang="de-DE" dirty="0" err="1"/>
              <a:t>simulýatorlary</a:t>
            </a:r>
            <a:r>
              <a:rPr lang="de-DE" dirty="0"/>
              <a:t> </a:t>
            </a:r>
            <a:r>
              <a:rPr lang="de-DE" dirty="0" err="1"/>
              <a:t>bilen</a:t>
            </a:r>
            <a:r>
              <a:rPr lang="de-DE" dirty="0"/>
              <a:t> </a:t>
            </a:r>
            <a:r>
              <a:rPr lang="de-DE" dirty="0" err="1"/>
              <a:t>işleýärler</a:t>
            </a:r>
            <a:r>
              <a:rPr lang="de-DE" dirty="0"/>
              <a:t>. </a:t>
            </a:r>
            <a:r>
              <a:rPr lang="de-DE" dirty="0" err="1"/>
              <a:t>Iş</a:t>
            </a:r>
            <a:r>
              <a:rPr lang="de-DE" dirty="0"/>
              <a:t> </a:t>
            </a:r>
            <a:r>
              <a:rPr lang="de-DE" dirty="0" err="1"/>
              <a:t>synag</a:t>
            </a:r>
            <a:r>
              <a:rPr lang="de-DE" dirty="0"/>
              <a:t> </a:t>
            </a:r>
            <a:r>
              <a:rPr lang="de-DE" dirty="0" err="1"/>
              <a:t>programmalarynyň</a:t>
            </a:r>
            <a:r>
              <a:rPr lang="de-DE" dirty="0"/>
              <a:t> </a:t>
            </a:r>
            <a:r>
              <a:rPr lang="de-DE" dirty="0" err="1"/>
              <a:t>kömegi</a:t>
            </a:r>
            <a:r>
              <a:rPr lang="de-DE" dirty="0"/>
              <a:t> </a:t>
            </a:r>
            <a:r>
              <a:rPr lang="de-DE" dirty="0" err="1"/>
              <a:t>bilen</a:t>
            </a:r>
            <a:r>
              <a:rPr lang="de-DE" dirty="0"/>
              <a:t> </a:t>
            </a:r>
            <a:r>
              <a:rPr lang="de-DE" dirty="0" err="1"/>
              <a:t>gözegçilik</a:t>
            </a:r>
            <a:r>
              <a:rPr lang="de-DE" dirty="0"/>
              <a:t> </a:t>
            </a:r>
            <a:r>
              <a:rPr lang="de-DE" dirty="0" err="1"/>
              <a:t>edilýär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mugallymyň</a:t>
            </a:r>
            <a:r>
              <a:rPr lang="de-DE" dirty="0"/>
              <a:t> </a:t>
            </a:r>
            <a:r>
              <a:rPr lang="de-DE" dirty="0" err="1"/>
              <a:t>esasy</a:t>
            </a:r>
            <a:r>
              <a:rPr lang="de-DE" dirty="0"/>
              <a:t> </a:t>
            </a:r>
            <a:r>
              <a:rPr lang="de-DE" dirty="0" err="1"/>
              <a:t>wezipesi</a:t>
            </a:r>
            <a:r>
              <a:rPr lang="de-DE" dirty="0"/>
              <a:t> </a:t>
            </a:r>
            <a:r>
              <a:rPr lang="de-DE" dirty="0" err="1"/>
              <a:t>goldaw</a:t>
            </a:r>
            <a:r>
              <a:rPr lang="de-DE" dirty="0"/>
              <a:t> </a:t>
            </a:r>
            <a:r>
              <a:rPr lang="de-DE" dirty="0" err="1"/>
              <a:t>goldawydyr</a:t>
            </a:r>
            <a:r>
              <a:rPr lang="de-DE" dirty="0"/>
              <a:t>.</a:t>
            </a:r>
          </a:p>
          <a:p>
            <a:r>
              <a:rPr lang="de-DE" dirty="0" err="1"/>
              <a:t>Ikinji</a:t>
            </a:r>
            <a:r>
              <a:rPr lang="de-DE" dirty="0"/>
              <a:t> </a:t>
            </a:r>
            <a:r>
              <a:rPr lang="de-DE" dirty="0" err="1"/>
              <a:t>etap</a:t>
            </a:r>
            <a:r>
              <a:rPr lang="de-DE" dirty="0"/>
              <a:t>, </a:t>
            </a:r>
            <a:r>
              <a:rPr lang="de-DE" dirty="0" err="1"/>
              <a:t>hakyky</a:t>
            </a:r>
            <a:r>
              <a:rPr lang="de-DE" dirty="0"/>
              <a:t> </a:t>
            </a:r>
            <a:r>
              <a:rPr lang="de-DE" dirty="0" err="1"/>
              <a:t>gurnamany</a:t>
            </a:r>
            <a:r>
              <a:rPr lang="de-DE" dirty="0"/>
              <a:t> </a:t>
            </a:r>
            <a:r>
              <a:rPr lang="de-DE" dirty="0" err="1"/>
              <a:t>simulýatorlar</a:t>
            </a:r>
            <a:r>
              <a:rPr lang="de-DE" dirty="0"/>
              <a:t> </a:t>
            </a:r>
            <a:r>
              <a:rPr lang="de-DE" dirty="0" err="1"/>
              <a:t>bilen</a:t>
            </a:r>
            <a:r>
              <a:rPr lang="de-DE" dirty="0"/>
              <a:t> </a:t>
            </a:r>
            <a:r>
              <a:rPr lang="de-DE" dirty="0" err="1"/>
              <a:t>işleýär</a:t>
            </a:r>
            <a:r>
              <a:rPr lang="de-DE" dirty="0"/>
              <a:t>. </a:t>
            </a:r>
            <a:r>
              <a:rPr lang="de-DE" dirty="0" err="1"/>
              <a:t>Mugallymyň</a:t>
            </a:r>
            <a:r>
              <a:rPr lang="de-DE" dirty="0"/>
              <a:t> </a:t>
            </a:r>
            <a:r>
              <a:rPr lang="de-DE" dirty="0" err="1"/>
              <a:t>bu</a:t>
            </a:r>
            <a:r>
              <a:rPr lang="de-DE" dirty="0"/>
              <a:t> </a:t>
            </a:r>
            <a:r>
              <a:rPr lang="de-DE" dirty="0" err="1"/>
              <a:t>etapdaky</a:t>
            </a:r>
            <a:r>
              <a:rPr lang="de-DE" dirty="0"/>
              <a:t> </a:t>
            </a:r>
            <a:r>
              <a:rPr lang="de-DE" dirty="0" err="1"/>
              <a:t>wezipeleri</a:t>
            </a:r>
            <a:r>
              <a:rPr lang="de-DE" dirty="0"/>
              <a:t> </a:t>
            </a:r>
            <a:r>
              <a:rPr lang="de-DE" dirty="0" err="1"/>
              <a:t>diňe</a:t>
            </a:r>
            <a:r>
              <a:rPr lang="de-DE" dirty="0"/>
              <a:t> </a:t>
            </a:r>
            <a:r>
              <a:rPr lang="de-DE" dirty="0" err="1"/>
              <a:t>okuwçylara</a:t>
            </a:r>
            <a:r>
              <a:rPr lang="de-DE" dirty="0"/>
              <a:t> </a:t>
            </a:r>
            <a:r>
              <a:rPr lang="de-DE" dirty="0" err="1"/>
              <a:t>maslahat</a:t>
            </a:r>
            <a:r>
              <a:rPr lang="de-DE" dirty="0"/>
              <a:t> </a:t>
            </a:r>
            <a:r>
              <a:rPr lang="de-DE" dirty="0" err="1"/>
              <a:t>bermek</a:t>
            </a:r>
            <a:r>
              <a:rPr lang="de-DE" dirty="0"/>
              <a:t> </a:t>
            </a:r>
            <a:r>
              <a:rPr lang="de-DE" dirty="0" err="1"/>
              <a:t>üçin</a:t>
            </a:r>
            <a:r>
              <a:rPr lang="de-DE" dirty="0"/>
              <a:t> </a:t>
            </a:r>
            <a:r>
              <a:rPr lang="de-DE" dirty="0" err="1"/>
              <a:t>azalýar</a:t>
            </a:r>
            <a:r>
              <a:rPr lang="de-DE" dirty="0"/>
              <a:t>.</a:t>
            </a:r>
          </a:p>
          <a:p>
            <a:r>
              <a:rPr lang="de-DE" dirty="0" err="1"/>
              <a:t>Üçünji</a:t>
            </a:r>
            <a:r>
              <a:rPr lang="de-DE" dirty="0"/>
              <a:t> </a:t>
            </a:r>
            <a:r>
              <a:rPr lang="de-DE" dirty="0" err="1"/>
              <a:t>etap</a:t>
            </a:r>
            <a:r>
              <a:rPr lang="de-DE" dirty="0"/>
              <a:t>, </a:t>
            </a:r>
            <a:r>
              <a:rPr lang="de-DE" dirty="0" err="1"/>
              <a:t>synaglary</a:t>
            </a:r>
            <a:r>
              <a:rPr lang="de-DE" dirty="0"/>
              <a:t> </a:t>
            </a:r>
            <a:r>
              <a:rPr lang="de-DE" dirty="0" err="1"/>
              <a:t>hakyky</a:t>
            </a:r>
            <a:r>
              <a:rPr lang="de-DE" dirty="0"/>
              <a:t> </a:t>
            </a:r>
            <a:r>
              <a:rPr lang="de-DE" dirty="0" err="1"/>
              <a:t>şertlerde</a:t>
            </a:r>
            <a:r>
              <a:rPr lang="de-DE" dirty="0"/>
              <a:t> </a:t>
            </a:r>
            <a:r>
              <a:rPr lang="de-DE" dirty="0" err="1"/>
              <a:t>ýerine</a:t>
            </a:r>
            <a:r>
              <a:rPr lang="de-DE" dirty="0"/>
              <a:t> </a:t>
            </a:r>
            <a:r>
              <a:rPr lang="de-DE" dirty="0" err="1"/>
              <a:t>ýetirýär</a:t>
            </a:r>
            <a:r>
              <a:rPr lang="de-DE" dirty="0"/>
              <a:t>. </a:t>
            </a:r>
            <a:r>
              <a:rPr lang="de-DE" dirty="0" err="1"/>
              <a:t>Synag</a:t>
            </a:r>
            <a:r>
              <a:rPr lang="de-DE" dirty="0"/>
              <a:t> </a:t>
            </a:r>
            <a:r>
              <a:rPr lang="de-DE" dirty="0" err="1"/>
              <a:t>gurnamasyna</a:t>
            </a:r>
            <a:r>
              <a:rPr lang="de-DE" dirty="0"/>
              <a:t> </a:t>
            </a:r>
            <a:r>
              <a:rPr lang="de-DE" dirty="0" err="1"/>
              <a:t>ýa</a:t>
            </a:r>
            <a:r>
              <a:rPr lang="de-DE" dirty="0"/>
              <a:t>-da </a:t>
            </a:r>
            <a:r>
              <a:rPr lang="de-DE" dirty="0" err="1"/>
              <a:t>şahanyň</a:t>
            </a:r>
            <a:r>
              <a:rPr lang="de-DE" dirty="0"/>
              <a:t> material </a:t>
            </a:r>
            <a:r>
              <a:rPr lang="de-DE" dirty="0" err="1"/>
              <a:t>bazasyna</a:t>
            </a:r>
            <a:r>
              <a:rPr lang="de-DE" dirty="0"/>
              <a:t> </a:t>
            </a:r>
            <a:r>
              <a:rPr lang="de-DE" dirty="0" err="1"/>
              <a:t>uzakdan</a:t>
            </a:r>
            <a:r>
              <a:rPr lang="de-DE" dirty="0"/>
              <a:t> </a:t>
            </a:r>
            <a:r>
              <a:rPr lang="de-DE" dirty="0" err="1"/>
              <a:t>girmek</a:t>
            </a:r>
            <a:r>
              <a:rPr lang="de-DE" dirty="0"/>
              <a:t> </a:t>
            </a:r>
            <a:r>
              <a:rPr lang="de-DE" dirty="0" err="1"/>
              <a:t>tertibi</a:t>
            </a:r>
            <a:r>
              <a:rPr lang="de-DE" dirty="0"/>
              <a:t> </a:t>
            </a:r>
            <a:r>
              <a:rPr lang="de-DE" dirty="0" err="1"/>
              <a:t>ulanylýar</a:t>
            </a:r>
            <a:endParaRPr lang="de-DE" dirty="0"/>
          </a:p>
          <a:p>
            <a:pPr marL="0" indent="0">
              <a:buNone/>
            </a:pPr>
            <a:r>
              <a:rPr lang="de-DE" dirty="0" err="1">
                <a:solidFill>
                  <a:srgbClr val="FF0000"/>
                </a:solidFill>
              </a:rPr>
              <a:t>Şeýlelik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bilen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uzak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aralyk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okuwynda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laboratoriýa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işlerini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guramak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durmuşa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geçirmek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mugallym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bilen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okuwçylaryň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arasynda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göni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aragatnaşygy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aradan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aýyrmaýar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ýöne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esasan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soňky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tapgyrda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bolup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geçýär</a:t>
            </a:r>
            <a:r>
              <a:rPr lang="de-DE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12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527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053" y="2045347"/>
            <a:ext cx="5205894" cy="76620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>
                <a:solidFill>
                  <a:srgbClr val="3F5378"/>
                </a:solidFill>
              </a:rPr>
              <a:t>Üns bereniňiz üçin sag boluň</a:t>
            </a:r>
            <a:endParaRPr lang="ru-RU" sz="3600" dirty="0">
              <a:solidFill>
                <a:srgbClr val="3F537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4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http://cmzt.narod.ru/material/bam_stroits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177" y="3843703"/>
            <a:ext cx="1694117" cy="1299797"/>
          </a:xfrm>
          <a:prstGeom prst="rect">
            <a:avLst/>
          </a:prstGeom>
          <a:noFill/>
        </p:spPr>
      </p:pic>
      <p:sp>
        <p:nvSpPr>
          <p:cNvPr id="4098" name="Rectangle 5">
            <a:extLst>
              <a:ext uri="{FF2B5EF4-FFF2-40B4-BE49-F238E27FC236}">
                <a16:creationId xmlns:a16="http://schemas.microsoft.com/office/drawing/2014/main" id="{B6D2B1C0-9913-4B8E-A010-1283C5EBD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800" b="1" i="1">
              <a:solidFill>
                <a:schemeClr val="bg1"/>
              </a:solidFill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650BC0CE-8791-49E0-813A-211C17515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507" y="0"/>
            <a:ext cx="5474494" cy="314325"/>
          </a:xfrm>
          <a:prstGeom prst="rect">
            <a:avLst/>
          </a:prstGeom>
          <a:solidFill>
            <a:srgbClr val="333399">
              <a:alpha val="6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de-DE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Aralyk</a:t>
            </a:r>
            <a:r>
              <a:rPr lang="de-DE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okuw</a:t>
            </a:r>
            <a:r>
              <a:rPr lang="de-DE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gözegçiligi</a:t>
            </a:r>
            <a:endParaRPr lang="ru-RU" sz="15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29C2EA58-547E-45C8-A28C-8A7870ED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435" y="4958954"/>
            <a:ext cx="33456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en-US" sz="9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19248" y="607423"/>
            <a:ext cx="5408024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>
                <a:solidFill>
                  <a:schemeClr val="tx2"/>
                </a:solidFill>
              </a:rPr>
              <a:t>BADK-da </a:t>
            </a:r>
            <a:r>
              <a:rPr lang="de-DE" sz="1050" b="1" dirty="0" err="1">
                <a:solidFill>
                  <a:schemeClr val="tx2"/>
                </a:solidFill>
              </a:rPr>
              <a:t>uzak</a:t>
            </a:r>
            <a:r>
              <a:rPr lang="de-DE" sz="1050" b="1" dirty="0">
                <a:solidFill>
                  <a:schemeClr val="tx2"/>
                </a:solidFill>
              </a:rPr>
              <a:t> </a:t>
            </a:r>
            <a:r>
              <a:rPr lang="de-DE" sz="1050" b="1" dirty="0" err="1">
                <a:solidFill>
                  <a:schemeClr val="tx2"/>
                </a:solidFill>
              </a:rPr>
              <a:t>aralyk</a:t>
            </a:r>
            <a:r>
              <a:rPr lang="de-DE" sz="1050" b="1" dirty="0">
                <a:solidFill>
                  <a:schemeClr val="tx2"/>
                </a:solidFill>
              </a:rPr>
              <a:t> </a:t>
            </a:r>
            <a:r>
              <a:rPr lang="de-DE" sz="1050" b="1" dirty="0" err="1">
                <a:solidFill>
                  <a:schemeClr val="tx2"/>
                </a:solidFill>
              </a:rPr>
              <a:t>okuwyny</a:t>
            </a:r>
            <a:r>
              <a:rPr lang="de-DE" sz="1050" b="1" dirty="0">
                <a:solidFill>
                  <a:schemeClr val="tx2"/>
                </a:solidFill>
              </a:rPr>
              <a:t> </a:t>
            </a:r>
            <a:r>
              <a:rPr lang="de-DE" sz="1050" b="1" dirty="0" err="1">
                <a:solidFill>
                  <a:schemeClr val="tx2"/>
                </a:solidFill>
              </a:rPr>
              <a:t>döretmek</a:t>
            </a:r>
            <a:r>
              <a:rPr lang="de-DE" sz="1050" b="1" dirty="0">
                <a:solidFill>
                  <a:schemeClr val="tx2"/>
                </a:solidFill>
              </a:rPr>
              <a:t> </a:t>
            </a:r>
            <a:r>
              <a:rPr lang="de-DE" sz="1050" b="1" dirty="0" err="1">
                <a:solidFill>
                  <a:schemeClr val="tx2"/>
                </a:solidFill>
              </a:rPr>
              <a:t>üçin</a:t>
            </a:r>
            <a:r>
              <a:rPr lang="de-DE" sz="1050" b="1" dirty="0">
                <a:solidFill>
                  <a:schemeClr val="tx2"/>
                </a:solidFill>
              </a:rPr>
              <a:t> </a:t>
            </a:r>
            <a:r>
              <a:rPr lang="de-DE" sz="1050" b="1" dirty="0" err="1">
                <a:solidFill>
                  <a:schemeClr val="tx2"/>
                </a:solidFill>
              </a:rPr>
              <a:t>guramaçylyk</a:t>
            </a:r>
            <a:r>
              <a:rPr lang="de-DE" sz="1050" b="1" dirty="0">
                <a:solidFill>
                  <a:schemeClr val="tx2"/>
                </a:solidFill>
              </a:rPr>
              <a:t> </a:t>
            </a:r>
            <a:r>
              <a:rPr lang="de-DE" sz="1050" b="1" dirty="0" err="1">
                <a:solidFill>
                  <a:schemeClr val="tx2"/>
                </a:solidFill>
              </a:rPr>
              <a:t>çäreleri</a:t>
            </a:r>
            <a:endParaRPr lang="ru-RU" sz="105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74731310"/>
              </p:ext>
            </p:extLst>
          </p:nvPr>
        </p:nvGraphicFramePr>
        <p:xfrm>
          <a:off x="284118" y="1449433"/>
          <a:ext cx="5045528" cy="277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9" y="0"/>
            <a:ext cx="635794" cy="628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386" name="Picture 2" descr="http://kurierlgov.ru/sites/default/files/styles/articalnew-1024x768/public/images/article/4-9.jpg?itok=ZEOYK3ve&amp;c=3de8441e90d93c46625ff433733022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57009" y="1440178"/>
            <a:ext cx="1400992" cy="1051772"/>
          </a:xfrm>
          <a:prstGeom prst="rect">
            <a:avLst/>
          </a:prstGeom>
          <a:noFill/>
        </p:spPr>
      </p:pic>
      <p:pic>
        <p:nvPicPr>
          <p:cNvPr id="16388" name="Picture 4" descr="http://orlr.ru/files/images/News/mart/07576b23641cf8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2517866"/>
            <a:ext cx="1371600" cy="1371600"/>
          </a:xfrm>
          <a:prstGeom prst="rect">
            <a:avLst/>
          </a:prstGeom>
          <a:noFill/>
        </p:spPr>
      </p:pic>
      <p:pic>
        <p:nvPicPr>
          <p:cNvPr id="16392" name="Picture 8" descr="https://vmasshtabe.ru/wp-content/uploads/2016/05/398041-vms-256855-vms-ZIM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6785" y="3853279"/>
            <a:ext cx="2101215" cy="1290221"/>
          </a:xfrm>
          <a:prstGeom prst="rect">
            <a:avLst/>
          </a:prstGeom>
          <a:noFill/>
        </p:spPr>
      </p:pic>
      <p:pic>
        <p:nvPicPr>
          <p:cNvPr id="16394" name="Picture 10" descr="http://i.mycdn.me/i?r=AzEPZsRbOZEKgBhR0XGMT1RklKLl9KzhtPyZhAueEJUAt6aKTM5SRkZCeTgDn6uOyi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069" y="3880948"/>
            <a:ext cx="2210003" cy="1262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07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56" y="386225"/>
            <a:ext cx="3943800" cy="766200"/>
          </a:xfrm>
        </p:spPr>
        <p:txBody>
          <a:bodyPr/>
          <a:lstStyle/>
          <a:p>
            <a:pPr lvl="0"/>
            <a:r>
              <a:rPr lang="de-DE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de-DE" sz="1800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täk</a:t>
            </a:r>
            <a:r>
              <a:rPr lang="de-DE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de-DE" sz="1800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penjire</a:t>
            </a:r>
            <a:r>
              <a:rPr lang="de-DE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для студента</a:t>
            </a:r>
            <a:endParaRPr lang="ru-RU" sz="18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26466" y="2910234"/>
            <a:ext cx="4087083" cy="1504956"/>
            <a:chOff x="2726466" y="2910234"/>
            <a:chExt cx="4087083" cy="15049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768596" y="3024534"/>
              <a:ext cx="2432054" cy="1338828"/>
            </a:xfrm>
            <a:prstGeom prst="rect">
              <a:avLst/>
            </a:prstGeom>
            <a:solidFill>
              <a:srgbClr val="E3F2F9"/>
            </a:solidFill>
            <a:ln>
              <a:solidFill>
                <a:srgbClr val="3F5378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Resmi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web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sahypasynda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www.badk.kg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bölüminde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ýüz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tutup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bilersiňiz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-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Talyplar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üçin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ýekeje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penjire</a:t>
              </a:r>
              <a:endParaRPr lang="de-DE" sz="900" dirty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  <a:p>
              <a:endParaRPr lang="de-DE" sz="900" dirty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  <a:p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Taýýar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şahadatnamalary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kollejiň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esasy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binasyndaky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"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ýeke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penjire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"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ofisinde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alyp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bilersiňiz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(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şahsyýet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resminamaňyz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bolmaly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)</a:t>
              </a:r>
            </a:p>
            <a:p>
              <a:endParaRPr lang="de-DE" sz="900" dirty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  <a:p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EGER SORAGLAR BOLSA ,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Biziň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telefon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de-DE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belgimiz</a:t>
              </a:r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</a:p>
            <a:p>
              <a:r>
                <a:rPr lang="de-DE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(0312) 596088</a:t>
              </a:r>
              <a:endParaRPr lang="ru-RU" sz="900" dirty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2726466" y="2910234"/>
              <a:ext cx="4087083" cy="45719"/>
            </a:xfrm>
            <a:prstGeom prst="roundRect">
              <a:avLst/>
            </a:prstGeom>
            <a:solidFill>
              <a:srgbClr val="3F537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3" name="Picture 3" descr="C:\Users\User\Desktop\3813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365" y="3024534"/>
              <a:ext cx="1390656" cy="1390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" y="1263643"/>
            <a:ext cx="2627250" cy="3879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64" y="1263643"/>
            <a:ext cx="2395886" cy="16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7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92575"/>
            <a:ext cx="4949505" cy="766200"/>
          </a:xfrm>
        </p:spPr>
        <p:txBody>
          <a:bodyPr>
            <a:normAutofit fontScale="90000"/>
          </a:bodyPr>
          <a:lstStyle/>
          <a:p>
            <a:r>
              <a:rPr lang="de-DE" dirty="0"/>
              <a:t>IMS Adam </a:t>
            </a:r>
            <a:r>
              <a:rPr lang="de-DE" dirty="0" err="1"/>
              <a:t>Resurslaryny</a:t>
            </a:r>
            <a:r>
              <a:rPr lang="de-DE" dirty="0"/>
              <a:t> </a:t>
            </a:r>
            <a:r>
              <a:rPr lang="de-DE" dirty="0" err="1"/>
              <a:t>Dolandyryş</a:t>
            </a:r>
            <a:r>
              <a:rPr lang="de-DE" dirty="0"/>
              <a:t> </a:t>
            </a:r>
            <a:r>
              <a:rPr lang="de-DE" dirty="0" err="1"/>
              <a:t>Maglumat</a:t>
            </a:r>
            <a:r>
              <a:rPr lang="de-DE" dirty="0"/>
              <a:t> </a:t>
            </a:r>
            <a:r>
              <a:rPr lang="de-DE" dirty="0" err="1"/>
              <a:t>Ulgamy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" y="1422982"/>
            <a:ext cx="3725981" cy="29247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26048" y="1422982"/>
            <a:ext cx="28438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333333"/>
                </a:solidFill>
                <a:latin typeface="Roboto"/>
              </a:rPr>
              <a:t>Bilim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dolandyryş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maglumat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ulgamy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elektron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ulgamy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bolup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,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onuň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maksady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ýurduň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bölümine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we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bilim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guramalaryna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amaly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maglumatlary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bermek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,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karar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bermegiň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netijeliligini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ýokarlandyrmak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üçin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maglumatlary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ýygnamak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,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saklamak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,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gaýtadan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işlemek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,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derňemek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we</a:t>
            </a:r>
            <a:r>
              <a:rPr lang="de-DE" dirty="0">
                <a:solidFill>
                  <a:srgbClr val="333333"/>
                </a:solidFill>
                <a:latin typeface="Roboto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Roboto"/>
              </a:rPr>
              <a:t>ýaýratmak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6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ISUO KR: </a:t>
            </a:r>
            <a:r>
              <a:rPr lang="de-DE" dirty="0" err="1"/>
              <a:t>maglumat</a:t>
            </a:r>
            <a:r>
              <a:rPr lang="de-DE" dirty="0"/>
              <a:t> </a:t>
            </a:r>
            <a:r>
              <a:rPr lang="de-DE" dirty="0" err="1"/>
              <a:t>bloky</a:t>
            </a:r>
            <a:r>
              <a:rPr lang="de-DE" dirty="0"/>
              <a:t>: </a:t>
            </a:r>
            <a:r>
              <a:rPr lang="de-DE" dirty="0" err="1"/>
              <a:t>talyplar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3" y="1440610"/>
            <a:ext cx="6702095" cy="2783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9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50" y="97670"/>
            <a:ext cx="4767942" cy="510312"/>
          </a:xfrm>
        </p:spPr>
        <p:txBody>
          <a:bodyPr/>
          <a:lstStyle/>
          <a:p>
            <a:pPr lvl="0"/>
            <a:r>
              <a:rPr lang="ru-RU" sz="18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Образовательный портал </a:t>
            </a:r>
            <a:r>
              <a:rPr lang="ru-RU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«</a:t>
            </a:r>
            <a:r>
              <a:rPr lang="en-US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AVN</a:t>
            </a:r>
            <a:r>
              <a:rPr lang="ru-RU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1" y="1425420"/>
            <a:ext cx="5813821" cy="3237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2257" y="755091"/>
            <a:ext cx="5357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Talyplaryň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okuwyny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awtomatlaşdyrmak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AVN </a:t>
            </a:r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Maglumat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ulgamy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we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bilim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portaly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tarapyndan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üpjün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edilýär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5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706" y="392575"/>
            <a:ext cx="4969212" cy="438698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Sapagyň</a:t>
            </a:r>
            <a:r>
              <a:rPr lang="de-DE" dirty="0"/>
              <a:t> </a:t>
            </a:r>
            <a:r>
              <a:rPr lang="de-DE" dirty="0" err="1"/>
              <a:t>algoritmi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39" y="983058"/>
            <a:ext cx="3429000" cy="21669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Kollej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bölümleri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aýratyn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okuw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toparlarynyň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okuwçylarynyň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arasynda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WhatsApp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toparlaryny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döredýär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Sapaklaryň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wagtynda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hiline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gözegçilik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etmek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topar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topardaky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sapaklara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ýolbaşçylyk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edýän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mugallymlardan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başga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-da,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toparyň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okuwçylary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okuw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bölümine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kollejiň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dekan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bölümine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birikdirilýär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39" y="1532578"/>
            <a:ext cx="3409883" cy="24292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5473" y="3224080"/>
            <a:ext cx="3395884" cy="123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tertibine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laýyklykda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tertip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mugallymy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topara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baglanyşyk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iberýär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ZOOM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konferensiýasyna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gatnaşmak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çakylyk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baglanyşykdan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soň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talyplar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meýilnama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boýunça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onlaýn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sapaga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gatnaşýarlar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6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4679" y="1020039"/>
            <a:ext cx="6331709" cy="1520446"/>
          </a:xfrm>
        </p:spPr>
        <p:txBody>
          <a:bodyPr>
            <a:normAutofit fontScale="77500" lnSpcReduction="20000"/>
          </a:bodyPr>
          <a:lstStyle/>
          <a:p>
            <a:pPr marL="101600" indent="0">
              <a:buNone/>
            </a:pPr>
            <a:r>
              <a:rPr lang="de-DE" dirty="0" err="1"/>
              <a:t>Kollejiň</a:t>
            </a:r>
            <a:r>
              <a:rPr lang="de-DE" dirty="0"/>
              <a:t> </a:t>
            </a:r>
            <a:r>
              <a:rPr lang="de-DE" dirty="0" err="1"/>
              <a:t>ezine</a:t>
            </a:r>
            <a:r>
              <a:rPr lang="de-DE" dirty="0"/>
              <a:t> Google Cloud Drive </a:t>
            </a:r>
            <a:r>
              <a:rPr lang="de-DE" dirty="0" err="1"/>
              <a:t>bilen</a:t>
            </a:r>
            <a:r>
              <a:rPr lang="de-DE" dirty="0"/>
              <a:t> </a:t>
            </a:r>
            <a:r>
              <a:rPr lang="de-DE" dirty="0" err="1"/>
              <a:t>işleýär</a:t>
            </a:r>
            <a:r>
              <a:rPr lang="de-DE" dirty="0"/>
              <a:t>.</a:t>
            </a:r>
          </a:p>
          <a:p>
            <a:pPr marL="101600" indent="0">
              <a:buNone/>
            </a:pPr>
            <a:r>
              <a:rPr lang="de-DE" dirty="0"/>
              <a:t> </a:t>
            </a:r>
            <a:r>
              <a:rPr lang="de-DE" dirty="0" err="1"/>
              <a:t>Mugallym</a:t>
            </a:r>
            <a:r>
              <a:rPr lang="de-DE" dirty="0"/>
              <a:t> </a:t>
            </a:r>
            <a:r>
              <a:rPr lang="de-DE" dirty="0" err="1"/>
              <a:t>diňe</a:t>
            </a:r>
            <a:r>
              <a:rPr lang="de-DE" dirty="0"/>
              <a:t> "</a:t>
            </a:r>
            <a:r>
              <a:rPr lang="de-DE" dirty="0" err="1"/>
              <a:t>olaryň</a:t>
            </a:r>
            <a:r>
              <a:rPr lang="de-DE" dirty="0"/>
              <a:t>" </a:t>
            </a:r>
            <a:r>
              <a:rPr lang="de-DE" dirty="0" err="1"/>
              <a:t>derslerini</a:t>
            </a:r>
            <a:r>
              <a:rPr lang="de-DE" dirty="0"/>
              <a:t> </a:t>
            </a:r>
            <a:r>
              <a:rPr lang="de-DE" dirty="0" err="1"/>
              <a:t>redaktirläp</a:t>
            </a:r>
            <a:r>
              <a:rPr lang="de-DE" dirty="0"/>
              <a:t> </a:t>
            </a:r>
            <a:r>
              <a:rPr lang="de-DE" dirty="0" err="1"/>
              <a:t>biler</a:t>
            </a:r>
            <a:r>
              <a:rPr lang="de-DE" dirty="0"/>
              <a:t>.  </a:t>
            </a:r>
            <a:r>
              <a:rPr lang="de-DE" dirty="0" err="1"/>
              <a:t>Munuň</a:t>
            </a:r>
            <a:r>
              <a:rPr lang="de-DE" dirty="0"/>
              <a:t> </a:t>
            </a:r>
            <a:r>
              <a:rPr lang="de-DE" dirty="0" err="1"/>
              <a:t>üçin</a:t>
            </a:r>
            <a:r>
              <a:rPr lang="de-DE" dirty="0"/>
              <a:t> her </a:t>
            </a:r>
            <a:r>
              <a:rPr lang="de-DE" dirty="0" err="1"/>
              <a:t>sahypa</a:t>
            </a:r>
            <a:r>
              <a:rPr lang="de-DE" dirty="0"/>
              <a:t> </a:t>
            </a:r>
            <a:r>
              <a:rPr lang="de-DE" dirty="0" err="1"/>
              <a:t>diňe</a:t>
            </a:r>
            <a:r>
              <a:rPr lang="de-DE" dirty="0"/>
              <a:t> </a:t>
            </a:r>
            <a:r>
              <a:rPr lang="de-DE" dirty="0" err="1"/>
              <a:t>mugallymyň</a:t>
            </a:r>
            <a:r>
              <a:rPr lang="de-DE" dirty="0"/>
              <a:t> </a:t>
            </a:r>
            <a:r>
              <a:rPr lang="de-DE" dirty="0" err="1"/>
              <a:t>bilýän</a:t>
            </a:r>
            <a:r>
              <a:rPr lang="de-DE" dirty="0"/>
              <a:t> </a:t>
            </a:r>
            <a:r>
              <a:rPr lang="de-DE" dirty="0" err="1"/>
              <a:t>paroly</a:t>
            </a:r>
            <a:r>
              <a:rPr lang="de-DE" dirty="0"/>
              <a:t> </a:t>
            </a:r>
            <a:r>
              <a:rPr lang="de-DE" dirty="0" err="1"/>
              <a:t>bilen</a:t>
            </a:r>
            <a:r>
              <a:rPr lang="de-DE" dirty="0"/>
              <a:t> </a:t>
            </a:r>
            <a:r>
              <a:rPr lang="de-DE" dirty="0" err="1"/>
              <a:t>goralýar</a:t>
            </a:r>
            <a:r>
              <a:rPr lang="de-DE" dirty="0"/>
              <a:t>.</a:t>
            </a:r>
          </a:p>
          <a:p>
            <a:pPr marL="101600" indent="0">
              <a:buNone/>
            </a:pPr>
            <a:r>
              <a:rPr lang="de-DE" dirty="0"/>
              <a:t> </a:t>
            </a:r>
            <a:r>
              <a:rPr lang="de-DE" dirty="0" err="1"/>
              <a:t>Bölümler</a:t>
            </a:r>
            <a:r>
              <a:rPr lang="de-DE" dirty="0"/>
              <a:t>, </a:t>
            </a:r>
            <a:r>
              <a:rPr lang="de-DE" dirty="0" err="1"/>
              <a:t>dolandyryş</a:t>
            </a:r>
            <a:r>
              <a:rPr lang="de-DE" dirty="0"/>
              <a:t>, </a:t>
            </a:r>
            <a:r>
              <a:rPr lang="de-DE" dirty="0" err="1"/>
              <a:t>talyplar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olaryň</a:t>
            </a:r>
            <a:r>
              <a:rPr lang="de-DE" dirty="0"/>
              <a:t> </a:t>
            </a:r>
            <a:r>
              <a:rPr lang="de-DE" dirty="0" err="1"/>
              <a:t>ene-atalary</a:t>
            </a:r>
            <a:r>
              <a:rPr lang="de-DE" dirty="0"/>
              <a:t> </a:t>
            </a:r>
            <a:r>
              <a:rPr lang="de-DE" dirty="0" err="1"/>
              <a:t>elektron</a:t>
            </a:r>
            <a:r>
              <a:rPr lang="de-DE" dirty="0"/>
              <a:t> </a:t>
            </a:r>
            <a:r>
              <a:rPr lang="de-DE" dirty="0" err="1"/>
              <a:t>journalurnalyny</a:t>
            </a:r>
            <a:r>
              <a:rPr lang="de-DE" dirty="0"/>
              <a:t> </a:t>
            </a:r>
            <a:r>
              <a:rPr lang="de-DE" dirty="0" err="1"/>
              <a:t>islendik</a:t>
            </a:r>
            <a:r>
              <a:rPr lang="de-DE" dirty="0"/>
              <a:t> wagt </a:t>
            </a:r>
            <a:r>
              <a:rPr lang="de-DE" dirty="0" err="1"/>
              <a:t>diňe</a:t>
            </a:r>
            <a:r>
              <a:rPr lang="de-DE" dirty="0"/>
              <a:t> "</a:t>
            </a:r>
            <a:r>
              <a:rPr lang="de-DE" dirty="0" err="1"/>
              <a:t>görmek</a:t>
            </a:r>
            <a:r>
              <a:rPr lang="de-DE" dirty="0"/>
              <a:t>"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iniminde</a:t>
            </a:r>
            <a:r>
              <a:rPr lang="de-DE" dirty="0"/>
              <a:t> </a:t>
            </a:r>
            <a:r>
              <a:rPr lang="de-DE" dirty="0" err="1"/>
              <a:t>görüp</a:t>
            </a:r>
            <a:r>
              <a:rPr lang="de-DE" dirty="0"/>
              <a:t> </a:t>
            </a:r>
            <a:r>
              <a:rPr lang="de-DE" dirty="0" err="1"/>
              <a:t>bilerler</a:t>
            </a:r>
            <a:r>
              <a:rPr lang="de-DE" dirty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6" name="Прямоугольник 5"/>
          <p:cNvSpPr/>
          <p:nvPr/>
        </p:nvSpPr>
        <p:spPr>
          <a:xfrm>
            <a:off x="184679" y="425112"/>
            <a:ext cx="6331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Sapaklara</a:t>
            </a:r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gatnaşmak</a:t>
            </a:r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de-DE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hünäriň</a:t>
            </a:r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görnüşi</a:t>
            </a:r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boýunça</a:t>
            </a:r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bal</a:t>
            </a:r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bellemek</a:t>
            </a:r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de-DE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mugallym</a:t>
            </a:r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her </a:t>
            </a:r>
            <a:r>
              <a:rPr lang="de-DE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sapagy</a:t>
            </a:r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elektron</a:t>
            </a:r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journalurnalda</a:t>
            </a:r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goýýar</a:t>
            </a:r>
            <a:r>
              <a:rPr lang="de-DE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18527"/>
          <a:stretch/>
        </p:blipFill>
        <p:spPr>
          <a:xfrm>
            <a:off x="242586" y="3382782"/>
            <a:ext cx="3107947" cy="1495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0005" r="3809" b="14188"/>
          <a:stretch/>
        </p:blipFill>
        <p:spPr>
          <a:xfrm>
            <a:off x="3019520" y="2417309"/>
            <a:ext cx="3546168" cy="15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805" y="156790"/>
            <a:ext cx="4873571" cy="766200"/>
          </a:xfrm>
        </p:spPr>
        <p:txBody>
          <a:bodyPr>
            <a:normAutofit/>
          </a:bodyPr>
          <a:lstStyle/>
          <a:p>
            <a:r>
              <a:rPr lang="de-DE" dirty="0" err="1"/>
              <a:t>Kollej</a:t>
            </a:r>
            <a:r>
              <a:rPr lang="de-DE" dirty="0"/>
              <a:t> </a:t>
            </a:r>
            <a:r>
              <a:rPr lang="de-DE" dirty="0" err="1"/>
              <a:t>bölümleri</a:t>
            </a:r>
            <a:r>
              <a:rPr lang="de-DE" dirty="0"/>
              <a:t> </a:t>
            </a:r>
            <a:r>
              <a:rPr lang="de-DE" dirty="0" err="1"/>
              <a:t>işleýär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67" y="2546831"/>
            <a:ext cx="1871827" cy="2596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" y="2540485"/>
            <a:ext cx="2385503" cy="2374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16" y="2311885"/>
            <a:ext cx="2571750" cy="2596669"/>
          </a:xfrm>
          <a:prstGeom prst="rect">
            <a:avLst/>
          </a:prstGeom>
        </p:spPr>
      </p:pic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159279" y="791439"/>
            <a:ext cx="6331709" cy="1520446"/>
          </a:xfrm>
        </p:spPr>
        <p:txBody>
          <a:bodyPr>
            <a:normAutofit/>
          </a:bodyPr>
          <a:lstStyle/>
          <a:p>
            <a:pPr marL="101600" indent="0">
              <a:buNone/>
            </a:pPr>
            <a:r>
              <a:rPr lang="de-DE" dirty="0"/>
              <a:t>Elektron </a:t>
            </a:r>
            <a:r>
              <a:rPr lang="de-DE" dirty="0" err="1"/>
              <a:t>journalurnalyň</a:t>
            </a:r>
            <a:r>
              <a:rPr lang="de-DE" dirty="0"/>
              <a:t> </a:t>
            </a:r>
            <a:r>
              <a:rPr lang="de-DE" dirty="0" err="1"/>
              <a:t>maglumatlaryna</a:t>
            </a:r>
            <a:r>
              <a:rPr lang="de-DE" dirty="0"/>
              <a:t> </a:t>
            </a:r>
            <a:r>
              <a:rPr lang="de-DE" dirty="0" err="1"/>
              <a:t>esaslanyp</a:t>
            </a:r>
            <a:r>
              <a:rPr lang="de-DE" dirty="0"/>
              <a:t>, </a:t>
            </a:r>
            <a:r>
              <a:rPr lang="de-DE" dirty="0" err="1"/>
              <a:t>kollej</a:t>
            </a:r>
            <a:r>
              <a:rPr lang="de-DE" dirty="0"/>
              <a:t> </a:t>
            </a:r>
            <a:r>
              <a:rPr lang="de-DE" dirty="0" err="1"/>
              <a:t>bölümleri</a:t>
            </a:r>
            <a:r>
              <a:rPr lang="de-DE" dirty="0"/>
              <a:t> </a:t>
            </a:r>
            <a:r>
              <a:rPr lang="de-DE" dirty="0" err="1"/>
              <a:t>okuwçylaryň</a:t>
            </a:r>
            <a:r>
              <a:rPr lang="de-DE" dirty="0"/>
              <a:t> </a:t>
            </a:r>
            <a:r>
              <a:rPr lang="de-DE" dirty="0" err="1"/>
              <a:t>ýoklugyny</a:t>
            </a:r>
            <a:r>
              <a:rPr lang="de-DE" dirty="0"/>
              <a:t> </a:t>
            </a:r>
            <a:r>
              <a:rPr lang="de-DE" dirty="0" err="1"/>
              <a:t>hasaba</a:t>
            </a:r>
            <a:r>
              <a:rPr lang="de-DE" dirty="0"/>
              <a:t> </a:t>
            </a:r>
            <a:r>
              <a:rPr lang="de-DE" dirty="0" err="1"/>
              <a:t>alýarlar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synpda</a:t>
            </a:r>
            <a:r>
              <a:rPr lang="de-DE" dirty="0"/>
              <a:t> </a:t>
            </a:r>
            <a:r>
              <a:rPr lang="de-DE" dirty="0" err="1"/>
              <a:t>okuwçylaryň</a:t>
            </a:r>
            <a:r>
              <a:rPr lang="de-DE" dirty="0"/>
              <a:t> </a:t>
            </a:r>
            <a:r>
              <a:rPr lang="de-DE" dirty="0" err="1"/>
              <a:t>ýoklugynyň</a:t>
            </a:r>
            <a:r>
              <a:rPr lang="de-DE" dirty="0"/>
              <a:t> </a:t>
            </a:r>
            <a:r>
              <a:rPr lang="de-DE" dirty="0" err="1"/>
              <a:t>sebäplerini</a:t>
            </a:r>
            <a:r>
              <a:rPr lang="de-DE" dirty="0"/>
              <a:t> </a:t>
            </a:r>
            <a:r>
              <a:rPr lang="de-DE" dirty="0" err="1"/>
              <a:t>kesgitlemek</a:t>
            </a:r>
            <a:r>
              <a:rPr lang="de-DE" dirty="0"/>
              <a:t> </a:t>
            </a:r>
            <a:r>
              <a:rPr lang="de-DE" dirty="0" err="1"/>
              <a:t>üçin</a:t>
            </a:r>
            <a:r>
              <a:rPr lang="de-DE" dirty="0"/>
              <a:t> </a:t>
            </a:r>
            <a:r>
              <a:rPr lang="de-DE" dirty="0" err="1"/>
              <a:t>iş</a:t>
            </a:r>
            <a:r>
              <a:rPr lang="de-DE" dirty="0"/>
              <a:t> </a:t>
            </a:r>
            <a:r>
              <a:rPr lang="de-DE" dirty="0" err="1"/>
              <a:t>alyp</a:t>
            </a:r>
            <a:r>
              <a:rPr lang="de-DE" dirty="0"/>
              <a:t> </a:t>
            </a:r>
            <a:r>
              <a:rPr lang="de-DE" dirty="0" err="1"/>
              <a:t>barýarlar</a:t>
            </a:r>
            <a:r>
              <a:rPr lang="de-DE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628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3231</TotalTime>
  <Words>653</Words>
  <Application>Microsoft Office PowerPoint</Application>
  <PresentationFormat>Произвольный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Roboto Condensed</vt:lpstr>
      <vt:lpstr>Trebuchet MS</vt:lpstr>
      <vt:lpstr>Wingdings 3</vt:lpstr>
      <vt:lpstr>Arial</vt:lpstr>
      <vt:lpstr>Roboto</vt:lpstr>
      <vt:lpstr>Wingdings 2</vt:lpstr>
      <vt:lpstr>Wingdings</vt:lpstr>
      <vt:lpstr>Roboto Condensed Light</vt:lpstr>
      <vt:lpstr>Times New Roman</vt:lpstr>
      <vt:lpstr>Calibri</vt:lpstr>
      <vt:lpstr>Аспект</vt:lpstr>
      <vt:lpstr>Презентация PowerPoint</vt:lpstr>
      <vt:lpstr>Презентация PowerPoint</vt:lpstr>
      <vt:lpstr> täk penjire для студента</vt:lpstr>
      <vt:lpstr>IMS Adam Resurslaryny Dolandyryş Maglumat Ulgamy </vt:lpstr>
      <vt:lpstr>ISUO KR: maglumat bloky: talyplar</vt:lpstr>
      <vt:lpstr>Образовательный портал «AVN»</vt:lpstr>
      <vt:lpstr>Sapagyň algoritmi</vt:lpstr>
      <vt:lpstr>Презентация PowerPoint</vt:lpstr>
      <vt:lpstr>Kollej bölümleri işleýär</vt:lpstr>
      <vt:lpstr>Seslenme</vt:lpstr>
      <vt:lpstr>Distansion okuwda mugallym wezipeleri ýerine ýetirýär</vt:lpstr>
      <vt:lpstr>Distansion okuwda laboratoriýa sapaklaryny guramak</vt:lpstr>
      <vt:lpstr>Üns bereniňiz üçin sag boluň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КАИ</dc:title>
  <dc:creator>user</dc:creator>
  <cp:lastModifiedBy>admin</cp:lastModifiedBy>
  <cp:revision>128</cp:revision>
  <cp:lastPrinted>2020-02-21T02:32:45Z</cp:lastPrinted>
  <dcterms:modified xsi:type="dcterms:W3CDTF">2020-11-13T04:17:31Z</dcterms:modified>
</cp:coreProperties>
</file>