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BA4D4-C537-4FBF-A27C-1EABF2A49AD6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0EA641-6FE0-4F2C-A45D-B40310980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9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EA641-6FE0-4F2C-A45D-B40310980EA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8383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EA641-6FE0-4F2C-A45D-B40310980EA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637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EA641-6FE0-4F2C-A45D-B40310980EA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501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EA641-6FE0-4F2C-A45D-B40310980EA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662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EA641-6FE0-4F2C-A45D-B40310980EA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908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EA641-6FE0-4F2C-A45D-B40310980EA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158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EA641-6FE0-4F2C-A45D-B40310980EA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25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EA641-6FE0-4F2C-A45D-B40310980EA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272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EA641-6FE0-4F2C-A45D-B40310980EA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459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EA641-6FE0-4F2C-A45D-B40310980EA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057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5DCD-4ACB-4BA9-BBF0-33326F0FA556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91E9-B325-4737-9BBA-4458AC24C3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638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5DCD-4ACB-4BA9-BBF0-33326F0FA556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91E9-B325-4737-9BBA-4458AC24C3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690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5DCD-4ACB-4BA9-BBF0-33326F0FA556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91E9-B325-4737-9BBA-4458AC24C3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691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5DCD-4ACB-4BA9-BBF0-33326F0FA556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91E9-B325-4737-9BBA-4458AC24C3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249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5DCD-4ACB-4BA9-BBF0-33326F0FA556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91E9-B325-4737-9BBA-4458AC24C3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913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5DCD-4ACB-4BA9-BBF0-33326F0FA556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91E9-B325-4737-9BBA-4458AC24C3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207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5DCD-4ACB-4BA9-BBF0-33326F0FA556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91E9-B325-4737-9BBA-4458AC24C3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872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5DCD-4ACB-4BA9-BBF0-33326F0FA556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91E9-B325-4737-9BBA-4458AC24C3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531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5DCD-4ACB-4BA9-BBF0-33326F0FA556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91E9-B325-4737-9BBA-4458AC24C3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226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5DCD-4ACB-4BA9-BBF0-33326F0FA556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91E9-B325-4737-9BBA-4458AC24C3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247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5DCD-4ACB-4BA9-BBF0-33326F0FA556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91E9-B325-4737-9BBA-4458AC24C3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745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75DCD-4ACB-4BA9-BBF0-33326F0FA556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091E9-B325-4737-9BBA-4458AC24C3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633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4525" y="447237"/>
            <a:ext cx="10672549" cy="716235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de-DE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GAZAGYSTAN RESPUBLIKASYNYŇ BILIM WE YLYM MINISTRLIGI KGKP</a:t>
            </a:r>
            <a:r>
              <a:rPr lang="de-DE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de-DE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ALMATY ŞÄHER BILIM BÖLÜMI</a:t>
            </a:r>
            <a:r>
              <a:rPr lang="de-DE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de-DE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DÖWLET </a:t>
            </a:r>
            <a:r>
              <a:rPr lang="de-DE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KOMMUNAL KOMPANIÝASY "ALMATY GURLUŞYK WE TEHNIKI KOLLEJI"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999" y="3090365"/>
            <a:ext cx="10049301" cy="1655762"/>
          </a:xfrm>
        </p:spPr>
        <p:txBody>
          <a:bodyPr>
            <a:noAutofit/>
          </a:bodyPr>
          <a:lstStyle/>
          <a:p>
            <a:r>
              <a:rPr lang="de-D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Talyplar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mugallymlar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häzirki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zaman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täze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kynçylyklaryny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hasaba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almak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bilim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programmalarynyň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yzygiderli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ýerine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ýetirilmegi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baglanyşykly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uniwersal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bilim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giňişligini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döretmek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056" y="1163472"/>
            <a:ext cx="1679888" cy="19268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04263" y="4553234"/>
            <a:ext cx="61528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Aziz </a:t>
            </a:r>
            <a:r>
              <a:rPr lang="de-D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Jalilow</a:t>
            </a:r>
            <a:endParaRPr lang="de-D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Bilim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usulyýet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işleri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boýunça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direktoryň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orunbasary</a:t>
            </a:r>
            <a:endParaRPr lang="de-D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Almaty </a:t>
            </a:r>
            <a:r>
              <a:rPr lang="de-D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gurluşyk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tehniki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kolleji</a:t>
            </a:r>
            <a:endParaRPr lang="de-D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Telefon: +77019323222</a:t>
            </a:r>
          </a:p>
          <a:p>
            <a:pPr algn="r"/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E-</a:t>
            </a:r>
            <a:r>
              <a:rPr lang="de-D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poçta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aziz_0509@bk.ru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91448" y="6289297"/>
            <a:ext cx="2618702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Almaty, 2020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952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685434"/>
            <a:ext cx="10515600" cy="13815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a-DK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ÜNS BERENIŇIZ ÜÇIN SAG BOLUŇ!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685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7705"/>
            <a:ext cx="10515600" cy="808582"/>
          </a:xfrm>
        </p:spPr>
        <p:txBody>
          <a:bodyPr/>
          <a:lstStyle/>
          <a:p>
            <a:pPr algn="ctr"/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PANDEMIÝA KOWID-19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716" y="2292824"/>
            <a:ext cx="4461500" cy="2511188"/>
          </a:xfrm>
        </p:spPr>
      </p:pic>
      <p:sp>
        <p:nvSpPr>
          <p:cNvPr id="5" name="Стрелка вправо 4"/>
          <p:cNvSpPr/>
          <p:nvPr/>
        </p:nvSpPr>
        <p:spPr>
          <a:xfrm>
            <a:off x="6000466" y="1337058"/>
            <a:ext cx="1296538" cy="4776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548418" y="1391228"/>
            <a:ext cx="1897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Serhetleri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ýapmak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47199" y="3509164"/>
            <a:ext cx="1897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Işiň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ýapylmagy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51947" y="4993569"/>
            <a:ext cx="1897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Umumy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karantin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76867" y="3324498"/>
            <a:ext cx="1897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Distansion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okuw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16200000">
            <a:off x="2415953" y="2296617"/>
            <a:ext cx="1296538" cy="4776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7493369" y="1111158"/>
            <a:ext cx="1897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Şäherleri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ýapmak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5400000">
            <a:off x="8547449" y="2248851"/>
            <a:ext cx="1296538" cy="4776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углом 14"/>
          <p:cNvSpPr/>
          <p:nvPr/>
        </p:nvSpPr>
        <p:spPr>
          <a:xfrm rot="10800000">
            <a:off x="8441888" y="4596349"/>
            <a:ext cx="773672" cy="104355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Стрелка углом 15"/>
          <p:cNvSpPr/>
          <p:nvPr/>
        </p:nvSpPr>
        <p:spPr>
          <a:xfrm rot="16200000">
            <a:off x="2960325" y="4626156"/>
            <a:ext cx="773672" cy="104355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387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1353"/>
            <a:ext cx="10515600" cy="958708"/>
          </a:xfrm>
        </p:spPr>
        <p:txBody>
          <a:bodyPr/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Bilim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mazmunynyň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emele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gelmegi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6" r="6880"/>
          <a:stretch/>
        </p:blipFill>
        <p:spPr>
          <a:xfrm>
            <a:off x="655092" y="1160061"/>
            <a:ext cx="7001867" cy="3616655"/>
          </a:xfrm>
        </p:spPr>
      </p:pic>
      <p:sp>
        <p:nvSpPr>
          <p:cNvPr id="6" name="Стрелка вниз 5"/>
          <p:cNvSpPr/>
          <p:nvPr/>
        </p:nvSpPr>
        <p:spPr>
          <a:xfrm>
            <a:off x="8659504" y="1607819"/>
            <a:ext cx="222913" cy="4776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785476" y="980020"/>
            <a:ext cx="1970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 RK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33611" y="2104584"/>
            <a:ext cx="1822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UMO RK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8659503" y="2651030"/>
            <a:ext cx="222913" cy="4776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693922" y="3068238"/>
            <a:ext cx="2154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Kollejler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8659503" y="3568603"/>
            <a:ext cx="222913" cy="4776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785476" y="3957259"/>
            <a:ext cx="2099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Mugallymlar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8659503" y="4574035"/>
            <a:ext cx="222913" cy="4776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688074" y="5033345"/>
            <a:ext cx="7001867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BİLİM MAZMUNYNY EMELE GETİRMEK ÜÇİN BAŞARNYKLY WE AÝDYŇ ULGAMYŇ BOLMAGY ZERUR DİDAKTİKİ MATERİALLARY GYSGA WAGTDA ÝYGNAMAGA MÜMKİNÇİLİK BERDİ.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89941" y="5156456"/>
            <a:ext cx="2290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Hyzmat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447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MESELE!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Talyplar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ene-atalar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mugallymlar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döwrümiziň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täze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kynçylyklaryny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göz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öňünde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tutup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ähli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karantin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çäklendirmeleri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ýatyrylansoň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hem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formatda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işlemegi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dowam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etdirmek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uniwersal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bilim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giňişligini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döretmek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09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092" y="296707"/>
            <a:ext cx="10515600" cy="849526"/>
          </a:xfrm>
        </p:spPr>
        <p:txBody>
          <a:bodyPr/>
          <a:lstStyle/>
          <a:p>
            <a:pPr algn="ctr"/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Sanly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didaktika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901" y="1977291"/>
            <a:ext cx="6509982" cy="3725439"/>
          </a:xfrm>
        </p:spPr>
      </p:pic>
      <p:sp>
        <p:nvSpPr>
          <p:cNvPr id="5" name="Прямоугольник 4"/>
          <p:cNvSpPr/>
          <p:nvPr/>
        </p:nvSpPr>
        <p:spPr>
          <a:xfrm>
            <a:off x="9321420" y="2177787"/>
            <a:ext cx="23883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Sanly</a:t>
            </a:r>
            <a:r>
              <a:rPr lang="de-DE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nesil</a:t>
            </a:r>
            <a:r>
              <a:rPr lang="de-DE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sanly</a:t>
            </a:r>
            <a:r>
              <a:rPr lang="de-DE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okuwdan</a:t>
            </a:r>
            <a:r>
              <a:rPr lang="de-DE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öňki</a:t>
            </a:r>
            <a:r>
              <a:rPr lang="de-DE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okuw</a:t>
            </a:r>
            <a:r>
              <a:rPr lang="de-DE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prosesine</a:t>
            </a:r>
            <a:r>
              <a:rPr lang="de-DE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goşulmaga</a:t>
            </a:r>
            <a:r>
              <a:rPr lang="de-DE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taýyn</a:t>
            </a:r>
            <a:r>
              <a:rPr lang="de-DE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däl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2358" y="2362453"/>
            <a:ext cx="24020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Sanlydan</a:t>
            </a:r>
            <a:r>
              <a:rPr lang="de-DE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de-DE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öňki</a:t>
            </a:r>
            <a:r>
              <a:rPr lang="de-DE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de-DE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nesiller</a:t>
            </a:r>
            <a:r>
              <a:rPr lang="de-DE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de-DE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sanly</a:t>
            </a:r>
            <a:r>
              <a:rPr lang="de-DE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de-DE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jemgyýete</a:t>
            </a:r>
            <a:r>
              <a:rPr lang="de-DE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de-DE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goşulmak</a:t>
            </a:r>
            <a:r>
              <a:rPr lang="de-DE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de-DE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üçin</a:t>
            </a:r>
            <a:r>
              <a:rPr lang="de-DE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de-DE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göreşýärler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741932" y="1118548"/>
            <a:ext cx="1885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Esasy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mesele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Выгнутая вверх стрелка 7"/>
          <p:cNvSpPr/>
          <p:nvPr/>
        </p:nvSpPr>
        <p:spPr>
          <a:xfrm rot="2513065">
            <a:off x="8596805" y="848313"/>
            <a:ext cx="2057808" cy="105923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верх стрелка 8"/>
          <p:cNvSpPr/>
          <p:nvPr/>
        </p:nvSpPr>
        <p:spPr>
          <a:xfrm rot="13256452">
            <a:off x="729986" y="5522193"/>
            <a:ext cx="2057808" cy="105923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522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Distansion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okuw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128" y="2047164"/>
            <a:ext cx="9294126" cy="437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006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Ulgam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Mugallym-okuwçy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347" y="1470783"/>
            <a:ext cx="9037306" cy="5032375"/>
          </a:xfrm>
        </p:spPr>
      </p:pic>
    </p:spTree>
    <p:extLst>
      <p:ext uri="{BB962C8B-B14F-4D97-AF65-F5344CB8AC3E}">
        <p14:creationId xmlns:p14="http://schemas.microsoft.com/office/powerpoint/2010/main" val="966513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Maslahata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adaty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formatda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gatnaşmak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3201537" cy="190021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564" y="1825625"/>
            <a:ext cx="3288299" cy="19002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690" y="1825625"/>
            <a:ext cx="3183151" cy="19002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934875"/>
            <a:ext cx="3201537" cy="22196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564" y="3934875"/>
            <a:ext cx="3288299" cy="22196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690" y="3934875"/>
            <a:ext cx="3183151" cy="221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612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Netijeler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137" y="1825625"/>
            <a:ext cx="11614245" cy="4351338"/>
          </a:xfrm>
        </p:spPr>
        <p:txBody>
          <a:bodyPr>
            <a:normAutofit/>
          </a:bodyPr>
          <a:lstStyle/>
          <a:p>
            <a:pPr lvl="0"/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 COVID-19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pandemiýasy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ähli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bilim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ulgamynyň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sanlylaşdyrylmagyna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tarap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kämilleşdirme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katalizatory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boldy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yurdumyzda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uzak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aralyk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biliminiň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ýaşamaga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hukugy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bar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munuň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ähli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şertler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döredildi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Kollejleriň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material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tehniki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binýady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DOT-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yň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durmuşa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geçirilmegine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doly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taýýar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Ýakyn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geljekde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DOT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Gazagystan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Respublikasynyň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bilim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ulgamynyň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wizit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kartoçkasyna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öwrülip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biler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8873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241</Words>
  <Application>Microsoft Office PowerPoint</Application>
  <PresentationFormat>Широкоэкранный</PresentationFormat>
  <Paragraphs>46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GAZAGYSTAN RESPUBLIKASYNYŇ BILIM WE YLYM MINISTRLIGI KGKP ALMATY ŞÄHER BILIM BÖLÜMI DÖWLET KOMMUNAL KOMPANIÝASY "ALMATY GURLUŞYK WE TEHNIKI KOLLEJI"</vt:lpstr>
      <vt:lpstr> PANDEMIÝA KOWID-19</vt:lpstr>
      <vt:lpstr> Bilim mazmunynyň emele gelmegi</vt:lpstr>
      <vt:lpstr>MESELE!</vt:lpstr>
      <vt:lpstr>"Sanly didaktika"</vt:lpstr>
      <vt:lpstr>Distansion okuw</vt:lpstr>
      <vt:lpstr>Ulgam "Mugallym-okuwçy"</vt:lpstr>
      <vt:lpstr>Maslahata adaty formatda gatnaşmak</vt:lpstr>
      <vt:lpstr>Netijeler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И НАУКИ РЕСПУБЛИКИ КАЗАХСТАН КГКП «АЛМАТИНСКИЙ СТРОИТЕЛЬНО-ТЕХНИЧЕСКИЙ КОЛЛЕДЖ» УПРАВЛЕНИЯ ОБРАЗОВАНИЯ Г. АЛМАТЫ</dc:title>
  <dc:creator>Азиз</dc:creator>
  <cp:lastModifiedBy>admin</cp:lastModifiedBy>
  <cp:revision>16</cp:revision>
  <dcterms:created xsi:type="dcterms:W3CDTF">2020-11-06T15:30:49Z</dcterms:created>
  <dcterms:modified xsi:type="dcterms:W3CDTF">2020-11-16T04:28:07Z</dcterms:modified>
</cp:coreProperties>
</file>