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8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5AE55-A917-4A78-8865-8DDE5121177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57574-02F4-43BA-A941-E2C8261F9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583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57574-02F4-43BA-A941-E2C8261F9BB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381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57574-02F4-43BA-A941-E2C8261F9BB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8325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57574-02F4-43BA-A941-E2C8261F9BB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136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57574-02F4-43BA-A941-E2C8261F9BB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0861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57574-02F4-43BA-A941-E2C8261F9BB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009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57574-02F4-43BA-A941-E2C8261F9BB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0520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57574-02F4-43BA-A941-E2C8261F9BB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0028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57574-02F4-43BA-A941-E2C8261F9BB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7763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57574-02F4-43BA-A941-E2C8261F9BB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736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57574-02F4-43BA-A941-E2C8261F9BB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302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63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769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869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024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391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720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587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853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622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624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174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75DCD-4ACB-4BA9-BBF0-33326F0FA55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91E9-B325-4737-9BBA-4458AC24C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963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4525" y="447237"/>
            <a:ext cx="10672549" cy="716235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Вазорати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маориф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Қазоқистон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маорифи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g-Cyrl-TJ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шаҳри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Ширкати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коммуналии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Коллеҷи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сохтмонӣ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090365"/>
            <a:ext cx="10049301" cy="165576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ТАШКИЛ КАРДАНИ ФАЗОИ УНИВЕРСАЛИИ ТАЪЛИМӢ БАРОИ ДОНИШҶӮЁН ВА ОМӮЗГОРОН ТИБҚИ ПАЙВАСТАИ БАРНОМАҲОИ ТАЪЛИМӢ БО НАЗАРДОШТИ МУШКИЛОТИ НАВИ ЗАМОНАВӢ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6056" y="1163472"/>
            <a:ext cx="1679888" cy="1926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4263" y="4553234"/>
            <a:ext cx="6152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Ҷалилов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Муовини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оид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корҳои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таълимӣ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методӣ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Коллеҷи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сохтмонӣ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Алмати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Тел: +77019323222</a:t>
            </a:r>
          </a:p>
          <a:p>
            <a:pPr algn="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aziz_0509@bk.ru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6056" y="6277970"/>
            <a:ext cx="2618702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2020 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95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85434"/>
            <a:ext cx="10515600" cy="1381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ТАШАККУР БАРОИ ДИҚҚАТ!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6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705"/>
            <a:ext cx="10515600" cy="80858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ПАНДЕМИЯИ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9716" y="2292824"/>
            <a:ext cx="4461500" cy="2511188"/>
          </a:xfrm>
        </p:spPr>
      </p:pic>
      <p:sp>
        <p:nvSpPr>
          <p:cNvPr id="5" name="Стрелка вправо 4"/>
          <p:cNvSpPr/>
          <p:nvPr/>
        </p:nvSpPr>
        <p:spPr>
          <a:xfrm>
            <a:off x="6000466" y="1337058"/>
            <a:ext cx="1296538" cy="47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48418" y="1391228"/>
            <a:ext cx="189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марзҳо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7199" y="3509164"/>
            <a:ext cx="189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Қатъ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корхонаҳо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7481" y="4996515"/>
            <a:ext cx="189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умумӣ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6867" y="3324498"/>
            <a:ext cx="189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Таҳсилоти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фосилавӣ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2415953" y="2296617"/>
            <a:ext cx="1296538" cy="47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318522" y="1205385"/>
            <a:ext cx="189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шаҳрҳо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8547449" y="2248851"/>
            <a:ext cx="1296538" cy="47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углом 14"/>
          <p:cNvSpPr/>
          <p:nvPr/>
        </p:nvSpPr>
        <p:spPr>
          <a:xfrm rot="10800000">
            <a:off x="8441888" y="4596349"/>
            <a:ext cx="773672" cy="10435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углом 15"/>
          <p:cNvSpPr/>
          <p:nvPr/>
        </p:nvSpPr>
        <p:spPr>
          <a:xfrm rot="16200000">
            <a:off x="2960325" y="4626156"/>
            <a:ext cx="773672" cy="10435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3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353"/>
            <a:ext cx="10515600" cy="958708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Ташкил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кардани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мундариҷаи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таълимӣ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6" r="6880"/>
          <a:stretch/>
        </p:blipFill>
        <p:spPr>
          <a:xfrm>
            <a:off x="655092" y="1160061"/>
            <a:ext cx="7001867" cy="3616655"/>
          </a:xfrm>
        </p:spPr>
      </p:pic>
      <p:sp>
        <p:nvSpPr>
          <p:cNvPr id="6" name="Стрелка вниз 5"/>
          <p:cNvSpPr/>
          <p:nvPr/>
        </p:nvSpPr>
        <p:spPr>
          <a:xfrm>
            <a:off x="8659504" y="1607819"/>
            <a:ext cx="222913" cy="477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785476" y="980020"/>
            <a:ext cx="197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ҶҚ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3611" y="2104584"/>
            <a:ext cx="182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 ҶҚ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8659503" y="2651030"/>
            <a:ext cx="222913" cy="477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693922" y="3068238"/>
            <a:ext cx="2154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Коллеҷҳо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659503" y="3568603"/>
            <a:ext cx="222913" cy="477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785476" y="3957259"/>
            <a:ext cx="231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Муаллимон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659503" y="4574035"/>
            <a:ext cx="222913" cy="477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689941" y="5156456"/>
            <a:ext cx="2290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Боргузорӣ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ба сервер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8074" y="5033345"/>
            <a:ext cx="7001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МАВҶУДИЯТИ СИСТЕМАИ БОСАЛОҲИЯТ ВА ВОЗЕҲИ ТАШКИЛ КАРДАНИ МАЗМУНИ ТАЪЛИМӢ ДАР МУДДАТИ КӮТОҲ МАВОДИ ЗАРУРИИ ДИДАКТИКӢ ҶАМЪОВАРӢ КАРДАНРО ИМКОН ДОД.</a:t>
            </a:r>
          </a:p>
        </p:txBody>
      </p:sp>
    </p:spTree>
    <p:extLst>
      <p:ext uri="{BB962C8B-B14F-4D97-AF65-F5344CB8AC3E}">
        <p14:creationId xmlns:p14="http://schemas.microsoft.com/office/powerpoint/2010/main" xmlns="" val="37604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МУШКИЛОТ!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Ташкир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кардани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фазои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таълимӣ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барои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донишҷӯён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волидон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омӯзгорон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назардошти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мушкилоти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дар ин формат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ҳатто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пас 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маҳдудиятҳои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092" y="296707"/>
            <a:ext cx="10515600" cy="84952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Дидактикаи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рақамӣ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7901" y="1977291"/>
            <a:ext cx="6509982" cy="3725439"/>
          </a:xfrm>
        </p:spPr>
      </p:pic>
      <p:sp>
        <p:nvSpPr>
          <p:cNvPr id="5" name="Прямоугольник 4"/>
          <p:cNvSpPr/>
          <p:nvPr/>
        </p:nvSpPr>
        <p:spPr>
          <a:xfrm>
            <a:off x="9321420" y="2177787"/>
            <a:ext cx="23883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Наслҳои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пеш аз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рақамӣ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барои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ворид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шудан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ҷомеаи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рақамӣ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мубориза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мебаранд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358" y="2362453"/>
            <a:ext cx="24020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Насли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рақамӣ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барои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ҳамгироӣ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ба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раванди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таҳсилоти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пеш аз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рақамӣ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наметавонад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омода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шавад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41932" y="1118548"/>
            <a:ext cx="2803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Мушкилоти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асосӣ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2513065">
            <a:off x="8596805" y="848313"/>
            <a:ext cx="2057808" cy="10592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13256452">
            <a:off x="729986" y="5522193"/>
            <a:ext cx="2057808" cy="10592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5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Таҳсилоти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фосилавӣ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1128" y="2047164"/>
            <a:ext cx="9294126" cy="43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00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Муаллим-донишҷӯ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7347" y="1470783"/>
            <a:ext cx="9037306" cy="5032375"/>
          </a:xfrm>
        </p:spPr>
      </p:pic>
    </p:spTree>
    <p:extLst>
      <p:ext uri="{BB962C8B-B14F-4D97-AF65-F5344CB8AC3E}">
        <p14:creationId xmlns:p14="http://schemas.microsoft.com/office/powerpoint/2010/main" xmlns="" val="9665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Иштирок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конференсияи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шакли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анъанавӣ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25625"/>
            <a:ext cx="3201537" cy="19002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9564" y="1825625"/>
            <a:ext cx="3288299" cy="19002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7690" y="1825625"/>
            <a:ext cx="3183151" cy="1900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934875"/>
            <a:ext cx="3201537" cy="22196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9564" y="3934875"/>
            <a:ext cx="3288299" cy="22196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7690" y="3934875"/>
            <a:ext cx="3183151" cy="221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36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Хулосаҳо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7" y="1825625"/>
            <a:ext cx="11614245" cy="4351338"/>
          </a:xfrm>
        </p:spPr>
        <p:txBody>
          <a:bodyPr>
            <a:normAutofit/>
          </a:bodyPr>
          <a:lstStyle/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Пандемияи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ҷаҳонии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омиле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барои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рушди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тамоми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маориф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рақамисозӣ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гардид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Таҳсилоти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фосилавӣ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мамлакати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ҳаёт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ҳуқуқ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барои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заминаҳо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фароҳам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шудаанд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Базаи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моддии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коллеҷҳо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барои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татбиқи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g-Cyrl-TJ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комилан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ояндаи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наздик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g-Cyrl-TJ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метавонад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ташрифории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маорифи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Қазоқистон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гардад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8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241</Words>
  <Application>Microsoft Office PowerPoint</Application>
  <PresentationFormat>Произвольный</PresentationFormat>
  <Paragraphs>47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Вазорати маориф ва илми Ҷумҳурии Қазоқистон Департаменти маорифи шаҳри Алмати Ширкати коммуналии давлатии "Коллеҷи сохтмонӣ ва техникии Алмати"</vt:lpstr>
      <vt:lpstr>ПАНДЕМИЯИ COVID-19</vt:lpstr>
      <vt:lpstr>Ташкил кардани мундариҷаи таълимӣ</vt:lpstr>
      <vt:lpstr>МУШКИЛОТ!</vt:lpstr>
      <vt:lpstr>«Дидактикаи рақамӣ»</vt:lpstr>
      <vt:lpstr>Таҳсилоти фосилавӣ</vt:lpstr>
      <vt:lpstr>Системаи "Муаллим-донишҷӯ"</vt:lpstr>
      <vt:lpstr>Иштирок дар конференсияи шакли анъанавӣ</vt:lpstr>
      <vt:lpstr>Хулосаҳо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РЕСПУБЛИКИ КАЗАХСТАН КГКП «АЛМАТИНСКИЙ СТРОИТЕЛЬНО-ТЕХНИЧЕСКИЙ КОЛЛЕДЖ» УПРАВЛЕНИЯ ОБРАЗОВАНИЯ Г. АЛМАТЫ</dc:title>
  <dc:creator>Азиз</dc:creator>
  <cp:lastModifiedBy>Compaq</cp:lastModifiedBy>
  <cp:revision>11</cp:revision>
  <dcterms:created xsi:type="dcterms:W3CDTF">2020-11-06T15:30:49Z</dcterms:created>
  <dcterms:modified xsi:type="dcterms:W3CDTF">2020-11-16T13:05:14Z</dcterms:modified>
</cp:coreProperties>
</file>