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5DCD-4ACB-4BA9-BBF0-33326F0FA556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91E9-B325-4737-9BBA-4458AC24C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638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5DCD-4ACB-4BA9-BBF0-33326F0FA556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91E9-B325-4737-9BBA-4458AC24C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690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5DCD-4ACB-4BA9-BBF0-33326F0FA556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91E9-B325-4737-9BBA-4458AC24C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691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5DCD-4ACB-4BA9-BBF0-33326F0FA556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91E9-B325-4737-9BBA-4458AC24C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249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5DCD-4ACB-4BA9-BBF0-33326F0FA556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91E9-B325-4737-9BBA-4458AC24C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913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5DCD-4ACB-4BA9-BBF0-33326F0FA556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91E9-B325-4737-9BBA-4458AC24C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207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5DCD-4ACB-4BA9-BBF0-33326F0FA556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91E9-B325-4737-9BBA-4458AC24C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872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5DCD-4ACB-4BA9-BBF0-33326F0FA556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91E9-B325-4737-9BBA-4458AC24C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531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5DCD-4ACB-4BA9-BBF0-33326F0FA556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91E9-B325-4737-9BBA-4458AC24C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226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5DCD-4ACB-4BA9-BBF0-33326F0FA556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91E9-B325-4737-9BBA-4458AC24C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247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5DCD-4ACB-4BA9-BBF0-33326F0FA556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91E9-B325-4737-9BBA-4458AC24C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745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75DCD-4ACB-4BA9-BBF0-33326F0FA556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091E9-B325-4737-9BBA-4458AC24C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633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4525" y="447237"/>
            <a:ext cx="10672549" cy="716235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РЕСПУБЛИКИ КАЗАХСТАН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КГКП «АЛМАТИНСКИЙ СТРОИТЕЛЬНО-ТЕХНИЧЕСКИЙ КОЛЛЕДЖ»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ОБРАЗОВАНИЯ Г. АЛМАТЫ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999" y="3090365"/>
            <a:ext cx="10049301" cy="1655762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УНИВЕРСАЛЬНОГО ОБРАЗОВАТЕЛЬНОГО ПРОСТРАНСТВА ДЛЯ СТУДЕНТОВ И ПЕДАГОГОВ ПОСРЕДСТВОМ ПОСЛЕДОВАТЕЛЬНОЙ РЕАЛИЗАЦИИ ОБРАЗОВАТЕЛЬНЫХ ПРОГРАММ С УЧЕТОМ НОВЫХ ВЫЗОВОВ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СОВРЕМЕННОСТИ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056" y="1163472"/>
            <a:ext cx="1679888" cy="19268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04263" y="4553234"/>
            <a:ext cx="61528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Азиз Джалилов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по учебно-методической работе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Алматинского строительно-технического колледжа</a:t>
            </a:r>
          </a:p>
          <a:p>
            <a:pPr algn="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Тел: +77019323222</a:t>
            </a:r>
          </a:p>
          <a:p>
            <a:pPr algn="r"/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E-mail: aziz_0509@bk.ru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6056" y="6277970"/>
            <a:ext cx="2618702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Алматы, 2020 г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95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685434"/>
            <a:ext cx="10515600" cy="13815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68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7705"/>
            <a:ext cx="10515600" cy="80858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ПАНДЕМИЯ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716" y="2292824"/>
            <a:ext cx="4461500" cy="2511188"/>
          </a:xfrm>
        </p:spPr>
      </p:pic>
      <p:sp>
        <p:nvSpPr>
          <p:cNvPr id="5" name="Стрелка вправо 4"/>
          <p:cNvSpPr/>
          <p:nvPr/>
        </p:nvSpPr>
        <p:spPr>
          <a:xfrm>
            <a:off x="6000466" y="1337058"/>
            <a:ext cx="1296538" cy="4776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548418" y="1391228"/>
            <a:ext cx="1897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Закрытие границ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47199" y="3509164"/>
            <a:ext cx="1897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Остановка работы предприятий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7481" y="4996515"/>
            <a:ext cx="1897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Всеобщий карантин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76867" y="3324498"/>
            <a:ext cx="1897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 обучение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16200000">
            <a:off x="2415953" y="2296617"/>
            <a:ext cx="1296538" cy="4776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7318522" y="1205385"/>
            <a:ext cx="1897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Закрытие городов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5400000">
            <a:off x="8547449" y="2248851"/>
            <a:ext cx="1296538" cy="4776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углом 14"/>
          <p:cNvSpPr/>
          <p:nvPr/>
        </p:nvSpPr>
        <p:spPr>
          <a:xfrm rot="10800000">
            <a:off x="8441888" y="4596349"/>
            <a:ext cx="773672" cy="104355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Стрелка углом 15"/>
          <p:cNvSpPr/>
          <p:nvPr/>
        </p:nvSpPr>
        <p:spPr>
          <a:xfrm rot="16200000">
            <a:off x="2960325" y="4626156"/>
            <a:ext cx="773672" cy="104355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38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1353"/>
            <a:ext cx="10515600" cy="95870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образовательного контента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6" r="6880"/>
          <a:stretch/>
        </p:blipFill>
        <p:spPr>
          <a:xfrm>
            <a:off x="655092" y="1160061"/>
            <a:ext cx="7001867" cy="3616655"/>
          </a:xfrm>
        </p:spPr>
      </p:pic>
      <p:sp>
        <p:nvSpPr>
          <p:cNvPr id="6" name="Стрелка вниз 5"/>
          <p:cNvSpPr/>
          <p:nvPr/>
        </p:nvSpPr>
        <p:spPr>
          <a:xfrm>
            <a:off x="8659504" y="1607819"/>
            <a:ext cx="222913" cy="4776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785476" y="980020"/>
            <a:ext cx="1970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 РК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33611" y="2104584"/>
            <a:ext cx="1822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УМО РК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8659503" y="2651030"/>
            <a:ext cx="222913" cy="4776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693922" y="3068238"/>
            <a:ext cx="2154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8659503" y="3568603"/>
            <a:ext cx="222913" cy="4776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785476" y="3957259"/>
            <a:ext cx="2099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8659503" y="4574035"/>
            <a:ext cx="222913" cy="4776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7689941" y="5156456"/>
            <a:ext cx="2290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Загрузка на сервер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8074" y="5033345"/>
            <a:ext cx="70018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ГРАМОТНОЙ И ЧЕТКОЙ СИСТЕМЫ ФОРМИРОВАНИЯ ОБРАЗОВАТЕЛЬНОГО КОНТЕНТА ПОЗВОЛИЛО В КРАТЧАЙШИЕ СРОКИ СОБРАТЬ НЕОБХОДИМЫЙ ДИДАКТИЧЕСКИЙ МАТЕРИАЛ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44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ормирование универсального образовательного пространства для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студентов, родителей и педагогов с учетом новых вызовов современности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 работы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таком формате даже после снятия всех карантинных ограничений?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0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092" y="296707"/>
            <a:ext cx="10515600" cy="849526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«Цифровая дидактика»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901" y="1977291"/>
            <a:ext cx="6509982" cy="3725439"/>
          </a:xfrm>
        </p:spPr>
      </p:pic>
      <p:sp>
        <p:nvSpPr>
          <p:cNvPr id="5" name="Прямоугольник 4"/>
          <p:cNvSpPr/>
          <p:nvPr/>
        </p:nvSpPr>
        <p:spPr>
          <a:xfrm>
            <a:off x="9321420" y="2177787"/>
            <a:ext cx="238835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редставители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доцифрового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поколения испытывают трудности с интеграцией в цифровое общество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2358" y="2362453"/>
            <a:ext cx="240200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Ц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ифровое поколение не готово интегрироваться в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доцифровой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образовательный процесс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741932" y="1118548"/>
            <a:ext cx="2735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проблема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Выгнутая вверх стрелка 7"/>
          <p:cNvSpPr/>
          <p:nvPr/>
        </p:nvSpPr>
        <p:spPr>
          <a:xfrm rot="2513065">
            <a:off x="8596805" y="848313"/>
            <a:ext cx="2057808" cy="105923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верх стрелка 8"/>
          <p:cNvSpPr/>
          <p:nvPr/>
        </p:nvSpPr>
        <p:spPr>
          <a:xfrm rot="13256452">
            <a:off x="729986" y="5522193"/>
            <a:ext cx="2057808" cy="105923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52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 обучение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128" y="2047164"/>
            <a:ext cx="9294126" cy="437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00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«Педагог-студент»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347" y="1470783"/>
            <a:ext cx="9037306" cy="5032375"/>
          </a:xfrm>
        </p:spPr>
      </p:pic>
    </p:spTree>
    <p:extLst>
      <p:ext uri="{BB962C8B-B14F-4D97-AF65-F5344CB8AC3E}">
        <p14:creationId xmlns:p14="http://schemas.microsoft.com/office/powerpoint/2010/main" val="96651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конференции при традиционном формате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3201537" cy="190021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564" y="1825625"/>
            <a:ext cx="3288299" cy="19002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690" y="1825625"/>
            <a:ext cx="3183151" cy="19002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934875"/>
            <a:ext cx="3201537" cy="22196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564" y="3934875"/>
            <a:ext cx="3288299" cy="22196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690" y="3934875"/>
            <a:ext cx="3183151" cy="221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61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137" y="1825625"/>
            <a:ext cx="11614245" cy="4351338"/>
          </a:xfrm>
        </p:spPr>
        <p:txBody>
          <a:bodyPr/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Всемирная пандемия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-19 стала катализатором для развития всей системы образования в сторону цифровизации.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 образование в нашей стране имеет право на жизнь и для этого созданы все предпосылки.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Материально-техническая база колледжей полностью готова для реализации ДОТ.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ближайшем будущем ДОТ могут стать визитной карточкой системы образования Республики Казахстан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88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212</Words>
  <Application>Microsoft Office PowerPoint</Application>
  <PresentationFormat>Широкоэкранный</PresentationFormat>
  <Paragraphs>36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МИНИСТЕРСТВО ОБРАЗОВАНИЯ И НАУКИ РЕСПУБЛИКИ КАЗАХСТАН КГКП «АЛМАТИНСКИЙ СТРОИТЕЛЬНО-ТЕХНИЧЕСКИЙ КОЛЛЕДЖ» УПРАВЛЕНИЯ ОБРАЗОВАНИЯ Г. АЛМАТЫ</vt:lpstr>
      <vt:lpstr>ПАНДЕМИЯ COVID-19</vt:lpstr>
      <vt:lpstr>Формирование образовательного контента</vt:lpstr>
      <vt:lpstr>ПРОБЛЕМА!</vt:lpstr>
      <vt:lpstr>«Цифровая дидактика»</vt:lpstr>
      <vt:lpstr>Дистанционное обучение</vt:lpstr>
      <vt:lpstr>Система «Педагог-студент»</vt:lpstr>
      <vt:lpstr>Участие в конференции при традиционном формате</vt:lpstr>
      <vt:lpstr>Выводы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И НАУКИ РЕСПУБЛИКИ КАЗАХСТАН КГКП «АЛМАТИНСКИЙ СТРОИТЕЛЬНО-ТЕХНИЧЕСКИЙ КОЛЛЕДЖ» УПРАВЛЕНИЯ ОБРАЗОВАНИЯ Г. АЛМАТЫ</dc:title>
  <dc:creator>Азиз</dc:creator>
  <cp:lastModifiedBy>Азиз</cp:lastModifiedBy>
  <cp:revision>6</cp:revision>
  <dcterms:created xsi:type="dcterms:W3CDTF">2020-11-06T15:30:49Z</dcterms:created>
  <dcterms:modified xsi:type="dcterms:W3CDTF">2020-11-06T16:20:06Z</dcterms:modified>
</cp:coreProperties>
</file>