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3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9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9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1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0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7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3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4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3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4525" y="447237"/>
            <a:ext cx="10672549" cy="71623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РЕСПУБЛИКАСЫ БІЛІМ ЖӘНЕ ҒЫЛЫМ МИНИСТРЛІГІ АЛМАТЫ ҚАЛАСЫ БІЛІМ БАСҚАРМАСЫНЫҢ «АЛМАТЫ ҚҰРЫЛЫС-ТЕХНИКАЛЫҚ КОЛЛЕДЖІ» КМҚК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090365"/>
            <a:ext cx="10049301" cy="165576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ЗАМАННЫҢ ЖАҢА СЫН-ҚАТЕРЛЕРІН ЕСКЕРЕ ОТЫРЫП, БІЛІМ БЕРУ БАҒДАРЛАМАЛАРЫН ДӘЙЕКТІ ЖҮЗЕГЕ АСЫРУ АРҚЫЛЫ СТУДЕНТТЕР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ӘМБЕБАП БІЛІМ БЕРУ КЕҢІСТІГІН ҚАЛЫПТАСТЫРУ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56" y="1163472"/>
            <a:ext cx="1679888" cy="1926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4263" y="4553234"/>
            <a:ext cx="6152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Азиз Джалилов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Директордың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оқу-әдістемелік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орынбасары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құрылыс-техникалық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колледжі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+77019323222</a:t>
            </a:r>
          </a:p>
          <a:p>
            <a:pPr algn="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aziz_0509@bk.ru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6056" y="6277970"/>
            <a:ext cx="2618702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2020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434"/>
            <a:ext cx="10515600" cy="1381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705"/>
            <a:ext cx="10515600" cy="80858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ПАНДЕМИЯСЫ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16" y="2292824"/>
            <a:ext cx="4461500" cy="2511188"/>
          </a:xfrm>
        </p:spPr>
      </p:pic>
      <p:sp>
        <p:nvSpPr>
          <p:cNvPr id="5" name="Стрелка вправо 4"/>
          <p:cNvSpPr/>
          <p:nvPr/>
        </p:nvSpPr>
        <p:spPr>
          <a:xfrm>
            <a:off x="6000466" y="1337058"/>
            <a:ext cx="1296538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48418" y="1391228"/>
            <a:ext cx="215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Шекараларды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жабу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7199" y="3509164"/>
            <a:ext cx="207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7481" y="4996515"/>
            <a:ext cx="189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карантин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6867" y="3324498"/>
            <a:ext cx="189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2415953" y="2296617"/>
            <a:ext cx="1296538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318522" y="1205385"/>
            <a:ext cx="189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жабу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8547449" y="2248851"/>
            <a:ext cx="1296538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углом 14"/>
          <p:cNvSpPr/>
          <p:nvPr/>
        </p:nvSpPr>
        <p:spPr>
          <a:xfrm rot="10800000">
            <a:off x="8441888" y="4596349"/>
            <a:ext cx="773672" cy="10435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16200000">
            <a:off x="2960325" y="4626156"/>
            <a:ext cx="773672" cy="10435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353"/>
            <a:ext cx="10515600" cy="958708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r="6880"/>
          <a:stretch/>
        </p:blipFill>
        <p:spPr>
          <a:xfrm>
            <a:off x="655092" y="1160061"/>
            <a:ext cx="7001867" cy="3616655"/>
          </a:xfrm>
        </p:spPr>
      </p:pic>
      <p:sp>
        <p:nvSpPr>
          <p:cNvPr id="6" name="Стрелка вниз 5"/>
          <p:cNvSpPr/>
          <p:nvPr/>
        </p:nvSpPr>
        <p:spPr>
          <a:xfrm>
            <a:off x="8659504" y="1607819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785476" y="980020"/>
            <a:ext cx="197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ҚР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БжҒ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3611" y="2104584"/>
            <a:ext cx="182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ҚР ОӘБ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8659503" y="2651030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730886" y="3068238"/>
            <a:ext cx="236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Колледждер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659503" y="3568603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60215" y="3956293"/>
            <a:ext cx="243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659503" y="4574035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689941" y="5156456"/>
            <a:ext cx="2290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жүктеу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074" y="5033345"/>
            <a:ext cx="7001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КОНТЕНТІН ҚАЛЫПТАСТЫРУДЫҢ САУАТТЫ ЖӘНЕ НАҚТЫ ЖҮЙЕСІНІҢ БОЛУЫ ҚЫСҚА МЕРЗІМДЕ ҚАЖЕТТІ ДИДАКТИКАЛЫҚ МАТЕРИАЛДЫ ЖИНАУҒА МҮМКІНДІК БЕРДІ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заманымыздың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әмбебап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тастағаннан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форматтағы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92" y="296707"/>
            <a:ext cx="10515600" cy="84952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01" y="1977291"/>
            <a:ext cx="6509982" cy="3725439"/>
          </a:xfrm>
        </p:spPr>
      </p:pic>
      <p:sp>
        <p:nvSpPr>
          <p:cNvPr id="5" name="Прямоугольник 4"/>
          <p:cNvSpPr/>
          <p:nvPr/>
        </p:nvSpPr>
        <p:spPr>
          <a:xfrm>
            <a:off x="9321420" y="2177787"/>
            <a:ext cx="23883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Цифрлық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қоғамға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кірігуде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цифрлық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буынның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өкілдері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қиындық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көруде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358" y="2362453"/>
            <a:ext cx="2653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Цифрлық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ұрпақ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цифрлық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беру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процесіне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кіруге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дайын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емес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41932" y="1118548"/>
            <a:ext cx="246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2513065">
            <a:off x="8596805" y="848313"/>
            <a:ext cx="2057808" cy="10592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3256452">
            <a:off x="729986" y="5522193"/>
            <a:ext cx="2057808" cy="10592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8" y="2047164"/>
            <a:ext cx="9294126" cy="43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Педагог-студент»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7" y="1470783"/>
            <a:ext cx="9037306" cy="5032375"/>
          </a:xfrm>
        </p:spPr>
      </p:pic>
    </p:spTree>
    <p:extLst>
      <p:ext uri="{BB962C8B-B14F-4D97-AF65-F5344CB8AC3E}">
        <p14:creationId xmlns:p14="http://schemas.microsoft.com/office/powerpoint/2010/main" val="9665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форматтағы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201537" cy="19002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64" y="1825625"/>
            <a:ext cx="3288299" cy="1900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90" y="1825625"/>
            <a:ext cx="3183151" cy="1900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34875"/>
            <a:ext cx="3201537" cy="2219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64" y="3934875"/>
            <a:ext cx="3288299" cy="2219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90" y="3934875"/>
            <a:ext cx="3183151" cy="22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Қорытындылар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825625"/>
            <a:ext cx="11614245" cy="4351338"/>
          </a:xfrm>
        </p:spPr>
        <p:txBody>
          <a:bodyPr/>
          <a:lstStyle/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-19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цифрландыру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катализатор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алғышарттар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материалдық-техникалық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229</Words>
  <Application>Microsoft Office PowerPoint</Application>
  <PresentationFormat>Произвольный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ҚАЗАҚСТАН РЕСПУБЛИКАСЫ БІЛІМ ЖӘНЕ ҒЫЛЫМ МИНИСТРЛІГІ АЛМАТЫ ҚАЛАСЫ БІЛІМ БАСҚАРМАСЫНЫҢ «АЛМАТЫ ҚҰРЫЛЫС-ТЕХНИКАЛЫҚ КОЛЛЕДЖІ» КМҚК</vt:lpstr>
      <vt:lpstr>COVID-19 ПАНДЕМИЯСЫ</vt:lpstr>
      <vt:lpstr>Білім беру мазмұнын қалыптастыру</vt:lpstr>
      <vt:lpstr>ПРОБЛЕМА!</vt:lpstr>
      <vt:lpstr>«Цифрлық дидактика»</vt:lpstr>
      <vt:lpstr>Қашықтықтан оқыту</vt:lpstr>
      <vt:lpstr>«Педагог-студент» жүйесі</vt:lpstr>
      <vt:lpstr>Дәстүрлі форматтағы конференцияға қатысу</vt:lpstr>
      <vt:lpstr>Қорытындылар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КАЗАХСТАН КГКП «АЛМАТИНСКИЙ СТРОИТЕЛЬНО-ТЕХНИЧЕСКИЙ КОЛЛЕДЖ» УПРАВЛЕНИЯ ОБРАЗОВАНИЯ Г. АЛМАТЫ</dc:title>
  <dc:creator>Азиз</dc:creator>
  <cp:lastModifiedBy>Толеухан Сымбат</cp:lastModifiedBy>
  <cp:revision>11</cp:revision>
  <dcterms:created xsi:type="dcterms:W3CDTF">2020-11-06T15:30:49Z</dcterms:created>
  <dcterms:modified xsi:type="dcterms:W3CDTF">2020-11-16T10:08:58Z</dcterms:modified>
</cp:coreProperties>
</file>