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18" r:id="rId3"/>
    <p:sldId id="306" r:id="rId4"/>
    <p:sldId id="307" r:id="rId5"/>
    <p:sldId id="310" r:id="rId6"/>
    <p:sldId id="275" r:id="rId7"/>
    <p:sldId id="313" r:id="rId8"/>
    <p:sldId id="316" r:id="rId9"/>
    <p:sldId id="314" r:id="rId10"/>
    <p:sldId id="315" r:id="rId11"/>
    <p:sldId id="320" r:id="rId12"/>
    <p:sldId id="321" r:id="rId13"/>
    <p:sldId id="282" r:id="rId14"/>
  </p:sldIdLst>
  <p:sldSz cx="6858000" cy="5143500"/>
  <p:notesSz cx="6735763" cy="9866313"/>
  <p:embeddedFontLs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E3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4676" autoAdjust="0"/>
  </p:normalViewPr>
  <p:slideViewPr>
    <p:cSldViewPr snapToGrid="0">
      <p:cViewPr varScale="1">
        <p:scale>
          <a:sx n="92" d="100"/>
          <a:sy n="92" d="100"/>
        </p:scale>
        <p:origin x="1044" y="7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28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157F5-215B-43ED-AB08-A24289CCC5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44900-579A-4027-A65A-02BFCCA3E7D1}">
      <dgm:prSet phldrT="[Текст]"/>
      <dgm:spPr/>
      <dgm:t>
        <a:bodyPr/>
        <a:lstStyle/>
        <a:p>
          <a:r>
            <a:rPr lang="ru-RU" dirty="0" err="1" smtClean="0"/>
            <a:t>Аралыктан</a:t>
          </a:r>
          <a:r>
            <a:rPr lang="ru-RU" dirty="0" smtClean="0"/>
            <a:t> </a:t>
          </a:r>
          <a:r>
            <a:rPr lang="ru-RU" dirty="0" err="1" smtClean="0"/>
            <a:t>окуу</a:t>
          </a:r>
          <a:r>
            <a:rPr lang="ru-RU" dirty="0" smtClean="0"/>
            <a:t> </a:t>
          </a:r>
          <a:r>
            <a:rPr lang="ru-RU" dirty="0" err="1" smtClean="0"/>
            <a:t>процесси</a:t>
          </a:r>
          <a:r>
            <a:rPr lang="ru-RU" dirty="0" smtClean="0"/>
            <a:t> </a:t>
          </a:r>
          <a:r>
            <a:rPr lang="ru-RU" dirty="0" err="1" smtClean="0"/>
            <a:t>уюштурулду</a:t>
          </a:r>
          <a:endParaRPr lang="ru-RU" dirty="0"/>
        </a:p>
      </dgm:t>
    </dgm:pt>
    <dgm:pt modelId="{2254DA80-040A-4A6B-B317-9F1583EBDD17}" type="parTrans" cxnId="{59E144DE-8C9A-4403-B68F-1C1BF104C7D8}">
      <dgm:prSet/>
      <dgm:spPr/>
      <dgm:t>
        <a:bodyPr/>
        <a:lstStyle/>
        <a:p>
          <a:endParaRPr lang="ru-RU"/>
        </a:p>
      </dgm:t>
    </dgm:pt>
    <dgm:pt modelId="{DDDA0488-D233-477E-93D4-DBFDE133ABFA}" type="sibTrans" cxnId="{59E144DE-8C9A-4403-B68F-1C1BF104C7D8}">
      <dgm:prSet/>
      <dgm:spPr/>
      <dgm:t>
        <a:bodyPr/>
        <a:lstStyle/>
        <a:p>
          <a:endParaRPr lang="ru-RU"/>
        </a:p>
      </dgm:t>
    </dgm:pt>
    <dgm:pt modelId="{0D6722D1-5263-42C6-8054-FE7EE0071C08}">
      <dgm:prSet phldrT="[Текст]"/>
      <dgm:spPr/>
      <dgm:t>
        <a:bodyPr/>
        <a:lstStyle/>
        <a:p>
          <a:endParaRPr lang="ru-RU" dirty="0"/>
        </a:p>
      </dgm:t>
    </dgm:pt>
    <dgm:pt modelId="{65EF5D4C-0DC6-4860-A1F2-F6D0248F072E}" type="parTrans" cxnId="{8F70B691-A570-4132-AAB6-C65351FF8A22}">
      <dgm:prSet/>
      <dgm:spPr/>
      <dgm:t>
        <a:bodyPr/>
        <a:lstStyle/>
        <a:p>
          <a:endParaRPr lang="ru-RU"/>
        </a:p>
      </dgm:t>
    </dgm:pt>
    <dgm:pt modelId="{E0E73B10-C1F3-4C04-B69A-47F1B7F7501E}" type="sibTrans" cxnId="{8F70B691-A570-4132-AAB6-C65351FF8A22}">
      <dgm:prSet/>
      <dgm:spPr/>
      <dgm:t>
        <a:bodyPr/>
        <a:lstStyle/>
        <a:p>
          <a:endParaRPr lang="ru-RU"/>
        </a:p>
      </dgm:t>
    </dgm:pt>
    <dgm:pt modelId="{2EF20798-2C2B-4C14-999A-556E04D4661E}">
      <dgm:prSet phldrT="[Текст]"/>
      <dgm:spPr/>
      <dgm:t>
        <a:bodyPr/>
        <a:lstStyle/>
        <a:p>
          <a:endParaRPr lang="ru-RU" dirty="0"/>
        </a:p>
      </dgm:t>
    </dgm:pt>
    <dgm:pt modelId="{26E054EC-5A43-48FC-89B5-44291627D29A}" type="parTrans" cxnId="{E4816CC3-B623-4091-9B76-5CE9B38440BE}">
      <dgm:prSet/>
      <dgm:spPr/>
      <dgm:t>
        <a:bodyPr/>
        <a:lstStyle/>
        <a:p>
          <a:endParaRPr lang="ru-RU"/>
        </a:p>
      </dgm:t>
    </dgm:pt>
    <dgm:pt modelId="{11B58FED-BF99-4190-A69E-E9EAEA269C36}" type="sibTrans" cxnId="{E4816CC3-B623-4091-9B76-5CE9B38440BE}">
      <dgm:prSet/>
      <dgm:spPr/>
      <dgm:t>
        <a:bodyPr/>
        <a:lstStyle/>
        <a:p>
          <a:endParaRPr lang="ru-RU"/>
        </a:p>
      </dgm:t>
    </dgm:pt>
    <dgm:pt modelId="{61B40DB5-8A88-4A62-82A2-3E96C8BF1CD6}">
      <dgm:prSet phldrT="[Текст]"/>
      <dgm:spPr/>
      <dgm:t>
        <a:bodyPr/>
        <a:lstStyle/>
        <a:p>
          <a:r>
            <a:rPr lang="ru-RU" dirty="0" err="1" smtClean="0"/>
            <a:t>Аралыктан</a:t>
          </a:r>
          <a:r>
            <a:rPr lang="ru-RU" dirty="0" smtClean="0"/>
            <a:t> </a:t>
          </a:r>
          <a:r>
            <a:rPr lang="ru-RU" dirty="0" err="1" smtClean="0"/>
            <a:t>окуу</a:t>
          </a:r>
          <a:r>
            <a:rPr lang="ru-RU" dirty="0" smtClean="0"/>
            <a:t> </a:t>
          </a:r>
          <a:r>
            <a:rPr lang="ru-RU" dirty="0" err="1" smtClean="0"/>
            <a:t>шарттарында</a:t>
          </a:r>
          <a:r>
            <a:rPr lang="ru-RU" dirty="0" smtClean="0"/>
            <a:t> </a:t>
          </a:r>
          <a:r>
            <a:rPr lang="ru-RU" dirty="0" err="1" smtClean="0"/>
            <a:t>окуу</a:t>
          </a:r>
          <a:r>
            <a:rPr lang="ru-RU" dirty="0" smtClean="0"/>
            <a:t> </a:t>
          </a:r>
          <a:r>
            <a:rPr lang="ru-RU" dirty="0" err="1" smtClean="0"/>
            <a:t>процессин</a:t>
          </a:r>
          <a:r>
            <a:rPr lang="ru-RU" dirty="0" smtClean="0"/>
            <a:t> </a:t>
          </a:r>
          <a:r>
            <a:rPr lang="ru-RU" dirty="0" err="1" smtClean="0"/>
            <a:t>текшерүүнүн</a:t>
          </a:r>
          <a:r>
            <a:rPr lang="ru-RU" dirty="0" smtClean="0"/>
            <a:t> </a:t>
          </a:r>
          <a:r>
            <a:rPr lang="ru-RU" dirty="0" err="1" smtClean="0"/>
            <a:t>тартиби</a:t>
          </a:r>
          <a:r>
            <a:rPr lang="ru-RU" dirty="0" smtClean="0"/>
            <a:t> </a:t>
          </a:r>
          <a:r>
            <a:rPr lang="ru-RU" dirty="0" err="1" smtClean="0"/>
            <a:t>уюштурулду</a:t>
          </a:r>
          <a:endParaRPr lang="ru-RU" dirty="0"/>
        </a:p>
      </dgm:t>
    </dgm:pt>
    <dgm:pt modelId="{99E0254F-C29B-4BA3-9F7B-CAF512581269}" type="parTrans" cxnId="{1F003D4F-9C3D-417B-BEB1-C4EDD4BAAF95}">
      <dgm:prSet/>
      <dgm:spPr/>
      <dgm:t>
        <a:bodyPr/>
        <a:lstStyle/>
        <a:p>
          <a:endParaRPr lang="ru-RU"/>
        </a:p>
      </dgm:t>
    </dgm:pt>
    <dgm:pt modelId="{9EC82FFD-B96B-4070-9B18-676D839CD587}" type="sibTrans" cxnId="{1F003D4F-9C3D-417B-BEB1-C4EDD4BAAF95}">
      <dgm:prSet/>
      <dgm:spPr/>
      <dgm:t>
        <a:bodyPr/>
        <a:lstStyle/>
        <a:p>
          <a:endParaRPr lang="ru-RU"/>
        </a:p>
      </dgm:t>
    </dgm:pt>
    <dgm:pt modelId="{B54D3271-C05B-45E0-9902-F415F85CB5E9}">
      <dgm:prSet phldrT="[Текст]"/>
      <dgm:spPr/>
      <dgm:t>
        <a:bodyPr/>
        <a:lstStyle/>
        <a:p>
          <a:r>
            <a:rPr lang="ru-RU" dirty="0" smtClean="0"/>
            <a:t>Онлайн </a:t>
          </a:r>
          <a:r>
            <a:rPr lang="ru-RU" dirty="0" err="1" smtClean="0"/>
            <a:t>окутууну</a:t>
          </a:r>
          <a:r>
            <a:rPr lang="ru-RU" dirty="0" smtClean="0"/>
            <a:t> </a:t>
          </a:r>
          <a:r>
            <a:rPr lang="ru-RU" dirty="0" err="1" smtClean="0"/>
            <a:t>сапаттуу</a:t>
          </a:r>
          <a:r>
            <a:rPr lang="ru-RU" dirty="0" smtClean="0"/>
            <a:t> </a:t>
          </a:r>
          <a:r>
            <a:rPr lang="ru-RU" dirty="0" err="1" smtClean="0"/>
            <a:t>уюштуруу</a:t>
          </a:r>
          <a:r>
            <a:rPr lang="ru-RU" dirty="0" smtClean="0"/>
            <a:t> </a:t>
          </a:r>
          <a:r>
            <a:rPr lang="ru-RU" dirty="0" err="1" smtClean="0"/>
            <a:t>үчүн</a:t>
          </a:r>
          <a:r>
            <a:rPr lang="ru-RU" dirty="0" smtClean="0"/>
            <a:t> </a:t>
          </a:r>
          <a:r>
            <a:rPr lang="ru-RU" dirty="0" err="1" smtClean="0"/>
            <a:t>жергиликтүү</a:t>
          </a:r>
          <a:r>
            <a:rPr lang="ru-RU" dirty="0" smtClean="0"/>
            <a:t> </a:t>
          </a:r>
          <a:r>
            <a:rPr lang="ru-RU" dirty="0" err="1" smtClean="0"/>
            <a:t>актылар</a:t>
          </a:r>
          <a:r>
            <a:rPr lang="ru-RU" dirty="0" smtClean="0"/>
            <a:t> </a:t>
          </a:r>
          <a:r>
            <a:rPr lang="ru-RU" dirty="0" err="1" smtClean="0"/>
            <a:t>иштелип</a:t>
          </a:r>
          <a:r>
            <a:rPr lang="ru-RU" dirty="0" smtClean="0"/>
            <a:t> </a:t>
          </a:r>
          <a:r>
            <a:rPr lang="ru-RU" dirty="0" err="1" smtClean="0"/>
            <a:t>чыкты</a:t>
          </a:r>
          <a:r>
            <a:rPr lang="ru-RU" dirty="0" smtClean="0"/>
            <a:t> (</a:t>
          </a:r>
          <a:r>
            <a:rPr lang="ru-RU" dirty="0" err="1" smtClean="0"/>
            <a:t>Практикаларды</a:t>
          </a:r>
          <a:r>
            <a:rPr lang="ru-RU" dirty="0" smtClean="0"/>
            <a:t> </a:t>
          </a:r>
          <a:r>
            <a:rPr lang="ru-RU" dirty="0" err="1" smtClean="0"/>
            <a:t>өткөрүү</a:t>
          </a:r>
          <a:r>
            <a:rPr lang="ru-RU" dirty="0" smtClean="0"/>
            <a:t>, </a:t>
          </a:r>
          <a:r>
            <a:rPr lang="ru-RU" dirty="0" err="1" smtClean="0"/>
            <a:t>зачетторду</a:t>
          </a:r>
          <a:r>
            <a:rPr lang="ru-RU" dirty="0" smtClean="0"/>
            <a:t> </a:t>
          </a:r>
          <a:r>
            <a:rPr lang="ru-RU" dirty="0" err="1" smtClean="0"/>
            <a:t>жана</a:t>
          </a:r>
          <a:r>
            <a:rPr lang="ru-RU" dirty="0" smtClean="0"/>
            <a:t> </a:t>
          </a:r>
          <a:r>
            <a:rPr lang="ru-RU" dirty="0" err="1" smtClean="0"/>
            <a:t>экзамендерди</a:t>
          </a:r>
          <a:r>
            <a:rPr lang="ru-RU" dirty="0" smtClean="0"/>
            <a:t> </a:t>
          </a:r>
          <a:r>
            <a:rPr lang="ru-RU" dirty="0" err="1" smtClean="0"/>
            <a:t>кабыл</a:t>
          </a:r>
          <a:r>
            <a:rPr lang="ru-RU" dirty="0" smtClean="0"/>
            <a:t> </a:t>
          </a:r>
          <a:r>
            <a:rPr lang="ru-RU" dirty="0" err="1" smtClean="0"/>
            <a:t>алуу</a:t>
          </a:r>
          <a:r>
            <a:rPr lang="ru-RU" dirty="0" smtClean="0"/>
            <a:t>, </a:t>
          </a:r>
          <a:r>
            <a:rPr lang="ru-RU" dirty="0" err="1" smtClean="0"/>
            <a:t>сабактарды</a:t>
          </a:r>
          <a:r>
            <a:rPr lang="ru-RU" dirty="0" smtClean="0"/>
            <a:t> </a:t>
          </a:r>
          <a:r>
            <a:rPr lang="ru-RU" dirty="0" err="1" smtClean="0"/>
            <a:t>өткөрүү</a:t>
          </a:r>
          <a:r>
            <a:rPr lang="ru-RU" dirty="0" smtClean="0"/>
            <a:t> </a:t>
          </a:r>
          <a:r>
            <a:rPr lang="ru-RU" dirty="0" err="1" smtClean="0"/>
            <a:t>тартиби</a:t>
          </a:r>
          <a:r>
            <a:rPr lang="ru-RU" dirty="0" smtClean="0"/>
            <a:t> </a:t>
          </a:r>
          <a:r>
            <a:rPr lang="ru-RU" dirty="0" err="1" smtClean="0"/>
            <a:t>жөнүндө</a:t>
          </a:r>
          <a:r>
            <a:rPr lang="ru-RU" dirty="0" smtClean="0"/>
            <a:t> </a:t>
          </a:r>
          <a:r>
            <a:rPr lang="ru-RU" dirty="0" err="1" smtClean="0"/>
            <a:t>жоболор</a:t>
          </a:r>
          <a:r>
            <a:rPr lang="ru-RU" dirty="0" smtClean="0"/>
            <a:t>)</a:t>
          </a:r>
          <a:endParaRPr lang="ru-RU" dirty="0"/>
        </a:p>
      </dgm:t>
    </dgm:pt>
    <dgm:pt modelId="{15E3AABD-75E4-4B0F-8816-D809A7038FD0}" type="sibTrans" cxnId="{6D885CDB-64EC-4AC9-8CD6-114214D2FBB0}">
      <dgm:prSet/>
      <dgm:spPr/>
      <dgm:t>
        <a:bodyPr/>
        <a:lstStyle/>
        <a:p>
          <a:endParaRPr lang="ru-RU"/>
        </a:p>
      </dgm:t>
    </dgm:pt>
    <dgm:pt modelId="{79A0B960-CF96-4E84-AF65-EE9EC42CAA00}" type="parTrans" cxnId="{6D885CDB-64EC-4AC9-8CD6-114214D2FBB0}">
      <dgm:prSet/>
      <dgm:spPr/>
      <dgm:t>
        <a:bodyPr/>
        <a:lstStyle/>
        <a:p>
          <a:endParaRPr lang="ru-RU"/>
        </a:p>
      </dgm:t>
    </dgm:pt>
    <dgm:pt modelId="{A488CFF8-0F32-4AB4-8264-FD57195134F0}">
      <dgm:prSet phldrT="[Текст]"/>
      <dgm:spPr/>
      <dgm:t>
        <a:bodyPr/>
        <a:lstStyle/>
        <a:p>
          <a:endParaRPr lang="ru-RU" dirty="0"/>
        </a:p>
      </dgm:t>
    </dgm:pt>
    <dgm:pt modelId="{B817C816-BCF5-4599-8EFC-661F0518F06E}" type="sibTrans" cxnId="{0DF0DE0E-505B-44E2-81A0-8F66EC3BC551}">
      <dgm:prSet/>
      <dgm:spPr/>
      <dgm:t>
        <a:bodyPr/>
        <a:lstStyle/>
        <a:p>
          <a:endParaRPr lang="ru-RU"/>
        </a:p>
      </dgm:t>
    </dgm:pt>
    <dgm:pt modelId="{F594922A-23FD-49C8-A947-0861711AE0E5}" type="parTrans" cxnId="{0DF0DE0E-505B-44E2-81A0-8F66EC3BC551}">
      <dgm:prSet/>
      <dgm:spPr/>
      <dgm:t>
        <a:bodyPr/>
        <a:lstStyle/>
        <a:p>
          <a:endParaRPr lang="ru-RU"/>
        </a:p>
      </dgm:t>
    </dgm:pt>
    <dgm:pt modelId="{3C0FC98B-C8AB-4A51-A3B9-1E5ECA37993F}">
      <dgm:prSet phldrT="[Текст]"/>
      <dgm:spPr/>
      <dgm:t>
        <a:bodyPr/>
        <a:lstStyle/>
        <a:p>
          <a:endParaRPr lang="ru-RU" dirty="0"/>
        </a:p>
      </dgm:t>
    </dgm:pt>
    <dgm:pt modelId="{1319FAFD-926E-4547-9993-4D2DF00B54D1}" type="sibTrans" cxnId="{04D7C26B-6F42-43F1-BA30-AD8CA6FCB94A}">
      <dgm:prSet/>
      <dgm:spPr/>
      <dgm:t>
        <a:bodyPr/>
        <a:lstStyle/>
        <a:p>
          <a:endParaRPr lang="ru-RU"/>
        </a:p>
      </dgm:t>
    </dgm:pt>
    <dgm:pt modelId="{175B8002-6124-4B80-81FB-651F66432854}" type="parTrans" cxnId="{04D7C26B-6F42-43F1-BA30-AD8CA6FCB94A}">
      <dgm:prSet/>
      <dgm:spPr/>
      <dgm:t>
        <a:bodyPr/>
        <a:lstStyle/>
        <a:p>
          <a:endParaRPr lang="ru-RU"/>
        </a:p>
      </dgm:t>
    </dgm:pt>
    <dgm:pt modelId="{F12E0A69-40E3-46EC-B13C-79D6B183465F}" type="pres">
      <dgm:prSet presAssocID="{CFB157F5-215B-43ED-AB08-A24289CCC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0A9A5-9335-4786-93D8-C924C5890A8F}" type="pres">
      <dgm:prSet presAssocID="{A488CFF8-0F32-4AB4-8264-FD57195134F0}" presName="composite" presStyleCnt="0"/>
      <dgm:spPr/>
    </dgm:pt>
    <dgm:pt modelId="{D70764F8-DF33-4BE1-BC09-D077CFF1CB94}" type="pres">
      <dgm:prSet presAssocID="{A488CFF8-0F32-4AB4-8264-FD57195134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86277-92EB-4533-8E13-9E47473494C4}" type="pres">
      <dgm:prSet presAssocID="{A488CFF8-0F32-4AB4-8264-FD57195134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9B17-4817-4E19-8AC8-BA5617A42C9A}" type="pres">
      <dgm:prSet presAssocID="{B817C816-BCF5-4599-8EFC-661F0518F06E}" presName="sp" presStyleCnt="0"/>
      <dgm:spPr/>
    </dgm:pt>
    <dgm:pt modelId="{C5DE548A-6FD8-4958-B739-C5469FA4FC4A}" type="pres">
      <dgm:prSet presAssocID="{3C0FC98B-C8AB-4A51-A3B9-1E5ECA37993F}" presName="composite" presStyleCnt="0"/>
      <dgm:spPr/>
    </dgm:pt>
    <dgm:pt modelId="{F3316FE6-6355-404A-94BA-B2A72E9E1A79}" type="pres">
      <dgm:prSet presAssocID="{3C0FC98B-C8AB-4A51-A3B9-1E5ECA3799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C0AB-B08F-4B56-9873-E65AFCA53FA1}" type="pres">
      <dgm:prSet presAssocID="{3C0FC98B-C8AB-4A51-A3B9-1E5ECA3799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C2A82-381A-42FC-86C5-CB4949A25345}" type="pres">
      <dgm:prSet presAssocID="{1319FAFD-926E-4547-9993-4D2DF00B54D1}" presName="sp" presStyleCnt="0"/>
      <dgm:spPr/>
    </dgm:pt>
    <dgm:pt modelId="{7968D045-D861-4B89-A5D4-9DD17F254A61}" type="pres">
      <dgm:prSet presAssocID="{0D6722D1-5263-42C6-8054-FE7EE0071C08}" presName="composite" presStyleCnt="0"/>
      <dgm:spPr/>
    </dgm:pt>
    <dgm:pt modelId="{9C9F3253-0AF7-4D16-AD66-A11E78CF346B}" type="pres">
      <dgm:prSet presAssocID="{0D6722D1-5263-42C6-8054-FE7EE0071C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0B35-E745-4F55-A4B8-8BE4BECF2A42}" type="pres">
      <dgm:prSet presAssocID="{0D6722D1-5263-42C6-8054-FE7EE0071C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53B10-0E37-46E1-AEBE-B7F64595696F}" type="presOf" srcId="{3C0FC98B-C8AB-4A51-A3B9-1E5ECA37993F}" destId="{F3316FE6-6355-404A-94BA-B2A72E9E1A79}" srcOrd="0" destOrd="0" presId="urn:microsoft.com/office/officeart/2005/8/layout/chevron2"/>
    <dgm:cxn modelId="{E4816CC3-B623-4091-9B76-5CE9B38440BE}" srcId="{0D6722D1-5263-42C6-8054-FE7EE0071C08}" destId="{2EF20798-2C2B-4C14-999A-556E04D4661E}" srcOrd="0" destOrd="0" parTransId="{26E054EC-5A43-48FC-89B5-44291627D29A}" sibTransId="{11B58FED-BF99-4190-A69E-E9EAEA269C36}"/>
    <dgm:cxn modelId="{17EFD6DB-BA51-4706-A788-FEE1AE7DE49B}" type="presOf" srcId="{2EF20798-2C2B-4C14-999A-556E04D4661E}" destId="{44C20B35-E745-4F55-A4B8-8BE4BECF2A42}" srcOrd="0" destOrd="0" presId="urn:microsoft.com/office/officeart/2005/8/layout/chevron2"/>
    <dgm:cxn modelId="{6D885CDB-64EC-4AC9-8CD6-114214D2FBB0}" srcId="{A488CFF8-0F32-4AB4-8264-FD57195134F0}" destId="{B54D3271-C05B-45E0-9902-F415F85CB5E9}" srcOrd="0" destOrd="0" parTransId="{79A0B960-CF96-4E84-AF65-EE9EC42CAA00}" sibTransId="{15E3AABD-75E4-4B0F-8816-D809A7038FD0}"/>
    <dgm:cxn modelId="{1F003D4F-9C3D-417B-BEB1-C4EDD4BAAF95}" srcId="{0D6722D1-5263-42C6-8054-FE7EE0071C08}" destId="{61B40DB5-8A88-4A62-82A2-3E96C8BF1CD6}" srcOrd="1" destOrd="0" parTransId="{99E0254F-C29B-4BA3-9F7B-CAF512581269}" sibTransId="{9EC82FFD-B96B-4070-9B18-676D839CD587}"/>
    <dgm:cxn modelId="{59E144DE-8C9A-4403-B68F-1C1BF104C7D8}" srcId="{3C0FC98B-C8AB-4A51-A3B9-1E5ECA37993F}" destId="{63F44900-579A-4027-A65A-02BFCCA3E7D1}" srcOrd="0" destOrd="0" parTransId="{2254DA80-040A-4A6B-B317-9F1583EBDD17}" sibTransId="{DDDA0488-D233-477E-93D4-DBFDE133ABFA}"/>
    <dgm:cxn modelId="{9C7BFB9D-C13D-4F29-A275-3CE547E2F119}" type="presOf" srcId="{CFB157F5-215B-43ED-AB08-A24289CCC57A}" destId="{F12E0A69-40E3-46EC-B13C-79D6B183465F}" srcOrd="0" destOrd="0" presId="urn:microsoft.com/office/officeart/2005/8/layout/chevron2"/>
    <dgm:cxn modelId="{65B6A6AF-2C84-47D4-A066-5C60F23776A4}" type="presOf" srcId="{A488CFF8-0F32-4AB4-8264-FD57195134F0}" destId="{D70764F8-DF33-4BE1-BC09-D077CFF1CB94}" srcOrd="0" destOrd="0" presId="urn:microsoft.com/office/officeart/2005/8/layout/chevron2"/>
    <dgm:cxn modelId="{BEA29825-0BB2-4196-90F1-03104186E091}" type="presOf" srcId="{B54D3271-C05B-45E0-9902-F415F85CB5E9}" destId="{9FC86277-92EB-4533-8E13-9E47473494C4}" srcOrd="0" destOrd="0" presId="urn:microsoft.com/office/officeart/2005/8/layout/chevron2"/>
    <dgm:cxn modelId="{FCCDA964-823C-49B3-A13F-FB41DB04ECAA}" type="presOf" srcId="{0D6722D1-5263-42C6-8054-FE7EE0071C08}" destId="{9C9F3253-0AF7-4D16-AD66-A11E78CF346B}" srcOrd="0" destOrd="0" presId="urn:microsoft.com/office/officeart/2005/8/layout/chevron2"/>
    <dgm:cxn modelId="{41C5C316-5A4B-4A98-ABFD-96E06595E949}" type="presOf" srcId="{63F44900-579A-4027-A65A-02BFCCA3E7D1}" destId="{6E1CC0AB-B08F-4B56-9873-E65AFCA53FA1}" srcOrd="0" destOrd="0" presId="urn:microsoft.com/office/officeart/2005/8/layout/chevron2"/>
    <dgm:cxn modelId="{04D7C26B-6F42-43F1-BA30-AD8CA6FCB94A}" srcId="{CFB157F5-215B-43ED-AB08-A24289CCC57A}" destId="{3C0FC98B-C8AB-4A51-A3B9-1E5ECA37993F}" srcOrd="1" destOrd="0" parTransId="{175B8002-6124-4B80-81FB-651F66432854}" sibTransId="{1319FAFD-926E-4547-9993-4D2DF00B54D1}"/>
    <dgm:cxn modelId="{8F70B691-A570-4132-AAB6-C65351FF8A22}" srcId="{CFB157F5-215B-43ED-AB08-A24289CCC57A}" destId="{0D6722D1-5263-42C6-8054-FE7EE0071C08}" srcOrd="2" destOrd="0" parTransId="{65EF5D4C-0DC6-4860-A1F2-F6D0248F072E}" sibTransId="{E0E73B10-C1F3-4C04-B69A-47F1B7F7501E}"/>
    <dgm:cxn modelId="{EEEBE6FC-521A-4DC4-99E0-C2B48EB0495E}" type="presOf" srcId="{61B40DB5-8A88-4A62-82A2-3E96C8BF1CD6}" destId="{44C20B35-E745-4F55-A4B8-8BE4BECF2A42}" srcOrd="0" destOrd="1" presId="urn:microsoft.com/office/officeart/2005/8/layout/chevron2"/>
    <dgm:cxn modelId="{0DF0DE0E-505B-44E2-81A0-8F66EC3BC551}" srcId="{CFB157F5-215B-43ED-AB08-A24289CCC57A}" destId="{A488CFF8-0F32-4AB4-8264-FD57195134F0}" srcOrd="0" destOrd="0" parTransId="{F594922A-23FD-49C8-A947-0861711AE0E5}" sibTransId="{B817C816-BCF5-4599-8EFC-661F0518F06E}"/>
    <dgm:cxn modelId="{38AB183B-321C-4EE9-842D-74D3C21D3B3D}" type="presParOf" srcId="{F12E0A69-40E3-46EC-B13C-79D6B183465F}" destId="{7380A9A5-9335-4786-93D8-C924C5890A8F}" srcOrd="0" destOrd="0" presId="urn:microsoft.com/office/officeart/2005/8/layout/chevron2"/>
    <dgm:cxn modelId="{B35C9BC8-3F48-4CE4-AC3D-F5B5EE53EECA}" type="presParOf" srcId="{7380A9A5-9335-4786-93D8-C924C5890A8F}" destId="{D70764F8-DF33-4BE1-BC09-D077CFF1CB94}" srcOrd="0" destOrd="0" presId="urn:microsoft.com/office/officeart/2005/8/layout/chevron2"/>
    <dgm:cxn modelId="{74046AD5-B8DC-4D79-BF58-A38E8EA830A8}" type="presParOf" srcId="{7380A9A5-9335-4786-93D8-C924C5890A8F}" destId="{9FC86277-92EB-4533-8E13-9E47473494C4}" srcOrd="1" destOrd="0" presId="urn:microsoft.com/office/officeart/2005/8/layout/chevron2"/>
    <dgm:cxn modelId="{F2F2A084-0BFB-4933-8C3A-4B47EFEC3ECB}" type="presParOf" srcId="{F12E0A69-40E3-46EC-B13C-79D6B183465F}" destId="{55089B17-4817-4E19-8AC8-BA5617A42C9A}" srcOrd="1" destOrd="0" presId="urn:microsoft.com/office/officeart/2005/8/layout/chevron2"/>
    <dgm:cxn modelId="{6143C5F4-0157-403F-9E9E-912554A15352}" type="presParOf" srcId="{F12E0A69-40E3-46EC-B13C-79D6B183465F}" destId="{C5DE548A-6FD8-4958-B739-C5469FA4FC4A}" srcOrd="2" destOrd="0" presId="urn:microsoft.com/office/officeart/2005/8/layout/chevron2"/>
    <dgm:cxn modelId="{B79F3B67-0DB1-4D37-AA8D-107F2A6CFA94}" type="presParOf" srcId="{C5DE548A-6FD8-4958-B739-C5469FA4FC4A}" destId="{F3316FE6-6355-404A-94BA-B2A72E9E1A79}" srcOrd="0" destOrd="0" presId="urn:microsoft.com/office/officeart/2005/8/layout/chevron2"/>
    <dgm:cxn modelId="{1D61A970-9D28-48F2-B31F-505865810AF3}" type="presParOf" srcId="{C5DE548A-6FD8-4958-B739-C5469FA4FC4A}" destId="{6E1CC0AB-B08F-4B56-9873-E65AFCA53FA1}" srcOrd="1" destOrd="0" presId="urn:microsoft.com/office/officeart/2005/8/layout/chevron2"/>
    <dgm:cxn modelId="{0625067A-6F3D-488C-97D0-0E1AE296610C}" type="presParOf" srcId="{F12E0A69-40E3-46EC-B13C-79D6B183465F}" destId="{642C2A82-381A-42FC-86C5-CB4949A25345}" srcOrd="3" destOrd="0" presId="urn:microsoft.com/office/officeart/2005/8/layout/chevron2"/>
    <dgm:cxn modelId="{F1791FA5-B4C6-461D-BFD1-4EA2FC5FA9F4}" type="presParOf" srcId="{F12E0A69-40E3-46EC-B13C-79D6B183465F}" destId="{7968D045-D861-4B89-A5D4-9DD17F254A61}" srcOrd="4" destOrd="0" presId="urn:microsoft.com/office/officeart/2005/8/layout/chevron2"/>
    <dgm:cxn modelId="{2D319E65-D32A-47AE-B727-CC0E917AFFF4}" type="presParOf" srcId="{7968D045-D861-4B89-A5D4-9DD17F254A61}" destId="{9C9F3253-0AF7-4D16-AD66-A11E78CF346B}" srcOrd="0" destOrd="0" presId="urn:microsoft.com/office/officeart/2005/8/layout/chevron2"/>
    <dgm:cxn modelId="{363D7894-F703-46F3-8D53-2C1EAB2AED46}" type="presParOf" srcId="{7968D045-D861-4B89-A5D4-9DD17F254A61}" destId="{44C20B35-E745-4F55-A4B8-8BE4BECF2A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64F8-DF33-4BE1-BC09-D077CFF1CB94}">
      <dsp:nvSpPr>
        <dsp:cNvPr id="0" name=""/>
        <dsp:cNvSpPr/>
      </dsp:nvSpPr>
      <dsp:spPr>
        <a:xfrm rot="5400000">
          <a:off x="-159035" y="160051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72098"/>
        <a:ext cx="742165" cy="318072"/>
      </dsp:txXfrm>
    </dsp:sp>
    <dsp:sp modelId="{9FC86277-92EB-4533-8E13-9E47473494C4}">
      <dsp:nvSpPr>
        <dsp:cNvPr id="0" name=""/>
        <dsp:cNvSpPr/>
      </dsp:nvSpPr>
      <dsp:spPr>
        <a:xfrm rot="5400000">
          <a:off x="2549269" y="-1806088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Онлайн </a:t>
          </a:r>
          <a:r>
            <a:rPr lang="ru-RU" sz="1000" kern="1200" dirty="0" err="1" smtClean="0"/>
            <a:t>окутууну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сапаттуу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уюштуруу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үчүн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жергиликтүү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актылар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иштелип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чыкты</a:t>
          </a:r>
          <a:r>
            <a:rPr lang="ru-RU" sz="1000" kern="1200" dirty="0" smtClean="0"/>
            <a:t> (</a:t>
          </a:r>
          <a:r>
            <a:rPr lang="ru-RU" sz="1000" kern="1200" dirty="0" err="1" smtClean="0"/>
            <a:t>Практикаларды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өткөрүү</a:t>
          </a:r>
          <a:r>
            <a:rPr lang="ru-RU" sz="1000" kern="1200" dirty="0" smtClean="0"/>
            <a:t>, </a:t>
          </a:r>
          <a:r>
            <a:rPr lang="ru-RU" sz="1000" kern="1200" dirty="0" err="1" smtClean="0"/>
            <a:t>зачетторду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жана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экзамендерди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кабыл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алуу</a:t>
          </a:r>
          <a:r>
            <a:rPr lang="ru-RU" sz="1000" kern="1200" dirty="0" smtClean="0"/>
            <a:t>, </a:t>
          </a:r>
          <a:r>
            <a:rPr lang="ru-RU" sz="1000" kern="1200" dirty="0" err="1" smtClean="0"/>
            <a:t>сабактарды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өткөрүү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тартиби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жөнүндө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жоболор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 rot="-5400000">
        <a:off x="742165" y="34658"/>
        <a:ext cx="4269720" cy="621870"/>
      </dsp:txXfrm>
    </dsp:sp>
    <dsp:sp modelId="{F3316FE6-6355-404A-94BA-B2A72E9E1A79}">
      <dsp:nvSpPr>
        <dsp:cNvPr id="0" name=""/>
        <dsp:cNvSpPr/>
      </dsp:nvSpPr>
      <dsp:spPr>
        <a:xfrm rot="5400000">
          <a:off x="-159035" y="1015485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1227532"/>
        <a:ext cx="742165" cy="318072"/>
      </dsp:txXfrm>
    </dsp:sp>
    <dsp:sp modelId="{6E1CC0AB-B08F-4B56-9873-E65AFCA53FA1}">
      <dsp:nvSpPr>
        <dsp:cNvPr id="0" name=""/>
        <dsp:cNvSpPr/>
      </dsp:nvSpPr>
      <dsp:spPr>
        <a:xfrm rot="5400000">
          <a:off x="2549269" y="-950654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Аралыктан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окуу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процесси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уюштурулду</a:t>
          </a:r>
          <a:endParaRPr lang="ru-RU" sz="1000" kern="1200" dirty="0"/>
        </a:p>
      </dsp:txBody>
      <dsp:txXfrm rot="-5400000">
        <a:off x="742165" y="890092"/>
        <a:ext cx="4269720" cy="621870"/>
      </dsp:txXfrm>
    </dsp:sp>
    <dsp:sp modelId="{9C9F3253-0AF7-4D16-AD66-A11E78CF346B}">
      <dsp:nvSpPr>
        <dsp:cNvPr id="0" name=""/>
        <dsp:cNvSpPr/>
      </dsp:nvSpPr>
      <dsp:spPr>
        <a:xfrm rot="5400000">
          <a:off x="-159035" y="1870918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2082965"/>
        <a:ext cx="742165" cy="318072"/>
      </dsp:txXfrm>
    </dsp:sp>
    <dsp:sp modelId="{44C20B35-E745-4F55-A4B8-8BE4BECF2A42}">
      <dsp:nvSpPr>
        <dsp:cNvPr id="0" name=""/>
        <dsp:cNvSpPr/>
      </dsp:nvSpPr>
      <dsp:spPr>
        <a:xfrm rot="5400000">
          <a:off x="2549269" y="-95220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Аралыктан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окуу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шарттарында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окуу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процессин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текшерүүнүн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тартиби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уюштурулду</a:t>
          </a:r>
          <a:endParaRPr lang="ru-RU" sz="1000" kern="1200" dirty="0"/>
        </a:p>
      </dsp:txBody>
      <dsp:txXfrm rot="-5400000">
        <a:off x="742165" y="1745526"/>
        <a:ext cx="4269720" cy="62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33BB-D256-47A2-92A2-425638B75FE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BF63-6215-4201-87E9-0C889D1F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38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05771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2179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8327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24643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7609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297187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2908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441716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6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34521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34826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786008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635058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32084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574466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622458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410568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457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5431" y="1022538"/>
            <a:ext cx="5446578" cy="989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Аралыктан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шарттарындагы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окутуучусунун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ишмердүүлүгүнүн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өзгөчөлүктөрү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													» </a:t>
            </a:r>
          </a:p>
          <a:p>
            <a:pPr algn="ctr">
              <a:buFont typeface="Wingdings 2" pitchFamily="18" charset="2"/>
              <a:buNone/>
            </a:pP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431" y="4242178"/>
            <a:ext cx="5772160" cy="6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Көлбаев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атындагы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Бишкек автомобиль-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колледжи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 descr="http://badk.kg/images/%d1%80%d0%b8%d1%81%d1%83%d0%bd%d0%be%d0%ba3-crop-u3280.jpg?crc=40737302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405" y="2425700"/>
            <a:ext cx="2998931" cy="181647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93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03" y="126767"/>
            <a:ext cx="3943800" cy="766200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Кайтарым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26" y="2508042"/>
            <a:ext cx="1979225" cy="1070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526" y="1153509"/>
            <a:ext cx="1879628" cy="11959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340" y="820734"/>
            <a:ext cx="49504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Онлайн-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сабактар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булуттуу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сактагычына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жазылат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башында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сөзсүз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жүрүшүндө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катаал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чектелген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убакыттан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кийин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аткаруулары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зарыл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жөнүндө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билдирет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аткарылган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бардык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AVN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баракчасында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болбосо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каалоосу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жумушчу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компьютеринде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сакталат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жөнөтүшкөн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файлдарды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ыӊгайлуу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ылгоо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файлдын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текшерүү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ыӊгайлуу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берет. 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Мисалы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«Д-1-20 Асанов Информатика №1-практикалык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», «Д-1-20 Асанов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Англис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тили 3-көнүгүү»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Жумушчу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компьютерде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сактоонун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ыӊгайлуулугу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аткарылган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тапшырмаларын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ыӊгайлуу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сактоо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өзүнчө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папкалар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түзүлгөн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7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70864" cy="440532"/>
          </a:xfrm>
        </p:spPr>
        <p:txBody>
          <a:bodyPr/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Аралыктан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окутуудагы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окутуучунун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кызматтары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97732"/>
            <a:ext cx="6172200" cy="4017168"/>
          </a:xfrm>
        </p:spPr>
        <p:txBody>
          <a:bodyPr>
            <a:normAutofit/>
          </a:bodyPr>
          <a:lstStyle/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мерчемдөө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уюштуруу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(онлайн-этикет,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виртуалдуу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жумушчу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мейкиндикти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уюштуруу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МКТды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колдонуу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жаткандардын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ыкташтыруу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мотивация.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Аралыктан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процессинде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өзгөчө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ролго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түзүүчү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эгерде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иликтенип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даярдык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деӊгээлине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шайкеш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келбесе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мотивация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жокко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чыгат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процессинин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ырааты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Тармактык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курстардын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мультимедиалык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технологиялардын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каражаттарын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колдонуу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окутулуучу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дисциплинаны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түзөтүү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Окуп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жаткандарга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чыныгы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жылдырылып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коюлган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убакыт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шарттамында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кеӊеш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берүү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4760785" cy="116324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Аралыктан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лабораториялык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өткөрүүнү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уюштуруу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20442"/>
            <a:ext cx="5361710" cy="340875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лабораториялык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практикумга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киришүү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этапта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жаткандар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адабияттар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компьютердик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тренажёрлор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иштешет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текшерүү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тестирлөөчү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программалардын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жардамы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жүргүзүлөт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негизги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милдети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кеӊеш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берүүчүлүк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Экинчи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 -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чыныгы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орнотмону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имитациялоочу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тренажёрлор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иштөө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этаптагы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кызматы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жалаӊ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кеӊеш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берүүгө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такалат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Үчүнчү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чыныгы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экспериментти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аткаруу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Эксперименттик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орнотмого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филиалдын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материалдык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шарттамы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колдонулат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Ошентип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аралыктан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окутууда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лабораториялык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иштерди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уюштуруу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өткөрүү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окутуучунун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түздөн-түз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баарлашуусун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жокко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чыгарбайт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бирок ал,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башкысы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жыйынтыктоочу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этапта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орун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12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527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806" y="2119775"/>
            <a:ext cx="5205894" cy="76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КӨӉҮЛ БУРГАНЫӉЫЗДАР ҮЧҮН ЧОӉ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cmzt.narod.ru/material/bam_stroit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77" y="3843703"/>
            <a:ext cx="1694117" cy="1299797"/>
          </a:xfrm>
          <a:prstGeom prst="rect">
            <a:avLst/>
          </a:prstGeom>
          <a:noFill/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B6D2B1C0-9913-4B8E-A010-1283C5EB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650BC0CE-8791-49E0-813A-211C1751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507" y="0"/>
            <a:ext cx="5474494" cy="314325"/>
          </a:xfrm>
          <a:prstGeom prst="rect">
            <a:avLst/>
          </a:prstGeom>
          <a:solidFill>
            <a:srgbClr val="333399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 дистанционного обучения</a:t>
            </a:r>
            <a:endParaRPr lang="ru-RU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29C2EA58-547E-45C8-A28C-8A7870ED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35" y="4958954"/>
            <a:ext cx="3345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9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19248" y="607423"/>
            <a:ext cx="5408024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/>
              <a:t> </a:t>
            </a:r>
            <a:endParaRPr lang="ru-RU" sz="1050" dirty="0"/>
          </a:p>
          <a:p>
            <a:r>
              <a:rPr lang="ru-RU" sz="1050" b="1" dirty="0" err="1"/>
              <a:t>БАЖКде</a:t>
            </a:r>
            <a:r>
              <a:rPr lang="ru-RU" sz="1050" b="1" dirty="0"/>
              <a:t> </a:t>
            </a:r>
            <a:r>
              <a:rPr lang="ru-RU" sz="1050" b="1" dirty="0" err="1"/>
              <a:t>аралыктан</a:t>
            </a:r>
            <a:r>
              <a:rPr lang="ru-RU" sz="1050" b="1" dirty="0"/>
              <a:t> </a:t>
            </a:r>
            <a:r>
              <a:rPr lang="ru-RU" sz="1050" b="1" dirty="0" err="1"/>
              <a:t>окуу</a:t>
            </a:r>
            <a:r>
              <a:rPr lang="ru-RU" sz="1050" b="1" dirty="0"/>
              <a:t> </a:t>
            </a:r>
            <a:r>
              <a:rPr lang="ru-RU" sz="1050" b="1" dirty="0" err="1"/>
              <a:t>процессин</a:t>
            </a:r>
            <a:r>
              <a:rPr lang="ru-RU" sz="1050" b="1" dirty="0"/>
              <a:t> </a:t>
            </a:r>
            <a:r>
              <a:rPr lang="ru-RU" sz="1050" b="1" dirty="0" err="1"/>
              <a:t>түзүү</a:t>
            </a:r>
            <a:r>
              <a:rPr lang="ru-RU" sz="1050" b="1" dirty="0"/>
              <a:t> </a:t>
            </a:r>
            <a:r>
              <a:rPr lang="ru-RU" sz="1050" b="1" dirty="0" err="1"/>
              <a:t>үчүн</a:t>
            </a:r>
            <a:r>
              <a:rPr lang="ru-RU" sz="1050" b="1" dirty="0"/>
              <a:t> </a:t>
            </a:r>
            <a:r>
              <a:rPr lang="ru-RU" sz="1050" b="1" dirty="0" err="1"/>
              <a:t>уюштуруучулук</a:t>
            </a:r>
            <a:r>
              <a:rPr lang="ru-RU" sz="1050" b="1" dirty="0"/>
              <a:t> </a:t>
            </a:r>
            <a:r>
              <a:rPr lang="ru-RU" sz="1050" b="1" dirty="0" err="1"/>
              <a:t>иш-чаралар</a:t>
            </a:r>
            <a:endParaRPr lang="ru-RU" sz="105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31876681"/>
              </p:ext>
            </p:extLst>
          </p:nvPr>
        </p:nvGraphicFramePr>
        <p:xfrm>
          <a:off x="284118" y="1449433"/>
          <a:ext cx="5045528" cy="277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" y="0"/>
            <a:ext cx="635794" cy="628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86" name="Picture 2" descr="http://kurierlgov.ru/sites/default/files/styles/articalnew-1024x768/public/images/article/4-9.jpg?itok=ZEOYK3ve&amp;c=3de8441e90d93c46625ff433733022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7009" y="1440178"/>
            <a:ext cx="1400992" cy="1051772"/>
          </a:xfrm>
          <a:prstGeom prst="rect">
            <a:avLst/>
          </a:prstGeom>
          <a:noFill/>
        </p:spPr>
      </p:pic>
      <p:pic>
        <p:nvPicPr>
          <p:cNvPr id="16388" name="Picture 4" descr="http://orlr.ru/files/images/News/mart/07576b23641cf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2517866"/>
            <a:ext cx="1371600" cy="1371600"/>
          </a:xfrm>
          <a:prstGeom prst="rect">
            <a:avLst/>
          </a:prstGeom>
          <a:noFill/>
        </p:spPr>
      </p:pic>
      <p:pic>
        <p:nvPicPr>
          <p:cNvPr id="16392" name="Picture 8" descr="https://vmasshtabe.ru/wp-content/uploads/2016/05/398041-vms-256855-vms-ZIM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6785" y="3853279"/>
            <a:ext cx="2101215" cy="1290221"/>
          </a:xfrm>
          <a:prstGeom prst="rect">
            <a:avLst/>
          </a:prstGeom>
          <a:noFill/>
        </p:spPr>
      </p:pic>
      <p:pic>
        <p:nvPicPr>
          <p:cNvPr id="16394" name="Picture 10" descr="http://i.mycdn.me/i?r=AzEPZsRbOZEKgBhR0XGMT1RklKLl9KzhtPyZhAueEJUAt6aKTM5SRkZCeTgDn6uOyi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069" y="3880948"/>
            <a:ext cx="2210003" cy="126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6" y="386225"/>
            <a:ext cx="3943800" cy="76620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БИРДИКТҮҮ ТЕРЕЗЕ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Roboto Condensed Light" panose="020B0604020202020204" charset="0"/>
                <a:cs typeface="Times New Roman" pitchFamily="18" charset="0"/>
              </a:rPr>
              <a:t>для студента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52986" y="799494"/>
            <a:ext cx="4087083" cy="4126068"/>
            <a:chOff x="2726466" y="2910234"/>
            <a:chExt cx="4087083" cy="412606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884926" y="5143476"/>
              <a:ext cx="2432054" cy="1892826"/>
            </a:xfrm>
            <a:prstGeom prst="rect">
              <a:avLst/>
            </a:prstGeom>
            <a:solidFill>
              <a:srgbClr val="E3F2F9"/>
            </a:solidFill>
            <a:ln>
              <a:solidFill>
                <a:srgbClr val="3F5378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900" dirty="0"/>
                <a:t>www</a:t>
              </a:r>
              <a:r>
                <a:rPr lang="ru-RU" sz="900" dirty="0"/>
                <a:t>.</a:t>
              </a:r>
              <a:r>
                <a:rPr lang="en-US" sz="900" dirty="0" err="1"/>
                <a:t>badk</a:t>
              </a:r>
              <a:r>
                <a:rPr lang="ru-RU" sz="900" dirty="0"/>
                <a:t>.</a:t>
              </a:r>
              <a:r>
                <a:rPr lang="en-US" sz="900" dirty="0"/>
                <a:t>kg </a:t>
              </a:r>
              <a:r>
                <a:rPr lang="ru-RU" sz="900" dirty="0" err="1"/>
                <a:t>расмий</a:t>
              </a:r>
              <a:r>
                <a:rPr lang="ru-RU" sz="900" dirty="0"/>
                <a:t> </a:t>
              </a:r>
              <a:r>
                <a:rPr lang="ru-RU" sz="900" dirty="0" err="1"/>
                <a:t>сайтында</a:t>
              </a:r>
              <a:r>
                <a:rPr lang="ru-RU" sz="900" dirty="0"/>
                <a:t> СТУДЕНТТИН БИРДИКТҮҮ ТЕРЕЗЕСИ </a:t>
              </a:r>
              <a:r>
                <a:rPr lang="ru-RU" sz="900" dirty="0" err="1"/>
                <a:t>бөлүмүндө</a:t>
              </a:r>
              <a:r>
                <a:rPr lang="ru-RU" sz="900" dirty="0"/>
                <a:t> </a:t>
              </a:r>
              <a:r>
                <a:rPr lang="ru-RU" sz="900" dirty="0" err="1"/>
                <a:t>өтүнмө</a:t>
              </a:r>
              <a:r>
                <a:rPr lang="ru-RU" sz="900" dirty="0"/>
                <a:t> </a:t>
              </a:r>
              <a:r>
                <a:rPr lang="ru-RU" sz="900" dirty="0" err="1"/>
                <a:t>берүүгө</a:t>
              </a:r>
              <a:r>
                <a:rPr lang="ru-RU" sz="900" dirty="0"/>
                <a:t> болот </a:t>
              </a:r>
              <a:endParaRPr lang="ru-RU" sz="900" dirty="0" smtClean="0"/>
            </a:p>
            <a:p>
              <a:endParaRPr lang="ru-RU" sz="900" dirty="0"/>
            </a:p>
            <a:p>
              <a:r>
                <a:rPr lang="ru-RU" sz="900" dirty="0" err="1"/>
                <a:t>Даяр</a:t>
              </a:r>
              <a:r>
                <a:rPr lang="ru-RU" sz="900" dirty="0"/>
                <a:t> </a:t>
              </a:r>
              <a:r>
                <a:rPr lang="ru-RU" sz="900" dirty="0" err="1"/>
                <a:t>маалымкаттарды</a:t>
              </a:r>
              <a:r>
                <a:rPr lang="ru-RU" sz="900" dirty="0"/>
                <a:t> </a:t>
              </a:r>
              <a:r>
                <a:rPr lang="ru-RU" sz="900" dirty="0" err="1"/>
                <a:t>сиздер</a:t>
              </a:r>
              <a:r>
                <a:rPr lang="ru-RU" sz="900" dirty="0"/>
                <a:t> </a:t>
              </a:r>
              <a:r>
                <a:rPr lang="ru-RU" sz="900" dirty="0" err="1"/>
                <a:t>колледждин</a:t>
              </a:r>
              <a:r>
                <a:rPr lang="ru-RU" sz="900" dirty="0"/>
                <a:t> </a:t>
              </a:r>
              <a:r>
                <a:rPr lang="ru-RU" sz="900" dirty="0" err="1"/>
                <a:t>башкы</a:t>
              </a:r>
              <a:r>
                <a:rPr lang="ru-RU" sz="900" dirty="0"/>
                <a:t> </a:t>
              </a:r>
              <a:r>
                <a:rPr lang="ru-RU" sz="900" dirty="0" err="1"/>
                <a:t>корпусундагы</a:t>
              </a:r>
              <a:r>
                <a:rPr lang="ru-RU" sz="900" dirty="0"/>
                <a:t> «</a:t>
              </a:r>
              <a:r>
                <a:rPr lang="ru-RU" sz="900" dirty="0" err="1"/>
                <a:t>Бирдиктүү</a:t>
              </a:r>
              <a:r>
                <a:rPr lang="ru-RU" sz="900" dirty="0"/>
                <a:t> </a:t>
              </a:r>
              <a:r>
                <a:rPr lang="ru-RU" sz="900" dirty="0" err="1"/>
                <a:t>терезе</a:t>
              </a:r>
              <a:r>
                <a:rPr lang="ru-RU" sz="900" dirty="0"/>
                <a:t>» </a:t>
              </a:r>
              <a:r>
                <a:rPr lang="ru-RU" sz="900" dirty="0" err="1"/>
                <a:t>кабинетинен</a:t>
              </a:r>
              <a:r>
                <a:rPr lang="ru-RU" sz="900" dirty="0"/>
                <a:t> ала </a:t>
              </a:r>
              <a:r>
                <a:rPr lang="ru-RU" sz="900" dirty="0" err="1"/>
                <a:t>аласыздар</a:t>
              </a:r>
              <a:r>
                <a:rPr lang="ru-RU" sz="900" dirty="0"/>
                <a:t> (</a:t>
              </a:r>
              <a:r>
                <a:rPr lang="ru-RU" sz="900" dirty="0" err="1"/>
                <a:t>жаныӊыздарда</a:t>
              </a:r>
              <a:r>
                <a:rPr lang="ru-RU" sz="900" dirty="0"/>
                <a:t> </a:t>
              </a:r>
              <a:r>
                <a:rPr lang="ru-RU" sz="900" dirty="0" err="1"/>
                <a:t>өздүктү</a:t>
              </a:r>
              <a:r>
                <a:rPr lang="ru-RU" sz="900" dirty="0"/>
                <a:t> </a:t>
              </a:r>
              <a:r>
                <a:rPr lang="ru-RU" sz="900" dirty="0" err="1"/>
                <a:t>күбөлөндүрүүчү</a:t>
              </a:r>
              <a:r>
                <a:rPr lang="ru-RU" sz="900" dirty="0"/>
                <a:t> документ </a:t>
              </a:r>
              <a:r>
                <a:rPr lang="ru-RU" sz="900" dirty="0" err="1"/>
                <a:t>болууга</a:t>
              </a:r>
              <a:r>
                <a:rPr lang="ru-RU" sz="900" dirty="0"/>
                <a:t> </a:t>
              </a:r>
              <a:r>
                <a:rPr lang="ru-RU" sz="900" dirty="0" err="1"/>
                <a:t>тийиш</a:t>
              </a:r>
              <a:r>
                <a:rPr lang="ru-RU" sz="900" dirty="0" smtClean="0"/>
                <a:t>)</a:t>
              </a:r>
            </a:p>
            <a:p>
              <a:endParaRPr lang="ru-RU" sz="900" dirty="0"/>
            </a:p>
            <a:p>
              <a:r>
                <a:rPr lang="ru-RU" sz="900" dirty="0"/>
                <a:t>КОШУМЧА СУРООЛОР ПАЙДА БОЛГОНДО ТӨМӨНКҮ НОМЕРГЕ </a:t>
              </a:r>
              <a:r>
                <a:rPr lang="ru-RU" sz="900" dirty="0" smtClean="0"/>
                <a:t>ЧАЛСАӉЫЗ БОЛОТ (0312</a:t>
              </a:r>
              <a:r>
                <a:rPr lang="ru-RU" sz="900" dirty="0"/>
                <a:t>) 596088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726466" y="2910234"/>
              <a:ext cx="4087083" cy="45719"/>
            </a:xfrm>
            <a:prstGeom prst="roundRect">
              <a:avLst/>
            </a:prstGeom>
            <a:solidFill>
              <a:srgbClr val="3F537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3" name="Picture 3" descr="C:\Users\User\Desktop\3813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365" y="3024534"/>
              <a:ext cx="1390656" cy="139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" y="1263643"/>
            <a:ext cx="2627250" cy="3879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64" y="1263643"/>
            <a:ext cx="2395886" cy="16465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68596" y="2933092"/>
            <a:ext cx="23749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12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92575"/>
            <a:ext cx="4949505" cy="766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башкаруу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маалыматтык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БМТ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" y="1422982"/>
            <a:ext cx="3725981" cy="29247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6048" y="1422982"/>
            <a:ext cx="28438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</a:t>
            </a:r>
            <a:r>
              <a:rPr lang="ru-RU" dirty="0"/>
              <a:t> </a:t>
            </a:r>
            <a:r>
              <a:rPr lang="ru-RU" dirty="0" err="1"/>
              <a:t>башкаруунун</a:t>
            </a:r>
            <a:r>
              <a:rPr lang="ru-RU" dirty="0"/>
              <a:t> </a:t>
            </a:r>
            <a:r>
              <a:rPr lang="ru-RU" dirty="0" err="1"/>
              <a:t>маалыматтык</a:t>
            </a:r>
            <a:r>
              <a:rPr lang="ru-RU" dirty="0"/>
              <a:t> </a:t>
            </a:r>
            <a:r>
              <a:rPr lang="ru-RU" dirty="0" err="1"/>
              <a:t>тутуму</a:t>
            </a:r>
            <a:r>
              <a:rPr lang="ru-RU" dirty="0"/>
              <a:t> –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максаты</a:t>
            </a:r>
            <a:r>
              <a:rPr lang="ru-RU" dirty="0"/>
              <a:t> </a:t>
            </a:r>
            <a:r>
              <a:rPr lang="ru-RU" dirty="0" err="1"/>
              <a:t>өлкөнүн</a:t>
            </a:r>
            <a:r>
              <a:rPr lang="ru-RU" dirty="0"/>
              <a:t> </a:t>
            </a:r>
            <a:r>
              <a:rPr lang="ru-RU" dirty="0" err="1"/>
              <a:t>мекемелери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</a:t>
            </a:r>
            <a:r>
              <a:rPr lang="ru-RU" dirty="0" err="1"/>
              <a:t>уюмдарын</a:t>
            </a:r>
            <a:r>
              <a:rPr lang="ru-RU" dirty="0"/>
              <a:t> </a:t>
            </a:r>
            <a:r>
              <a:rPr lang="ru-RU" dirty="0" err="1"/>
              <a:t>ыкчам</a:t>
            </a:r>
            <a:r>
              <a:rPr lang="ru-RU" dirty="0"/>
              <a:t> </a:t>
            </a:r>
            <a:r>
              <a:rPr lang="ru-RU" dirty="0" err="1"/>
              <a:t>маалыматтар</a:t>
            </a:r>
            <a:r>
              <a:rPr lang="ru-RU" dirty="0"/>
              <a:t> </a:t>
            </a:r>
            <a:r>
              <a:rPr lang="ru-RU" dirty="0" err="1" smtClean="0"/>
              <a:t>менен</a:t>
            </a:r>
            <a:r>
              <a:rPr lang="ru-RU" dirty="0" smtClean="0"/>
              <a:t> </a:t>
            </a:r>
            <a:r>
              <a:rPr lang="ru-RU" dirty="0" err="1" smtClean="0"/>
              <a:t>камсыздоо</a:t>
            </a:r>
            <a:r>
              <a:rPr lang="ru-RU" dirty="0"/>
              <a:t>, </a:t>
            </a:r>
            <a:r>
              <a:rPr lang="ru-RU" dirty="0" err="1"/>
              <a:t>чечимдерди</a:t>
            </a:r>
            <a:r>
              <a:rPr lang="ru-RU" dirty="0"/>
              <a:t> </a:t>
            </a:r>
            <a:r>
              <a:rPr lang="ru-RU" dirty="0" err="1"/>
              <a:t>кабыл</a:t>
            </a:r>
            <a:r>
              <a:rPr lang="ru-RU" dirty="0"/>
              <a:t> </a:t>
            </a:r>
            <a:r>
              <a:rPr lang="ru-RU" dirty="0" err="1"/>
              <a:t>алуунун</a:t>
            </a:r>
            <a:r>
              <a:rPr lang="ru-RU" dirty="0"/>
              <a:t> </a:t>
            </a:r>
            <a:r>
              <a:rPr lang="ru-RU" dirty="0" err="1"/>
              <a:t>майнаптуулугун</a:t>
            </a:r>
            <a:r>
              <a:rPr lang="ru-RU" dirty="0"/>
              <a:t> </a:t>
            </a:r>
            <a:r>
              <a:rPr lang="ru-RU" dirty="0" err="1"/>
              <a:t>жогорулатуу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маалыматтарды</a:t>
            </a:r>
            <a:r>
              <a:rPr lang="ru-RU" dirty="0"/>
              <a:t> </a:t>
            </a:r>
            <a:r>
              <a:rPr lang="ru-RU" dirty="0" err="1"/>
              <a:t>чогултуу</a:t>
            </a:r>
            <a:r>
              <a:rPr lang="ru-RU" dirty="0"/>
              <a:t>, </a:t>
            </a:r>
            <a:r>
              <a:rPr lang="ru-RU" dirty="0" err="1"/>
              <a:t>сактоо</a:t>
            </a:r>
            <a:r>
              <a:rPr lang="ru-RU" dirty="0"/>
              <a:t>, </a:t>
            </a:r>
            <a:r>
              <a:rPr lang="ru-RU" dirty="0" err="1"/>
              <a:t>иштетүү</a:t>
            </a:r>
            <a:r>
              <a:rPr lang="ru-RU" dirty="0"/>
              <a:t>, </a:t>
            </a:r>
            <a:r>
              <a:rPr lang="ru-RU" dirty="0" err="1"/>
              <a:t>талдоо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жайылтуу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саналган</a:t>
            </a:r>
            <a:r>
              <a:rPr lang="ru-RU" dirty="0"/>
              <a:t> </a:t>
            </a:r>
            <a:r>
              <a:rPr lang="ru-RU" dirty="0" err="1"/>
              <a:t>электрондук</a:t>
            </a:r>
            <a:r>
              <a:rPr lang="ru-RU" dirty="0"/>
              <a:t> </a:t>
            </a:r>
            <a:r>
              <a:rPr lang="ru-RU" dirty="0" err="1"/>
              <a:t>тутум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96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40" y="411429"/>
            <a:ext cx="3943800" cy="766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 ББМТ: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маалыматтык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блок: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3" y="1440610"/>
            <a:ext cx="6702095" cy="278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0" y="97670"/>
            <a:ext cx="4767942" cy="510312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Roboto Condensed Light" panose="020B0604020202020204" charset="0"/>
                <a:cs typeface="Times New Roman" pitchFamily="18" charset="0"/>
              </a:rPr>
              <a:t>Образовательный портал </a:t>
            </a:r>
            <a:r>
              <a:rPr lang="ru-RU" sz="1800" dirty="0">
                <a:solidFill>
                  <a:srgbClr val="FF9800"/>
                </a:solidFill>
                <a:latin typeface="Times New Roman" pitchFamily="18" charset="0"/>
                <a:ea typeface="Roboto Condensed Light" panose="020B0604020202020204" charset="0"/>
                <a:cs typeface="Times New Roman" pitchFamily="18" charset="0"/>
              </a:rPr>
              <a:t>«</a:t>
            </a:r>
            <a:r>
              <a:rPr lang="en-US" sz="1800" dirty="0">
                <a:solidFill>
                  <a:srgbClr val="FF9800"/>
                </a:solidFill>
                <a:latin typeface="Times New Roman" pitchFamily="18" charset="0"/>
                <a:ea typeface="Roboto Condensed Light" panose="020B0604020202020204" charset="0"/>
                <a:cs typeface="Times New Roman" pitchFamily="18" charset="0"/>
              </a:rPr>
              <a:t>AVN</a:t>
            </a:r>
            <a:r>
              <a:rPr lang="ru-RU" sz="1800" dirty="0">
                <a:solidFill>
                  <a:srgbClr val="FF9800"/>
                </a:solidFill>
                <a:latin typeface="Times New Roman" pitchFamily="18" charset="0"/>
                <a:ea typeface="Roboto Condensed Light" panose="020B0604020202020204" charset="0"/>
                <a:cs typeface="Times New Roman" pitchFamily="18" charset="0"/>
              </a:rPr>
              <a:t>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1" y="1425420"/>
            <a:ext cx="5813821" cy="3237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257" y="755091"/>
            <a:ext cx="5357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Студенттерди</a:t>
            </a:r>
            <a:r>
              <a:rPr lang="ru-RU" dirty="0"/>
              <a:t> </a:t>
            </a:r>
            <a:r>
              <a:rPr lang="ru-RU" dirty="0" err="1"/>
              <a:t>окутууну</a:t>
            </a:r>
            <a:r>
              <a:rPr lang="ru-RU" dirty="0"/>
              <a:t> </a:t>
            </a:r>
            <a:r>
              <a:rPr lang="ru-RU" dirty="0" err="1"/>
              <a:t>автоматташтырууну</a:t>
            </a:r>
            <a:r>
              <a:rPr lang="ru-RU" dirty="0"/>
              <a:t> </a:t>
            </a:r>
            <a:r>
              <a:rPr lang="en-US" dirty="0"/>
              <a:t>AVN</a:t>
            </a:r>
            <a:r>
              <a:rPr lang="ru-RU" dirty="0"/>
              <a:t> </a:t>
            </a:r>
            <a:r>
              <a:rPr lang="ru-RU" dirty="0" err="1"/>
              <a:t>маалыматтык</a:t>
            </a:r>
            <a:r>
              <a:rPr lang="ru-RU" dirty="0"/>
              <a:t> </a:t>
            </a:r>
            <a:r>
              <a:rPr lang="ru-RU" dirty="0" err="1"/>
              <a:t>тутуму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порталы </a:t>
            </a:r>
            <a:r>
              <a:rPr lang="ru-RU" dirty="0" err="1"/>
              <a:t>камсыздайт</a:t>
            </a:r>
            <a:endParaRPr lang="ru-RU" dirty="0"/>
          </a:p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969212" cy="43869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Сабактарды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өткөрүүнүн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ырааты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39" y="983058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Колледждин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бөлүмдөрү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тайпаларынын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студенттеринен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топторду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түзүшөт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Сабактардын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убагында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өтүлүшүн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текшерүү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топторго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өтүүчү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окутуучулардан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топтун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студенттеринен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тышкары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колледждин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бөлүмү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деканаты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кошулган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39" y="1532578"/>
            <a:ext cx="3409883" cy="24292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473" y="3224080"/>
            <a:ext cx="3395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Ырааттамага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ылайык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дисциплинанын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топко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конференцияга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катышуу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шилтеме-чакыруу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жиберет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Ушул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шилтеме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ырааттамага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ылайык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онлайн-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катышышат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66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679" y="1020039"/>
            <a:ext cx="6331709" cy="152044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Колледждин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журналы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булуттуу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дискинин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негизинде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түзүлгөн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өзүнүн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дисциплиналарын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өзгөртө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редакциялай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барак сыр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корголгон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окутуучу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билет.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Бөлүмдөр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администрация,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алардын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ата-энелери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каалаган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учурда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көрүү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шарттамында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алышат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84679" y="425112"/>
            <a:ext cx="6331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Сабактарга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катышууну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белгилөөнү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сабактардын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түрлөрү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упайларды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коюуну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окутуучу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сабакта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журналда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жүргүзөт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18527"/>
          <a:stretch/>
        </p:blipFill>
        <p:spPr>
          <a:xfrm>
            <a:off x="242586" y="3382782"/>
            <a:ext cx="3107947" cy="1495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0005" r="3809" b="14188"/>
          <a:stretch/>
        </p:blipFill>
        <p:spPr>
          <a:xfrm>
            <a:off x="3019520" y="2417309"/>
            <a:ext cx="3546168" cy="15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05" y="156790"/>
            <a:ext cx="4873571" cy="7662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Колледждин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бөлүмдөрүнүн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7" y="2546831"/>
            <a:ext cx="1871827" cy="259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" y="2540485"/>
            <a:ext cx="2385503" cy="237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16" y="2311885"/>
            <a:ext cx="2571750" cy="2596669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59279" y="791439"/>
            <a:ext cx="6331709" cy="152044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маалыматтарынын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негизинде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колледждин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бөлүмдөрү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калтырууларын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катташат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сабактарга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катышпоосунун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аныктоо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жүргүзүшөт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3662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3265</TotalTime>
  <Words>652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Roboto Condensed</vt:lpstr>
      <vt:lpstr>Wingdings 2</vt:lpstr>
      <vt:lpstr>Wingdings</vt:lpstr>
      <vt:lpstr>Times New Roman</vt:lpstr>
      <vt:lpstr>Calibri</vt:lpstr>
      <vt:lpstr>Roboto Condensed Light</vt:lpstr>
      <vt:lpstr>Trebuchet MS</vt:lpstr>
      <vt:lpstr>Wingdings 3</vt:lpstr>
      <vt:lpstr>Аспект</vt:lpstr>
      <vt:lpstr>Презентация PowerPoint</vt:lpstr>
      <vt:lpstr>Презентация PowerPoint</vt:lpstr>
      <vt:lpstr>БИРДИКТҮҮ ТЕРЕЗЕ для студента</vt:lpstr>
      <vt:lpstr>Адам ресурстарын башкаруу боюнча маалыматтык тутум БМТ</vt:lpstr>
      <vt:lpstr>КР ББМТ: маалыматтык блок: студенттер </vt:lpstr>
      <vt:lpstr>Образовательный портал «AVN»</vt:lpstr>
      <vt:lpstr> Сабактарды өткөрүүнүн ырааты</vt:lpstr>
      <vt:lpstr>Презентация PowerPoint</vt:lpstr>
      <vt:lpstr>Колледждин бөлүмдөрүнүн иши</vt:lpstr>
      <vt:lpstr>Кайтарым байланыш</vt:lpstr>
      <vt:lpstr>Аралыктан окутуудагы окутуучунун кызматтары</vt:lpstr>
      <vt:lpstr>Аралыктан окутууда лабораториялык сабактарды өткөрүүнү уюштуруу</vt:lpstr>
      <vt:lpstr>КӨӉҮЛ БУРГАНЫӉЫЗДАР ҮЧҮН ЧОӉ РАХМАТ!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</dc:title>
  <dc:creator>user</dc:creator>
  <cp:lastModifiedBy>admin</cp:lastModifiedBy>
  <cp:revision>132</cp:revision>
  <cp:lastPrinted>2020-02-21T02:32:45Z</cp:lastPrinted>
  <dcterms:modified xsi:type="dcterms:W3CDTF">2020-11-09T11:31:14Z</dcterms:modified>
</cp:coreProperties>
</file>