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87" r:id="rId3"/>
    <p:sldId id="309" r:id="rId4"/>
    <p:sldId id="311" r:id="rId5"/>
    <p:sldId id="310" r:id="rId6"/>
    <p:sldId id="297" r:id="rId7"/>
    <p:sldId id="312" r:id="rId8"/>
    <p:sldId id="313" r:id="rId9"/>
    <p:sldId id="307" r:id="rId10"/>
  </p:sldIdLst>
  <p:sldSz cx="24379238" cy="13716000"/>
  <p:notesSz cx="6858000" cy="9144000"/>
  <p:custDataLst>
    <p:tags r:id="rId12"/>
  </p:custDataLst>
  <p:defaultTextStyle>
    <a:defPPr>
      <a:defRPr lang="en-US"/>
    </a:defPPr>
    <a:lvl1pPr marL="0" algn="l" defTabSz="457068" rtl="0" eaLnBrk="1" latinLnBrk="0" hangingPunct="1">
      <a:defRPr sz="1800" kern="1200">
        <a:solidFill>
          <a:schemeClr val="tx1"/>
        </a:solidFill>
        <a:latin typeface="+mn-lt"/>
        <a:ea typeface="+mn-ea"/>
        <a:cs typeface="+mn-cs"/>
      </a:defRPr>
    </a:lvl1pPr>
    <a:lvl2pPr marL="457068" algn="l" defTabSz="457068" rtl="0" eaLnBrk="1" latinLnBrk="0" hangingPunct="1">
      <a:defRPr sz="1800" kern="1200">
        <a:solidFill>
          <a:schemeClr val="tx1"/>
        </a:solidFill>
        <a:latin typeface="+mn-lt"/>
        <a:ea typeface="+mn-ea"/>
        <a:cs typeface="+mn-cs"/>
      </a:defRPr>
    </a:lvl2pPr>
    <a:lvl3pPr marL="914137" algn="l" defTabSz="457068" rtl="0" eaLnBrk="1" latinLnBrk="0" hangingPunct="1">
      <a:defRPr sz="1800" kern="1200">
        <a:solidFill>
          <a:schemeClr val="tx1"/>
        </a:solidFill>
        <a:latin typeface="+mn-lt"/>
        <a:ea typeface="+mn-ea"/>
        <a:cs typeface="+mn-cs"/>
      </a:defRPr>
    </a:lvl3pPr>
    <a:lvl4pPr marL="1371205" algn="l" defTabSz="457068" rtl="0" eaLnBrk="1" latinLnBrk="0" hangingPunct="1">
      <a:defRPr sz="1800" kern="1200">
        <a:solidFill>
          <a:schemeClr val="tx1"/>
        </a:solidFill>
        <a:latin typeface="+mn-lt"/>
        <a:ea typeface="+mn-ea"/>
        <a:cs typeface="+mn-cs"/>
      </a:defRPr>
    </a:lvl4pPr>
    <a:lvl5pPr marL="1828273" algn="l" defTabSz="457068" rtl="0" eaLnBrk="1" latinLnBrk="0" hangingPunct="1">
      <a:defRPr sz="1800" kern="1200">
        <a:solidFill>
          <a:schemeClr val="tx1"/>
        </a:solidFill>
        <a:latin typeface="+mn-lt"/>
        <a:ea typeface="+mn-ea"/>
        <a:cs typeface="+mn-cs"/>
      </a:defRPr>
    </a:lvl5pPr>
    <a:lvl6pPr marL="2285341" algn="l" defTabSz="457068" rtl="0" eaLnBrk="1" latinLnBrk="0" hangingPunct="1">
      <a:defRPr sz="1800" kern="1200">
        <a:solidFill>
          <a:schemeClr val="tx1"/>
        </a:solidFill>
        <a:latin typeface="+mn-lt"/>
        <a:ea typeface="+mn-ea"/>
        <a:cs typeface="+mn-cs"/>
      </a:defRPr>
    </a:lvl6pPr>
    <a:lvl7pPr marL="2742410" algn="l" defTabSz="457068" rtl="0" eaLnBrk="1" latinLnBrk="0" hangingPunct="1">
      <a:defRPr sz="1800" kern="1200">
        <a:solidFill>
          <a:schemeClr val="tx1"/>
        </a:solidFill>
        <a:latin typeface="+mn-lt"/>
        <a:ea typeface="+mn-ea"/>
        <a:cs typeface="+mn-cs"/>
      </a:defRPr>
    </a:lvl7pPr>
    <a:lvl8pPr marL="3199478" algn="l" defTabSz="457068" rtl="0" eaLnBrk="1" latinLnBrk="0" hangingPunct="1">
      <a:defRPr sz="1800" kern="1200">
        <a:solidFill>
          <a:schemeClr val="tx1"/>
        </a:solidFill>
        <a:latin typeface="+mn-lt"/>
        <a:ea typeface="+mn-ea"/>
        <a:cs typeface="+mn-cs"/>
      </a:defRPr>
    </a:lvl8pPr>
    <a:lvl9pPr marL="3656546" algn="l" defTabSz="45706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CF"/>
    <a:srgbClr val="00637F"/>
    <a:srgbClr val="C9F6FF"/>
    <a:srgbClr val="C5F5FF"/>
    <a:srgbClr val="00AFD2"/>
    <a:srgbClr val="00779B"/>
    <a:srgbClr val="00849E"/>
    <a:srgbClr val="E6E6E6"/>
    <a:srgbClr val="00B2D6"/>
    <a:srgbClr val="006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57" d="100"/>
          <a:sy n="57" d="100"/>
        </p:scale>
        <p:origin x="2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F9E22-C0A8-4451-876A-7721105D0C1F}"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C02FD-3D90-4CED-B4DB-46D4AE60B947}" type="slidenum">
              <a:rPr lang="en-US" smtClean="0"/>
              <a:t>‹#›</a:t>
            </a:fld>
            <a:endParaRPr lang="en-US"/>
          </a:p>
        </p:txBody>
      </p:sp>
    </p:spTree>
    <p:extLst>
      <p:ext uri="{BB962C8B-B14F-4D97-AF65-F5344CB8AC3E}">
        <p14:creationId xmlns:p14="http://schemas.microsoft.com/office/powerpoint/2010/main" val="835523038"/>
      </p:ext>
    </p:extLst>
  </p:cSld>
  <p:clrMap bg1="lt1" tx1="dk1" bg2="lt2" tx2="dk2" accent1="accent1" accent2="accent2" accent3="accent3" accent4="accent4" accent5="accent5" accent6="accent6" hlink="hlink" folHlink="folHlink"/>
  <p:notesStyle>
    <a:lvl1pPr marL="0" algn="l" defTabSz="1827998" rtl="0" eaLnBrk="1" latinLnBrk="0" hangingPunct="1">
      <a:defRPr sz="2400" kern="1200">
        <a:solidFill>
          <a:schemeClr val="tx1"/>
        </a:solidFill>
        <a:latin typeface="+mn-lt"/>
        <a:ea typeface="+mn-ea"/>
        <a:cs typeface="+mn-cs"/>
      </a:defRPr>
    </a:lvl1pPr>
    <a:lvl2pPr marL="914000" algn="l" defTabSz="1827998" rtl="0" eaLnBrk="1" latinLnBrk="0" hangingPunct="1">
      <a:defRPr sz="2400" kern="1200">
        <a:solidFill>
          <a:schemeClr val="tx1"/>
        </a:solidFill>
        <a:latin typeface="+mn-lt"/>
        <a:ea typeface="+mn-ea"/>
        <a:cs typeface="+mn-cs"/>
      </a:defRPr>
    </a:lvl2pPr>
    <a:lvl3pPr marL="1827998" algn="l" defTabSz="1827998" rtl="0" eaLnBrk="1" latinLnBrk="0" hangingPunct="1">
      <a:defRPr sz="2400" kern="1200">
        <a:solidFill>
          <a:schemeClr val="tx1"/>
        </a:solidFill>
        <a:latin typeface="+mn-lt"/>
        <a:ea typeface="+mn-ea"/>
        <a:cs typeface="+mn-cs"/>
      </a:defRPr>
    </a:lvl3pPr>
    <a:lvl4pPr marL="2741998" algn="l" defTabSz="1827998" rtl="0" eaLnBrk="1" latinLnBrk="0" hangingPunct="1">
      <a:defRPr sz="2400" kern="1200">
        <a:solidFill>
          <a:schemeClr val="tx1"/>
        </a:solidFill>
        <a:latin typeface="+mn-lt"/>
        <a:ea typeface="+mn-ea"/>
        <a:cs typeface="+mn-cs"/>
      </a:defRPr>
    </a:lvl4pPr>
    <a:lvl5pPr marL="3655996" algn="l" defTabSz="1827998" rtl="0" eaLnBrk="1" latinLnBrk="0" hangingPunct="1">
      <a:defRPr sz="2400" kern="1200">
        <a:solidFill>
          <a:schemeClr val="tx1"/>
        </a:solidFill>
        <a:latin typeface="+mn-lt"/>
        <a:ea typeface="+mn-ea"/>
        <a:cs typeface="+mn-cs"/>
      </a:defRPr>
    </a:lvl5pPr>
    <a:lvl6pPr marL="4569996" algn="l" defTabSz="1827998" rtl="0" eaLnBrk="1" latinLnBrk="0" hangingPunct="1">
      <a:defRPr sz="2400" kern="1200">
        <a:solidFill>
          <a:schemeClr val="tx1"/>
        </a:solidFill>
        <a:latin typeface="+mn-lt"/>
        <a:ea typeface="+mn-ea"/>
        <a:cs typeface="+mn-cs"/>
      </a:defRPr>
    </a:lvl6pPr>
    <a:lvl7pPr marL="5483997" algn="l" defTabSz="1827998" rtl="0" eaLnBrk="1" latinLnBrk="0" hangingPunct="1">
      <a:defRPr sz="2400" kern="1200">
        <a:solidFill>
          <a:schemeClr val="tx1"/>
        </a:solidFill>
        <a:latin typeface="+mn-lt"/>
        <a:ea typeface="+mn-ea"/>
        <a:cs typeface="+mn-cs"/>
      </a:defRPr>
    </a:lvl7pPr>
    <a:lvl8pPr marL="6397997" algn="l" defTabSz="1827998" rtl="0" eaLnBrk="1" latinLnBrk="0" hangingPunct="1">
      <a:defRPr sz="2400" kern="1200">
        <a:solidFill>
          <a:schemeClr val="tx1"/>
        </a:solidFill>
        <a:latin typeface="+mn-lt"/>
        <a:ea typeface="+mn-ea"/>
        <a:cs typeface="+mn-cs"/>
      </a:defRPr>
    </a:lvl8pPr>
    <a:lvl9pPr marL="7311997" algn="l" defTabSz="1827998"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405" y="2244726"/>
            <a:ext cx="18284429" cy="4775200"/>
          </a:xfrm>
        </p:spPr>
        <p:txBody>
          <a:bodyPr anchor="b"/>
          <a:lstStyle>
            <a:lvl1pPr algn="ctr">
              <a:defRPr sz="11998"/>
            </a:lvl1pPr>
          </a:lstStyle>
          <a:p>
            <a:r>
              <a:rPr lang="en-US"/>
              <a:t>Click to edit Master title style</a:t>
            </a:r>
            <a:endParaRPr lang="en-US" dirty="0"/>
          </a:p>
        </p:txBody>
      </p:sp>
      <p:sp>
        <p:nvSpPr>
          <p:cNvPr id="3" name="Subtitle 2"/>
          <p:cNvSpPr>
            <a:spLocks noGrp="1"/>
          </p:cNvSpPr>
          <p:nvPr>
            <p:ph type="subTitle" idx="1"/>
          </p:nvPr>
        </p:nvSpPr>
        <p:spPr>
          <a:xfrm>
            <a:off x="3047405" y="7204076"/>
            <a:ext cx="18284429" cy="3311524"/>
          </a:xfrm>
        </p:spPr>
        <p:txBody>
          <a:bodyPr/>
          <a:lstStyle>
            <a:lvl1pPr marL="0" indent="0" algn="ctr">
              <a:buNone/>
              <a:defRPr sz="4799"/>
            </a:lvl1pPr>
            <a:lvl2pPr marL="914166" indent="0" algn="ctr">
              <a:buNone/>
              <a:defRPr sz="3999"/>
            </a:lvl2pPr>
            <a:lvl3pPr marL="1828334" indent="0" algn="ctr">
              <a:buNone/>
              <a:defRPr sz="3598"/>
            </a:lvl3pPr>
            <a:lvl4pPr marL="2742500" indent="0" algn="ctr">
              <a:buNone/>
              <a:defRPr sz="3199"/>
            </a:lvl4pPr>
            <a:lvl5pPr marL="3656665" indent="0" algn="ctr">
              <a:buNone/>
              <a:defRPr sz="3199"/>
            </a:lvl5pPr>
            <a:lvl6pPr marL="4570834" indent="0" algn="ctr">
              <a:buNone/>
              <a:defRPr sz="3199"/>
            </a:lvl6pPr>
            <a:lvl7pPr marL="5485002" indent="0" algn="ctr">
              <a:buNone/>
              <a:defRPr sz="3199"/>
            </a:lvl7pPr>
            <a:lvl8pPr marL="6399168" indent="0" algn="ctr">
              <a:buNone/>
              <a:defRPr sz="3199"/>
            </a:lvl8pPr>
            <a:lvl9pPr marL="7313333" indent="0" algn="ctr">
              <a:buNone/>
              <a:defRPr sz="3199"/>
            </a:lvl9pPr>
          </a:lstStyle>
          <a:p>
            <a:r>
              <a:rPr lang="en-US"/>
              <a:t>Click to edit Master subtitle style</a:t>
            </a:r>
            <a:endParaRPr lang="en-US" dirty="0"/>
          </a:p>
        </p:txBody>
      </p:sp>
      <p:sp>
        <p:nvSpPr>
          <p:cNvPr id="7" name="Footer Placeholder 6"/>
          <p:cNvSpPr>
            <a:spLocks noGrp="1"/>
          </p:cNvSpPr>
          <p:nvPr>
            <p:ph type="ftr" sz="quarter" idx="10"/>
          </p:nvPr>
        </p:nvSpPr>
        <p:spPr/>
        <p:txBody>
          <a:bodyPr/>
          <a:lstStyle/>
          <a:p>
            <a:r>
              <a:rPr lang="en-US"/>
              <a:t>About Company – www.premast.com</a:t>
            </a:r>
            <a:endParaRPr lang="en-US" dirty="0"/>
          </a:p>
        </p:txBody>
      </p:sp>
      <p:sp>
        <p:nvSpPr>
          <p:cNvPr id="8" name="Slide Number Placeholder 7"/>
          <p:cNvSpPr>
            <a:spLocks noGrp="1"/>
          </p:cNvSpPr>
          <p:nvPr>
            <p:ph type="sldNum" sz="quarter" idx="11"/>
          </p:nvPr>
        </p:nvSpPr>
        <p:spPr/>
        <p:txBody>
          <a:bodyPr/>
          <a:lstStyle/>
          <a:p>
            <a:fld id="{B5A179EB-6EAE-46B1-AD08-9751EE2916D5}" type="slidenum">
              <a:rPr lang="en-US" smtClean="0"/>
              <a:pPr/>
              <a:t>‹#›</a:t>
            </a:fld>
            <a:endParaRPr lang="en-US" dirty="0"/>
          </a:p>
        </p:txBody>
      </p:sp>
    </p:spTree>
    <p:extLst>
      <p:ext uri="{BB962C8B-B14F-4D97-AF65-F5344CB8AC3E}">
        <p14:creationId xmlns:p14="http://schemas.microsoft.com/office/powerpoint/2010/main" val="1866593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US"/>
              <a:t>About Company – www.premast.com</a:t>
            </a:r>
            <a:endParaRPr lang="en-US" dirty="0"/>
          </a:p>
        </p:txBody>
      </p:sp>
      <p:sp>
        <p:nvSpPr>
          <p:cNvPr id="8" name="Slide Number Placeholder 7"/>
          <p:cNvSpPr>
            <a:spLocks noGrp="1"/>
          </p:cNvSpPr>
          <p:nvPr>
            <p:ph type="sldNum" sz="quarter" idx="11"/>
          </p:nvPr>
        </p:nvSpPr>
        <p:spPr/>
        <p:txBody>
          <a:bodyPr/>
          <a:lstStyle/>
          <a:p>
            <a:fld id="{B5A179EB-6EAE-46B1-AD08-9751EE2916D5}" type="slidenum">
              <a:rPr lang="en-US" smtClean="0"/>
              <a:pPr/>
              <a:t>‹#›</a:t>
            </a:fld>
            <a:endParaRPr lang="en-US" dirty="0"/>
          </a:p>
        </p:txBody>
      </p:sp>
    </p:spTree>
    <p:extLst>
      <p:ext uri="{BB962C8B-B14F-4D97-AF65-F5344CB8AC3E}">
        <p14:creationId xmlns:p14="http://schemas.microsoft.com/office/powerpoint/2010/main" val="126568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6395" y="730250"/>
            <a:ext cx="5256773"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077" y="730250"/>
            <a:ext cx="1546558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US"/>
              <a:t>About Company – www.premast.com</a:t>
            </a:r>
            <a:endParaRPr lang="en-US" dirty="0"/>
          </a:p>
        </p:txBody>
      </p:sp>
      <p:sp>
        <p:nvSpPr>
          <p:cNvPr id="8" name="Slide Number Placeholder 7"/>
          <p:cNvSpPr>
            <a:spLocks noGrp="1"/>
          </p:cNvSpPr>
          <p:nvPr>
            <p:ph type="sldNum" sz="quarter" idx="11"/>
          </p:nvPr>
        </p:nvSpPr>
        <p:spPr/>
        <p:txBody>
          <a:bodyPr/>
          <a:lstStyle/>
          <a:p>
            <a:fld id="{B5A179EB-6EAE-46B1-AD08-9751EE2916D5}" type="slidenum">
              <a:rPr lang="en-US" smtClean="0"/>
              <a:pPr/>
              <a:t>‹#›</a:t>
            </a:fld>
            <a:endParaRPr lang="en-US" dirty="0"/>
          </a:p>
        </p:txBody>
      </p:sp>
    </p:spTree>
    <p:extLst>
      <p:ext uri="{BB962C8B-B14F-4D97-AF65-F5344CB8AC3E}">
        <p14:creationId xmlns:p14="http://schemas.microsoft.com/office/powerpoint/2010/main" val="214065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9" name="Picture Placeholder 18"/>
          <p:cNvSpPr>
            <a:spLocks noGrp="1"/>
          </p:cNvSpPr>
          <p:nvPr>
            <p:ph type="pic" sz="quarter" idx="12"/>
          </p:nvPr>
        </p:nvSpPr>
        <p:spPr>
          <a:xfrm>
            <a:off x="9778336" y="3014512"/>
            <a:ext cx="4621212" cy="2993924"/>
          </a:xfrm>
          <a:custGeom>
            <a:avLst/>
            <a:gdLst>
              <a:gd name="connsiteX0" fmla="*/ 1495209 w 4621212"/>
              <a:gd name="connsiteY0" fmla="*/ 0 h 2993923"/>
              <a:gd name="connsiteX1" fmla="*/ 3126003 w 4621212"/>
              <a:gd name="connsiteY1" fmla="*/ 0 h 2993923"/>
              <a:gd name="connsiteX2" fmla="*/ 4613563 w 4621212"/>
              <a:gd name="connsiteY2" fmla="*/ 1344457 h 2993923"/>
              <a:gd name="connsiteX3" fmla="*/ 4621212 w 4621212"/>
              <a:gd name="connsiteY3" fmla="*/ 1495012 h 2993923"/>
              <a:gd name="connsiteX4" fmla="*/ 4621212 w 4621212"/>
              <a:gd name="connsiteY4" fmla="*/ 1499067 h 2993923"/>
              <a:gd name="connsiteX5" fmla="*/ 4613563 w 4621212"/>
              <a:gd name="connsiteY5" fmla="*/ 1649622 h 2993923"/>
              <a:gd name="connsiteX6" fmla="*/ 3278410 w 4621212"/>
              <a:gd name="connsiteY6" fmla="*/ 2986318 h 2993923"/>
              <a:gd name="connsiteX7" fmla="*/ 3129066 w 4621212"/>
              <a:gd name="connsiteY7" fmla="*/ 2993923 h 2993923"/>
              <a:gd name="connsiteX8" fmla="*/ 1492146 w 4621212"/>
              <a:gd name="connsiteY8" fmla="*/ 2993923 h 2993923"/>
              <a:gd name="connsiteX9" fmla="*/ 1342803 w 4621212"/>
              <a:gd name="connsiteY9" fmla="*/ 2986318 h 2993923"/>
              <a:gd name="connsiteX10" fmla="*/ 7649 w 4621212"/>
              <a:gd name="connsiteY10" fmla="*/ 1649622 h 2993923"/>
              <a:gd name="connsiteX11" fmla="*/ 0 w 4621212"/>
              <a:gd name="connsiteY11" fmla="*/ 1499067 h 2993923"/>
              <a:gd name="connsiteX12" fmla="*/ 0 w 4621212"/>
              <a:gd name="connsiteY12" fmla="*/ 1495012 h 2993923"/>
              <a:gd name="connsiteX13" fmla="*/ 7649 w 4621212"/>
              <a:gd name="connsiteY13" fmla="*/ 1344457 h 2993923"/>
              <a:gd name="connsiteX14" fmla="*/ 1495209 w 4621212"/>
              <a:gd name="connsiteY14" fmla="*/ 0 h 299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1212" h="2993923">
                <a:moveTo>
                  <a:pt x="1495209" y="0"/>
                </a:moveTo>
                <a:cubicBezTo>
                  <a:pt x="3126003" y="0"/>
                  <a:pt x="3126003" y="0"/>
                  <a:pt x="3126003" y="0"/>
                </a:cubicBezTo>
                <a:cubicBezTo>
                  <a:pt x="3897493" y="0"/>
                  <a:pt x="4536678" y="591650"/>
                  <a:pt x="4613563" y="1344457"/>
                </a:cubicBezTo>
                <a:lnTo>
                  <a:pt x="4621212" y="1495012"/>
                </a:lnTo>
                <a:lnTo>
                  <a:pt x="4621212" y="1499067"/>
                </a:lnTo>
                <a:lnTo>
                  <a:pt x="4613563" y="1649622"/>
                </a:lnTo>
                <a:cubicBezTo>
                  <a:pt x="4541804" y="2352243"/>
                  <a:pt x="3980219" y="2914476"/>
                  <a:pt x="3278410" y="2986318"/>
                </a:cubicBezTo>
                <a:lnTo>
                  <a:pt x="3129066" y="2993923"/>
                </a:lnTo>
                <a:lnTo>
                  <a:pt x="1492146" y="2993923"/>
                </a:lnTo>
                <a:lnTo>
                  <a:pt x="1342803" y="2986318"/>
                </a:lnTo>
                <a:cubicBezTo>
                  <a:pt x="640993" y="2914476"/>
                  <a:pt x="79408" y="2352243"/>
                  <a:pt x="7649" y="1649622"/>
                </a:cubicBezTo>
                <a:lnTo>
                  <a:pt x="0" y="1499067"/>
                </a:lnTo>
                <a:lnTo>
                  <a:pt x="0" y="1495012"/>
                </a:lnTo>
                <a:lnTo>
                  <a:pt x="7649" y="1344457"/>
                </a:lnTo>
                <a:cubicBezTo>
                  <a:pt x="84534" y="591650"/>
                  <a:pt x="723719" y="0"/>
                  <a:pt x="1495209" y="0"/>
                </a:cubicBezTo>
                <a:close/>
              </a:path>
            </a:pathLst>
          </a:custGeom>
        </p:spPr>
        <p:txBody>
          <a:bodyPr wrap="square">
            <a:noAutofit/>
          </a:bodyPr>
          <a:lstStyle>
            <a:lvl1pPr>
              <a:defRPr sz="4400"/>
            </a:lvl1pPr>
          </a:lstStyle>
          <a:p>
            <a:endParaRPr lang="en-US"/>
          </a:p>
        </p:txBody>
      </p:sp>
      <p:sp>
        <p:nvSpPr>
          <p:cNvPr id="2" name="Title 1"/>
          <p:cNvSpPr>
            <a:spLocks noGrp="1"/>
          </p:cNvSpPr>
          <p:nvPr>
            <p:ph type="title"/>
          </p:nvPr>
        </p:nvSpPr>
        <p:spPr>
          <a:xfrm>
            <a:off x="1676077" y="6721683"/>
            <a:ext cx="21027093" cy="2651126"/>
          </a:xfrm>
        </p:spPr>
        <p:txBody>
          <a:bodyPr/>
          <a:lstStyle>
            <a:lvl1pPr algn="ctr">
              <a:defRPr/>
            </a:lvl1pPr>
          </a:lstStyle>
          <a:p>
            <a:r>
              <a:rPr lang="en-US"/>
              <a:t>Click to edit Master title style</a:t>
            </a:r>
          </a:p>
        </p:txBody>
      </p:sp>
      <p:sp>
        <p:nvSpPr>
          <p:cNvPr id="4" name="Slide Number Placeholder 3"/>
          <p:cNvSpPr>
            <a:spLocks noGrp="1"/>
          </p:cNvSpPr>
          <p:nvPr>
            <p:ph type="sldNum" sz="quarter" idx="11"/>
          </p:nvPr>
        </p:nvSpPr>
        <p:spPr/>
        <p:txBody>
          <a:bodyPr/>
          <a:lstStyle/>
          <a:p>
            <a:fld id="{8E634BBC-562C-084E-A5E8-A4A91B5D7A0A}" type="slidenum">
              <a:rPr lang="en-US" smtClean="0"/>
              <a:pPr/>
              <a:t>‹#›</a:t>
            </a:fld>
            <a:endParaRPr lang="en-US"/>
          </a:p>
          <a:p>
            <a:endParaRPr lang="en-US" dirty="0"/>
          </a:p>
        </p:txBody>
      </p:sp>
      <p:sp>
        <p:nvSpPr>
          <p:cNvPr id="6" name="Footer Placeholder 5"/>
          <p:cNvSpPr>
            <a:spLocks noGrp="1"/>
          </p:cNvSpPr>
          <p:nvPr>
            <p:ph type="ftr" sz="quarter" idx="13"/>
          </p:nvPr>
        </p:nvSpPr>
        <p:spPr/>
        <p:txBody>
          <a:bodyPr/>
          <a:lstStyle/>
          <a:p>
            <a:r>
              <a:rPr lang="en-US"/>
              <a:t>About Company – www.premast.com</a:t>
            </a:r>
            <a:endParaRPr lang="en-US" dirty="0"/>
          </a:p>
        </p:txBody>
      </p:sp>
    </p:spTree>
    <p:extLst>
      <p:ext uri="{BB962C8B-B14F-4D97-AF65-F5344CB8AC3E}">
        <p14:creationId xmlns:p14="http://schemas.microsoft.com/office/powerpoint/2010/main" val="349797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r>
              <a:rPr lang="en-US"/>
              <a:t>About Company – www.premast.com</a:t>
            </a:r>
            <a:endParaRPr lang="en-US" dirty="0"/>
          </a:p>
        </p:txBody>
      </p:sp>
      <p:sp>
        <p:nvSpPr>
          <p:cNvPr id="8" name="Slide Number Placeholder 7"/>
          <p:cNvSpPr>
            <a:spLocks noGrp="1"/>
          </p:cNvSpPr>
          <p:nvPr>
            <p:ph type="sldNum" sz="quarter" idx="11"/>
          </p:nvPr>
        </p:nvSpPr>
        <p:spPr/>
        <p:txBody>
          <a:bodyPr/>
          <a:lstStyle/>
          <a:p>
            <a:fld id="{B5A179EB-6EAE-46B1-AD08-9751EE2916D5}" type="slidenum">
              <a:rPr lang="en-US" smtClean="0"/>
              <a:pPr/>
              <a:t>‹#›</a:t>
            </a:fld>
            <a:endParaRPr lang="en-US" dirty="0"/>
          </a:p>
        </p:txBody>
      </p:sp>
    </p:spTree>
    <p:extLst>
      <p:ext uri="{BB962C8B-B14F-4D97-AF65-F5344CB8AC3E}">
        <p14:creationId xmlns:p14="http://schemas.microsoft.com/office/powerpoint/2010/main" val="143516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378" y="3419481"/>
            <a:ext cx="21027093" cy="5705474"/>
          </a:xfrm>
        </p:spPr>
        <p:txBody>
          <a:bodyPr anchor="b"/>
          <a:lstStyle>
            <a:lvl1pPr>
              <a:defRPr sz="11998"/>
            </a:lvl1pPr>
          </a:lstStyle>
          <a:p>
            <a:r>
              <a:rPr lang="en-US"/>
              <a:t>Click to edit Master title style</a:t>
            </a:r>
            <a:endParaRPr lang="en-US" dirty="0"/>
          </a:p>
        </p:txBody>
      </p:sp>
      <p:sp>
        <p:nvSpPr>
          <p:cNvPr id="3" name="Text Placeholder 2"/>
          <p:cNvSpPr>
            <a:spLocks noGrp="1"/>
          </p:cNvSpPr>
          <p:nvPr>
            <p:ph type="body" idx="1"/>
          </p:nvPr>
        </p:nvSpPr>
        <p:spPr>
          <a:xfrm>
            <a:off x="1663378" y="9178931"/>
            <a:ext cx="21027093" cy="3000374"/>
          </a:xfrm>
        </p:spPr>
        <p:txBody>
          <a:bodyPr/>
          <a:lstStyle>
            <a:lvl1pPr marL="0" indent="0">
              <a:buNone/>
              <a:defRPr sz="4799">
                <a:solidFill>
                  <a:schemeClr val="tx1">
                    <a:tint val="75000"/>
                  </a:schemeClr>
                </a:solidFill>
              </a:defRPr>
            </a:lvl1pPr>
            <a:lvl2pPr marL="914166" indent="0">
              <a:buNone/>
              <a:defRPr sz="3999">
                <a:solidFill>
                  <a:schemeClr val="tx1">
                    <a:tint val="75000"/>
                  </a:schemeClr>
                </a:solidFill>
              </a:defRPr>
            </a:lvl2pPr>
            <a:lvl3pPr marL="1828334" indent="0">
              <a:buNone/>
              <a:defRPr sz="3598">
                <a:solidFill>
                  <a:schemeClr val="tx1">
                    <a:tint val="75000"/>
                  </a:schemeClr>
                </a:solidFill>
              </a:defRPr>
            </a:lvl3pPr>
            <a:lvl4pPr marL="2742500" indent="0">
              <a:buNone/>
              <a:defRPr sz="3199">
                <a:solidFill>
                  <a:schemeClr val="tx1">
                    <a:tint val="75000"/>
                  </a:schemeClr>
                </a:solidFill>
              </a:defRPr>
            </a:lvl4pPr>
            <a:lvl5pPr marL="3656665" indent="0">
              <a:buNone/>
              <a:defRPr sz="3199">
                <a:solidFill>
                  <a:schemeClr val="tx1">
                    <a:tint val="75000"/>
                  </a:schemeClr>
                </a:solidFill>
              </a:defRPr>
            </a:lvl5pPr>
            <a:lvl6pPr marL="4570834" indent="0">
              <a:buNone/>
              <a:defRPr sz="3199">
                <a:solidFill>
                  <a:schemeClr val="tx1">
                    <a:tint val="75000"/>
                  </a:schemeClr>
                </a:solidFill>
              </a:defRPr>
            </a:lvl6pPr>
            <a:lvl7pPr marL="5485002" indent="0">
              <a:buNone/>
              <a:defRPr sz="3199">
                <a:solidFill>
                  <a:schemeClr val="tx1">
                    <a:tint val="75000"/>
                  </a:schemeClr>
                </a:solidFill>
              </a:defRPr>
            </a:lvl7pPr>
            <a:lvl8pPr marL="6399168" indent="0">
              <a:buNone/>
              <a:defRPr sz="3199">
                <a:solidFill>
                  <a:schemeClr val="tx1">
                    <a:tint val="75000"/>
                  </a:schemeClr>
                </a:solidFill>
              </a:defRPr>
            </a:lvl8pPr>
            <a:lvl9pPr marL="7313333" indent="0">
              <a:buNone/>
              <a:defRPr sz="3199">
                <a:solidFill>
                  <a:schemeClr val="tx1">
                    <a:tint val="75000"/>
                  </a:schemeClr>
                </a:solidFill>
              </a:defRPr>
            </a:lvl9pPr>
          </a:lstStyle>
          <a:p>
            <a:pPr lvl="0"/>
            <a:r>
              <a:rPr lang="en-US"/>
              <a:t>Edit Master text styles</a:t>
            </a:r>
          </a:p>
        </p:txBody>
      </p:sp>
      <p:sp>
        <p:nvSpPr>
          <p:cNvPr id="7" name="Footer Placeholder 6"/>
          <p:cNvSpPr>
            <a:spLocks noGrp="1"/>
          </p:cNvSpPr>
          <p:nvPr>
            <p:ph type="ftr" sz="quarter" idx="10"/>
          </p:nvPr>
        </p:nvSpPr>
        <p:spPr/>
        <p:txBody>
          <a:bodyPr/>
          <a:lstStyle/>
          <a:p>
            <a:r>
              <a:rPr lang="en-US"/>
              <a:t>About Company – www.premast.com</a:t>
            </a:r>
            <a:endParaRPr lang="en-US" dirty="0"/>
          </a:p>
        </p:txBody>
      </p:sp>
      <p:sp>
        <p:nvSpPr>
          <p:cNvPr id="8" name="Slide Number Placeholder 7"/>
          <p:cNvSpPr>
            <a:spLocks noGrp="1"/>
          </p:cNvSpPr>
          <p:nvPr>
            <p:ph type="sldNum" sz="quarter" idx="11"/>
          </p:nvPr>
        </p:nvSpPr>
        <p:spPr/>
        <p:txBody>
          <a:bodyPr/>
          <a:lstStyle/>
          <a:p>
            <a:fld id="{B5A179EB-6EAE-46B1-AD08-9751EE2916D5}" type="slidenum">
              <a:rPr lang="en-US" smtClean="0"/>
              <a:pPr/>
              <a:t>‹#›</a:t>
            </a:fld>
            <a:endParaRPr lang="en-US" dirty="0"/>
          </a:p>
        </p:txBody>
      </p:sp>
    </p:spTree>
    <p:extLst>
      <p:ext uri="{BB962C8B-B14F-4D97-AF65-F5344CB8AC3E}">
        <p14:creationId xmlns:p14="http://schemas.microsoft.com/office/powerpoint/2010/main" val="136608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074" y="3651250"/>
            <a:ext cx="10361176"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988" y="3651250"/>
            <a:ext cx="10361176"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r>
              <a:rPr lang="en-US"/>
              <a:t>About Company – www.premast.com</a:t>
            </a:r>
            <a:endParaRPr lang="en-US" dirty="0"/>
          </a:p>
        </p:txBody>
      </p:sp>
      <p:sp>
        <p:nvSpPr>
          <p:cNvPr id="9" name="Slide Number Placeholder 8"/>
          <p:cNvSpPr>
            <a:spLocks noGrp="1"/>
          </p:cNvSpPr>
          <p:nvPr>
            <p:ph type="sldNum" sz="quarter" idx="11"/>
          </p:nvPr>
        </p:nvSpPr>
        <p:spPr/>
        <p:txBody>
          <a:bodyPr/>
          <a:lstStyle/>
          <a:p>
            <a:fld id="{B5A179EB-6EAE-46B1-AD08-9751EE2916D5}" type="slidenum">
              <a:rPr lang="en-US" smtClean="0"/>
              <a:pPr/>
              <a:t>‹#›</a:t>
            </a:fld>
            <a:endParaRPr lang="en-US" dirty="0"/>
          </a:p>
        </p:txBody>
      </p:sp>
    </p:spTree>
    <p:extLst>
      <p:ext uri="{BB962C8B-B14F-4D97-AF65-F5344CB8AC3E}">
        <p14:creationId xmlns:p14="http://schemas.microsoft.com/office/powerpoint/2010/main" val="294722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252" y="730255"/>
            <a:ext cx="21027093"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248" y="3362326"/>
            <a:ext cx="10313560" cy="1647824"/>
          </a:xfrm>
        </p:spPr>
        <p:txBody>
          <a:bodyPr anchor="b"/>
          <a:lstStyle>
            <a:lvl1pPr marL="0" indent="0">
              <a:buNone/>
              <a:defRPr sz="4799" b="1"/>
            </a:lvl1pPr>
            <a:lvl2pPr marL="914166" indent="0">
              <a:buNone/>
              <a:defRPr sz="3999" b="1"/>
            </a:lvl2pPr>
            <a:lvl3pPr marL="1828334" indent="0">
              <a:buNone/>
              <a:defRPr sz="3598" b="1"/>
            </a:lvl3pPr>
            <a:lvl4pPr marL="2742500" indent="0">
              <a:buNone/>
              <a:defRPr sz="3199" b="1"/>
            </a:lvl4pPr>
            <a:lvl5pPr marL="3656665" indent="0">
              <a:buNone/>
              <a:defRPr sz="3199" b="1"/>
            </a:lvl5pPr>
            <a:lvl6pPr marL="4570834" indent="0">
              <a:buNone/>
              <a:defRPr sz="3199" b="1"/>
            </a:lvl6pPr>
            <a:lvl7pPr marL="5485002" indent="0">
              <a:buNone/>
              <a:defRPr sz="3199" b="1"/>
            </a:lvl7pPr>
            <a:lvl8pPr marL="6399168" indent="0">
              <a:buNone/>
              <a:defRPr sz="3199" b="1"/>
            </a:lvl8pPr>
            <a:lvl9pPr marL="7313333" indent="0">
              <a:buNone/>
              <a:defRPr sz="3199" b="1"/>
            </a:lvl9pPr>
          </a:lstStyle>
          <a:p>
            <a:pPr lvl="0"/>
            <a:r>
              <a:rPr lang="en-US"/>
              <a:t>Edit Master text styles</a:t>
            </a:r>
          </a:p>
        </p:txBody>
      </p:sp>
      <p:sp>
        <p:nvSpPr>
          <p:cNvPr id="4" name="Content Placeholder 3"/>
          <p:cNvSpPr>
            <a:spLocks noGrp="1"/>
          </p:cNvSpPr>
          <p:nvPr>
            <p:ph sz="half" idx="2"/>
          </p:nvPr>
        </p:nvSpPr>
        <p:spPr>
          <a:xfrm>
            <a:off x="1679248" y="5010150"/>
            <a:ext cx="10313560"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990" y="3362326"/>
            <a:ext cx="10364351" cy="1647824"/>
          </a:xfrm>
        </p:spPr>
        <p:txBody>
          <a:bodyPr anchor="b"/>
          <a:lstStyle>
            <a:lvl1pPr marL="0" indent="0">
              <a:buNone/>
              <a:defRPr sz="4799" b="1"/>
            </a:lvl1pPr>
            <a:lvl2pPr marL="914166" indent="0">
              <a:buNone/>
              <a:defRPr sz="3999" b="1"/>
            </a:lvl2pPr>
            <a:lvl3pPr marL="1828334" indent="0">
              <a:buNone/>
              <a:defRPr sz="3598" b="1"/>
            </a:lvl3pPr>
            <a:lvl4pPr marL="2742500" indent="0">
              <a:buNone/>
              <a:defRPr sz="3199" b="1"/>
            </a:lvl4pPr>
            <a:lvl5pPr marL="3656665" indent="0">
              <a:buNone/>
              <a:defRPr sz="3199" b="1"/>
            </a:lvl5pPr>
            <a:lvl6pPr marL="4570834" indent="0">
              <a:buNone/>
              <a:defRPr sz="3199" b="1"/>
            </a:lvl6pPr>
            <a:lvl7pPr marL="5485002" indent="0">
              <a:buNone/>
              <a:defRPr sz="3199" b="1"/>
            </a:lvl7pPr>
            <a:lvl8pPr marL="6399168" indent="0">
              <a:buNone/>
              <a:defRPr sz="3199" b="1"/>
            </a:lvl8pPr>
            <a:lvl9pPr marL="7313333" indent="0">
              <a:buNone/>
              <a:defRPr sz="3199" b="1"/>
            </a:lvl9pPr>
          </a:lstStyle>
          <a:p>
            <a:pPr lvl="0"/>
            <a:r>
              <a:rPr lang="en-US"/>
              <a:t>Edit Master text styles</a:t>
            </a:r>
          </a:p>
        </p:txBody>
      </p:sp>
      <p:sp>
        <p:nvSpPr>
          <p:cNvPr id="6" name="Content Placeholder 5"/>
          <p:cNvSpPr>
            <a:spLocks noGrp="1"/>
          </p:cNvSpPr>
          <p:nvPr>
            <p:ph sz="quarter" idx="4"/>
          </p:nvPr>
        </p:nvSpPr>
        <p:spPr>
          <a:xfrm>
            <a:off x="12341990" y="5010150"/>
            <a:ext cx="10364351"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p:cNvSpPr>
            <a:spLocks noGrp="1"/>
          </p:cNvSpPr>
          <p:nvPr>
            <p:ph type="ftr" sz="quarter" idx="10"/>
          </p:nvPr>
        </p:nvSpPr>
        <p:spPr/>
        <p:txBody>
          <a:bodyPr/>
          <a:lstStyle/>
          <a:p>
            <a:r>
              <a:rPr lang="en-US"/>
              <a:t>About Company – www.premast.com</a:t>
            </a:r>
            <a:endParaRPr lang="en-US" dirty="0"/>
          </a:p>
        </p:txBody>
      </p:sp>
      <p:sp>
        <p:nvSpPr>
          <p:cNvPr id="11" name="Slide Number Placeholder 10"/>
          <p:cNvSpPr>
            <a:spLocks noGrp="1"/>
          </p:cNvSpPr>
          <p:nvPr>
            <p:ph type="sldNum" sz="quarter" idx="11"/>
          </p:nvPr>
        </p:nvSpPr>
        <p:spPr/>
        <p:txBody>
          <a:bodyPr/>
          <a:lstStyle/>
          <a:p>
            <a:fld id="{B5A179EB-6EAE-46B1-AD08-9751EE2916D5}" type="slidenum">
              <a:rPr lang="en-US" smtClean="0"/>
              <a:pPr/>
              <a:t>‹#›</a:t>
            </a:fld>
            <a:endParaRPr lang="en-US" dirty="0"/>
          </a:p>
        </p:txBody>
      </p:sp>
    </p:spTree>
    <p:extLst>
      <p:ext uri="{BB962C8B-B14F-4D97-AF65-F5344CB8AC3E}">
        <p14:creationId xmlns:p14="http://schemas.microsoft.com/office/powerpoint/2010/main" val="66727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0"/>
          </p:nvPr>
        </p:nvSpPr>
        <p:spPr/>
        <p:txBody>
          <a:bodyPr/>
          <a:lstStyle/>
          <a:p>
            <a:r>
              <a:rPr lang="en-US"/>
              <a:t>About Company – www.premast.com</a:t>
            </a:r>
            <a:endParaRPr lang="en-US" dirty="0"/>
          </a:p>
        </p:txBody>
      </p:sp>
      <p:sp>
        <p:nvSpPr>
          <p:cNvPr id="7" name="Slide Number Placeholder 6"/>
          <p:cNvSpPr>
            <a:spLocks noGrp="1"/>
          </p:cNvSpPr>
          <p:nvPr>
            <p:ph type="sldNum" sz="quarter" idx="11"/>
          </p:nvPr>
        </p:nvSpPr>
        <p:spPr/>
        <p:txBody>
          <a:bodyPr/>
          <a:lstStyle/>
          <a:p>
            <a:fld id="{B5A179EB-6EAE-46B1-AD08-9751EE2916D5}" type="slidenum">
              <a:rPr lang="en-US" smtClean="0"/>
              <a:pPr/>
              <a:t>‹#›</a:t>
            </a:fld>
            <a:endParaRPr lang="en-US" dirty="0"/>
          </a:p>
        </p:txBody>
      </p:sp>
    </p:spTree>
    <p:extLst>
      <p:ext uri="{BB962C8B-B14F-4D97-AF65-F5344CB8AC3E}">
        <p14:creationId xmlns:p14="http://schemas.microsoft.com/office/powerpoint/2010/main" val="212074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About Company – www.premast.com</a:t>
            </a:r>
            <a:endParaRPr lang="en-US" dirty="0"/>
          </a:p>
        </p:txBody>
      </p:sp>
      <p:sp>
        <p:nvSpPr>
          <p:cNvPr id="6" name="Slide Number Placeholder 5"/>
          <p:cNvSpPr>
            <a:spLocks noGrp="1"/>
          </p:cNvSpPr>
          <p:nvPr>
            <p:ph type="sldNum" sz="quarter" idx="11"/>
          </p:nvPr>
        </p:nvSpPr>
        <p:spPr/>
        <p:txBody>
          <a:bodyPr/>
          <a:lstStyle/>
          <a:p>
            <a:fld id="{B5A179EB-6EAE-46B1-AD08-9751EE2916D5}" type="slidenum">
              <a:rPr lang="en-US" smtClean="0"/>
              <a:pPr/>
              <a:t>‹#›</a:t>
            </a:fld>
            <a:endParaRPr lang="en-US" dirty="0"/>
          </a:p>
        </p:txBody>
      </p:sp>
    </p:spTree>
    <p:extLst>
      <p:ext uri="{BB962C8B-B14F-4D97-AF65-F5344CB8AC3E}">
        <p14:creationId xmlns:p14="http://schemas.microsoft.com/office/powerpoint/2010/main" val="243679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252" y="914400"/>
            <a:ext cx="7862939" cy="3200400"/>
          </a:xfrm>
        </p:spPr>
        <p:txBody>
          <a:bodyPr anchor="b"/>
          <a:lstStyle>
            <a:lvl1pPr>
              <a:defRPr sz="6399"/>
            </a:lvl1pPr>
          </a:lstStyle>
          <a:p>
            <a:r>
              <a:rPr lang="en-US"/>
              <a:t>Click to edit Master title style</a:t>
            </a:r>
            <a:endParaRPr lang="en-US" dirty="0"/>
          </a:p>
        </p:txBody>
      </p:sp>
      <p:sp>
        <p:nvSpPr>
          <p:cNvPr id="3" name="Content Placeholder 2"/>
          <p:cNvSpPr>
            <a:spLocks noGrp="1"/>
          </p:cNvSpPr>
          <p:nvPr>
            <p:ph idx="1"/>
          </p:nvPr>
        </p:nvSpPr>
        <p:spPr>
          <a:xfrm>
            <a:off x="10364353" y="1974855"/>
            <a:ext cx="12341988" cy="9747250"/>
          </a:xfrm>
        </p:spPr>
        <p:txBody>
          <a:bodyPr/>
          <a:lstStyle>
            <a:lvl1pPr>
              <a:defRPr sz="6399"/>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252" y="4114800"/>
            <a:ext cx="7862939" cy="7623176"/>
          </a:xfrm>
        </p:spPr>
        <p:txBody>
          <a:bodyPr/>
          <a:lstStyle>
            <a:lvl1pPr marL="0" indent="0">
              <a:buNone/>
              <a:defRPr sz="3199"/>
            </a:lvl1pPr>
            <a:lvl2pPr marL="914166" indent="0">
              <a:buNone/>
              <a:defRPr sz="2798"/>
            </a:lvl2pPr>
            <a:lvl3pPr marL="1828334" indent="0">
              <a:buNone/>
              <a:defRPr sz="2400"/>
            </a:lvl3pPr>
            <a:lvl4pPr marL="2742500" indent="0">
              <a:buNone/>
              <a:defRPr sz="2001"/>
            </a:lvl4pPr>
            <a:lvl5pPr marL="3656665" indent="0">
              <a:buNone/>
              <a:defRPr sz="2001"/>
            </a:lvl5pPr>
            <a:lvl6pPr marL="4570834" indent="0">
              <a:buNone/>
              <a:defRPr sz="2001"/>
            </a:lvl6pPr>
            <a:lvl7pPr marL="5485002" indent="0">
              <a:buNone/>
              <a:defRPr sz="2001"/>
            </a:lvl7pPr>
            <a:lvl8pPr marL="6399168" indent="0">
              <a:buNone/>
              <a:defRPr sz="2001"/>
            </a:lvl8pPr>
            <a:lvl9pPr marL="7313333" indent="0">
              <a:buNone/>
              <a:defRPr sz="2001"/>
            </a:lvl9pPr>
          </a:lstStyle>
          <a:p>
            <a:pPr lvl="0"/>
            <a:r>
              <a:rPr lang="en-US"/>
              <a:t>Edit Master text styles</a:t>
            </a:r>
          </a:p>
        </p:txBody>
      </p:sp>
      <p:sp>
        <p:nvSpPr>
          <p:cNvPr id="8" name="Footer Placeholder 7"/>
          <p:cNvSpPr>
            <a:spLocks noGrp="1"/>
          </p:cNvSpPr>
          <p:nvPr>
            <p:ph type="ftr" sz="quarter" idx="10"/>
          </p:nvPr>
        </p:nvSpPr>
        <p:spPr/>
        <p:txBody>
          <a:bodyPr/>
          <a:lstStyle/>
          <a:p>
            <a:r>
              <a:rPr lang="en-US"/>
              <a:t>About Company – www.premast.com</a:t>
            </a:r>
            <a:endParaRPr lang="en-US" dirty="0"/>
          </a:p>
        </p:txBody>
      </p:sp>
      <p:sp>
        <p:nvSpPr>
          <p:cNvPr id="9" name="Slide Number Placeholder 8"/>
          <p:cNvSpPr>
            <a:spLocks noGrp="1"/>
          </p:cNvSpPr>
          <p:nvPr>
            <p:ph type="sldNum" sz="quarter" idx="11"/>
          </p:nvPr>
        </p:nvSpPr>
        <p:spPr/>
        <p:txBody>
          <a:bodyPr/>
          <a:lstStyle/>
          <a:p>
            <a:fld id="{B5A179EB-6EAE-46B1-AD08-9751EE2916D5}" type="slidenum">
              <a:rPr lang="en-US" smtClean="0"/>
              <a:pPr/>
              <a:t>‹#›</a:t>
            </a:fld>
            <a:endParaRPr lang="en-US" dirty="0"/>
          </a:p>
        </p:txBody>
      </p:sp>
    </p:spTree>
    <p:extLst>
      <p:ext uri="{BB962C8B-B14F-4D97-AF65-F5344CB8AC3E}">
        <p14:creationId xmlns:p14="http://schemas.microsoft.com/office/powerpoint/2010/main" val="4046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252" y="914400"/>
            <a:ext cx="7862939" cy="3200400"/>
          </a:xfrm>
        </p:spPr>
        <p:txBody>
          <a:bodyPr anchor="b"/>
          <a:lstStyle>
            <a:lvl1pPr>
              <a:defRPr sz="6399"/>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4353" y="1974855"/>
            <a:ext cx="12341988" cy="9747250"/>
          </a:xfrm>
        </p:spPr>
        <p:txBody>
          <a:bodyPr anchor="t"/>
          <a:lstStyle>
            <a:lvl1pPr marL="0" indent="0">
              <a:buNone/>
              <a:defRPr sz="6399"/>
            </a:lvl1pPr>
            <a:lvl2pPr marL="914166" indent="0">
              <a:buNone/>
              <a:defRPr sz="5599"/>
            </a:lvl2pPr>
            <a:lvl3pPr marL="1828334" indent="0">
              <a:buNone/>
              <a:defRPr sz="4799"/>
            </a:lvl3pPr>
            <a:lvl4pPr marL="2742500" indent="0">
              <a:buNone/>
              <a:defRPr sz="3999"/>
            </a:lvl4pPr>
            <a:lvl5pPr marL="3656665" indent="0">
              <a:buNone/>
              <a:defRPr sz="3999"/>
            </a:lvl5pPr>
            <a:lvl6pPr marL="4570834" indent="0">
              <a:buNone/>
              <a:defRPr sz="3999"/>
            </a:lvl6pPr>
            <a:lvl7pPr marL="5485002" indent="0">
              <a:buNone/>
              <a:defRPr sz="3999"/>
            </a:lvl7pPr>
            <a:lvl8pPr marL="6399168" indent="0">
              <a:buNone/>
              <a:defRPr sz="3999"/>
            </a:lvl8pPr>
            <a:lvl9pPr marL="7313333"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252" y="4114800"/>
            <a:ext cx="7862939" cy="7623176"/>
          </a:xfrm>
        </p:spPr>
        <p:txBody>
          <a:bodyPr/>
          <a:lstStyle>
            <a:lvl1pPr marL="0" indent="0">
              <a:buNone/>
              <a:defRPr sz="3199"/>
            </a:lvl1pPr>
            <a:lvl2pPr marL="914166" indent="0">
              <a:buNone/>
              <a:defRPr sz="2798"/>
            </a:lvl2pPr>
            <a:lvl3pPr marL="1828334" indent="0">
              <a:buNone/>
              <a:defRPr sz="2400"/>
            </a:lvl3pPr>
            <a:lvl4pPr marL="2742500" indent="0">
              <a:buNone/>
              <a:defRPr sz="2001"/>
            </a:lvl4pPr>
            <a:lvl5pPr marL="3656665" indent="0">
              <a:buNone/>
              <a:defRPr sz="2001"/>
            </a:lvl5pPr>
            <a:lvl6pPr marL="4570834" indent="0">
              <a:buNone/>
              <a:defRPr sz="2001"/>
            </a:lvl6pPr>
            <a:lvl7pPr marL="5485002" indent="0">
              <a:buNone/>
              <a:defRPr sz="2001"/>
            </a:lvl7pPr>
            <a:lvl8pPr marL="6399168" indent="0">
              <a:buNone/>
              <a:defRPr sz="2001"/>
            </a:lvl8pPr>
            <a:lvl9pPr marL="7313333" indent="0">
              <a:buNone/>
              <a:defRPr sz="2001"/>
            </a:lvl9pPr>
          </a:lstStyle>
          <a:p>
            <a:pPr lvl="0"/>
            <a:r>
              <a:rPr lang="en-US"/>
              <a:t>Edit Master text styles</a:t>
            </a:r>
          </a:p>
        </p:txBody>
      </p:sp>
      <p:sp>
        <p:nvSpPr>
          <p:cNvPr id="8" name="Footer Placeholder 7"/>
          <p:cNvSpPr>
            <a:spLocks noGrp="1"/>
          </p:cNvSpPr>
          <p:nvPr>
            <p:ph type="ftr" sz="quarter" idx="10"/>
          </p:nvPr>
        </p:nvSpPr>
        <p:spPr/>
        <p:txBody>
          <a:bodyPr/>
          <a:lstStyle/>
          <a:p>
            <a:r>
              <a:rPr lang="en-US"/>
              <a:t>About Company – www.premast.com</a:t>
            </a:r>
            <a:endParaRPr lang="en-US" dirty="0"/>
          </a:p>
        </p:txBody>
      </p:sp>
      <p:sp>
        <p:nvSpPr>
          <p:cNvPr id="9" name="Slide Number Placeholder 8"/>
          <p:cNvSpPr>
            <a:spLocks noGrp="1"/>
          </p:cNvSpPr>
          <p:nvPr>
            <p:ph type="sldNum" sz="quarter" idx="11"/>
          </p:nvPr>
        </p:nvSpPr>
        <p:spPr/>
        <p:txBody>
          <a:bodyPr/>
          <a:lstStyle/>
          <a:p>
            <a:fld id="{B5A179EB-6EAE-46B1-AD08-9751EE2916D5}" type="slidenum">
              <a:rPr lang="en-US" smtClean="0"/>
              <a:pPr/>
              <a:t>‹#›</a:t>
            </a:fld>
            <a:endParaRPr lang="en-US" dirty="0"/>
          </a:p>
        </p:txBody>
      </p:sp>
    </p:spTree>
    <p:extLst>
      <p:ext uri="{BB962C8B-B14F-4D97-AF65-F5344CB8AC3E}">
        <p14:creationId xmlns:p14="http://schemas.microsoft.com/office/powerpoint/2010/main" val="199249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077" y="730255"/>
            <a:ext cx="21027093"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077" y="3651250"/>
            <a:ext cx="21027093"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9581" y="7846145"/>
            <a:ext cx="943897" cy="5869858"/>
          </a:xfrm>
          <a:prstGeom prst="rect">
            <a:avLst/>
          </a:prstGeom>
        </p:spPr>
        <p:txBody>
          <a:bodyPr vert="vert" lIns="91440" tIns="45720" rIns="91440" bIns="45720" rtlCol="0" anchor="ctr"/>
          <a:lstStyle>
            <a:lvl1pPr algn="l">
              <a:defRPr sz="2400">
                <a:solidFill>
                  <a:schemeClr val="tx1">
                    <a:tint val="75000"/>
                  </a:schemeClr>
                </a:solidFill>
              </a:defRPr>
            </a:lvl1pPr>
          </a:lstStyle>
          <a:p>
            <a:r>
              <a:rPr lang="en-US"/>
              <a:t>About Company – www.premast.com</a:t>
            </a:r>
            <a:endParaRPr lang="en-US" dirty="0"/>
          </a:p>
        </p:txBody>
      </p:sp>
      <p:sp>
        <p:nvSpPr>
          <p:cNvPr id="6" name="Slide Number Placeholder 5"/>
          <p:cNvSpPr>
            <a:spLocks noGrp="1"/>
          </p:cNvSpPr>
          <p:nvPr>
            <p:ph type="sldNum" sz="quarter" idx="4"/>
          </p:nvPr>
        </p:nvSpPr>
        <p:spPr>
          <a:xfrm>
            <a:off x="19792339" y="29088"/>
            <a:ext cx="4553299" cy="8760952"/>
          </a:xfrm>
          <a:prstGeom prst="rect">
            <a:avLst/>
          </a:prstGeom>
        </p:spPr>
        <p:txBody>
          <a:bodyPr vert="horz" lIns="91440" tIns="45720" rIns="91440" bIns="45720" rtlCol="0" anchor="t"/>
          <a:lstStyle>
            <a:lvl1pPr algn="r">
              <a:defRPr sz="23900" b="1">
                <a:solidFill>
                  <a:schemeClr val="accent6">
                    <a:alpha val="8000"/>
                  </a:schemeClr>
                </a:solidFill>
                <a:latin typeface="+mn-lt"/>
              </a:defRPr>
            </a:lvl1pPr>
          </a:lstStyle>
          <a:p>
            <a:fld id="{B5A179EB-6EAE-46B1-AD08-9751EE2916D5}" type="slidenum">
              <a:rPr lang="en-US" smtClean="0"/>
              <a:pPr/>
              <a:t>‹#›</a:t>
            </a:fld>
            <a:endParaRPr lang="en-US" dirty="0"/>
          </a:p>
        </p:txBody>
      </p:sp>
      <p:sp>
        <p:nvSpPr>
          <p:cNvPr id="7" name="Rectangle 6"/>
          <p:cNvSpPr/>
          <p:nvPr userDrawn="1"/>
        </p:nvSpPr>
        <p:spPr>
          <a:xfrm>
            <a:off x="1" y="3"/>
            <a:ext cx="235974" cy="7846142"/>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2"/>
          </a:p>
        </p:txBody>
      </p:sp>
    </p:spTree>
    <p:extLst>
      <p:ext uri="{BB962C8B-B14F-4D97-AF65-F5344CB8AC3E}">
        <p14:creationId xmlns:p14="http://schemas.microsoft.com/office/powerpoint/2010/main" val="3613853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hf hdr="0" dt="0"/>
  <p:txStyles>
    <p:titleStyle>
      <a:lvl1pPr algn="l" defTabSz="1828334"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3" indent="-457083" algn="l" defTabSz="1828334" rtl="0" eaLnBrk="1" latinLnBrk="0" hangingPunct="1">
        <a:lnSpc>
          <a:spcPct val="90000"/>
        </a:lnSpc>
        <a:spcBef>
          <a:spcPts val="2001"/>
        </a:spcBef>
        <a:buFont typeface="Arial" panose="020B0604020202020204" pitchFamily="34" charset="0"/>
        <a:buChar char="•"/>
        <a:defRPr sz="5599" kern="1200">
          <a:solidFill>
            <a:schemeClr val="tx1"/>
          </a:solidFill>
          <a:latin typeface="+mn-lt"/>
          <a:ea typeface="+mn-ea"/>
          <a:cs typeface="+mn-cs"/>
        </a:defRPr>
      </a:lvl1pPr>
      <a:lvl2pPr marL="1371251" indent="-457083" algn="l" defTabSz="1828334" rtl="0" eaLnBrk="1" latinLnBrk="0" hangingPunct="1">
        <a:lnSpc>
          <a:spcPct val="90000"/>
        </a:lnSpc>
        <a:spcBef>
          <a:spcPts val="999"/>
        </a:spcBef>
        <a:buFont typeface="Arial" panose="020B0604020202020204" pitchFamily="34" charset="0"/>
        <a:buChar char="•"/>
        <a:defRPr sz="4799" kern="1200">
          <a:solidFill>
            <a:schemeClr val="tx1"/>
          </a:solidFill>
          <a:latin typeface="+mn-lt"/>
          <a:ea typeface="+mn-ea"/>
          <a:cs typeface="+mn-cs"/>
        </a:defRPr>
      </a:lvl2pPr>
      <a:lvl3pPr marL="2285417" indent="-457083" algn="l" defTabSz="1828334" rtl="0" eaLnBrk="1" latinLnBrk="0" hangingPunct="1">
        <a:lnSpc>
          <a:spcPct val="90000"/>
        </a:lnSpc>
        <a:spcBef>
          <a:spcPts val="999"/>
        </a:spcBef>
        <a:buFont typeface="Arial" panose="020B0604020202020204" pitchFamily="34" charset="0"/>
        <a:buChar char="•"/>
        <a:defRPr sz="3999" kern="1200">
          <a:solidFill>
            <a:schemeClr val="tx1"/>
          </a:solidFill>
          <a:latin typeface="+mn-lt"/>
          <a:ea typeface="+mn-ea"/>
          <a:cs typeface="+mn-cs"/>
        </a:defRPr>
      </a:lvl3pPr>
      <a:lvl4pPr marL="3199583" indent="-457083" algn="l" defTabSz="1828334" rtl="0" eaLnBrk="1" latinLnBrk="0" hangingPunct="1">
        <a:lnSpc>
          <a:spcPct val="90000"/>
        </a:lnSpc>
        <a:spcBef>
          <a:spcPts val="999"/>
        </a:spcBef>
        <a:buFont typeface="Arial" panose="020B0604020202020204" pitchFamily="34" charset="0"/>
        <a:buChar char="•"/>
        <a:defRPr sz="3598" kern="1200">
          <a:solidFill>
            <a:schemeClr val="tx1"/>
          </a:solidFill>
          <a:latin typeface="+mn-lt"/>
          <a:ea typeface="+mn-ea"/>
          <a:cs typeface="+mn-cs"/>
        </a:defRPr>
      </a:lvl4pPr>
      <a:lvl5pPr marL="4113751" indent="-457083" algn="l" defTabSz="1828334" rtl="0" eaLnBrk="1" latinLnBrk="0" hangingPunct="1">
        <a:lnSpc>
          <a:spcPct val="90000"/>
        </a:lnSpc>
        <a:spcBef>
          <a:spcPts val="999"/>
        </a:spcBef>
        <a:buFont typeface="Arial" panose="020B0604020202020204" pitchFamily="34" charset="0"/>
        <a:buChar char="•"/>
        <a:defRPr sz="3598" kern="1200">
          <a:solidFill>
            <a:schemeClr val="tx1"/>
          </a:solidFill>
          <a:latin typeface="+mn-lt"/>
          <a:ea typeface="+mn-ea"/>
          <a:cs typeface="+mn-cs"/>
        </a:defRPr>
      </a:lvl5pPr>
      <a:lvl6pPr marL="5027917" indent="-457083" algn="l" defTabSz="1828334" rtl="0" eaLnBrk="1" latinLnBrk="0" hangingPunct="1">
        <a:lnSpc>
          <a:spcPct val="90000"/>
        </a:lnSpc>
        <a:spcBef>
          <a:spcPts val="999"/>
        </a:spcBef>
        <a:buFont typeface="Arial" panose="020B0604020202020204" pitchFamily="34" charset="0"/>
        <a:buChar char="•"/>
        <a:defRPr sz="3598" kern="1200">
          <a:solidFill>
            <a:schemeClr val="tx1"/>
          </a:solidFill>
          <a:latin typeface="+mn-lt"/>
          <a:ea typeface="+mn-ea"/>
          <a:cs typeface="+mn-cs"/>
        </a:defRPr>
      </a:lvl6pPr>
      <a:lvl7pPr marL="5942085" indent="-457083" algn="l" defTabSz="1828334" rtl="0" eaLnBrk="1" latinLnBrk="0" hangingPunct="1">
        <a:lnSpc>
          <a:spcPct val="90000"/>
        </a:lnSpc>
        <a:spcBef>
          <a:spcPts val="999"/>
        </a:spcBef>
        <a:buFont typeface="Arial" panose="020B0604020202020204" pitchFamily="34" charset="0"/>
        <a:buChar char="•"/>
        <a:defRPr sz="3598" kern="1200">
          <a:solidFill>
            <a:schemeClr val="tx1"/>
          </a:solidFill>
          <a:latin typeface="+mn-lt"/>
          <a:ea typeface="+mn-ea"/>
          <a:cs typeface="+mn-cs"/>
        </a:defRPr>
      </a:lvl7pPr>
      <a:lvl8pPr marL="6856251" indent="-457083" algn="l" defTabSz="1828334" rtl="0" eaLnBrk="1" latinLnBrk="0" hangingPunct="1">
        <a:lnSpc>
          <a:spcPct val="90000"/>
        </a:lnSpc>
        <a:spcBef>
          <a:spcPts val="999"/>
        </a:spcBef>
        <a:buFont typeface="Arial" panose="020B0604020202020204" pitchFamily="34" charset="0"/>
        <a:buChar char="•"/>
        <a:defRPr sz="3598" kern="1200">
          <a:solidFill>
            <a:schemeClr val="tx1"/>
          </a:solidFill>
          <a:latin typeface="+mn-lt"/>
          <a:ea typeface="+mn-ea"/>
          <a:cs typeface="+mn-cs"/>
        </a:defRPr>
      </a:lvl8pPr>
      <a:lvl9pPr marL="7770419" indent="-457083" algn="l" defTabSz="1828334" rtl="0" eaLnBrk="1" latinLnBrk="0" hangingPunct="1">
        <a:lnSpc>
          <a:spcPct val="90000"/>
        </a:lnSpc>
        <a:spcBef>
          <a:spcPts val="999"/>
        </a:spcBef>
        <a:buFont typeface="Arial" panose="020B0604020202020204" pitchFamily="34" charset="0"/>
        <a:buChar char="•"/>
        <a:defRPr sz="3598" kern="1200">
          <a:solidFill>
            <a:schemeClr val="tx1"/>
          </a:solidFill>
          <a:latin typeface="+mn-lt"/>
          <a:ea typeface="+mn-ea"/>
          <a:cs typeface="+mn-cs"/>
        </a:defRPr>
      </a:lvl9pPr>
    </p:bodyStyle>
    <p:otherStyle>
      <a:defPPr>
        <a:defRPr lang="en-US"/>
      </a:defPPr>
      <a:lvl1pPr marL="0" algn="l" defTabSz="1828334" rtl="0" eaLnBrk="1" latinLnBrk="0" hangingPunct="1">
        <a:defRPr sz="3598" kern="1200">
          <a:solidFill>
            <a:schemeClr val="tx1"/>
          </a:solidFill>
          <a:latin typeface="+mn-lt"/>
          <a:ea typeface="+mn-ea"/>
          <a:cs typeface="+mn-cs"/>
        </a:defRPr>
      </a:lvl1pPr>
      <a:lvl2pPr marL="914166" algn="l" defTabSz="1828334" rtl="0" eaLnBrk="1" latinLnBrk="0" hangingPunct="1">
        <a:defRPr sz="3598" kern="1200">
          <a:solidFill>
            <a:schemeClr val="tx1"/>
          </a:solidFill>
          <a:latin typeface="+mn-lt"/>
          <a:ea typeface="+mn-ea"/>
          <a:cs typeface="+mn-cs"/>
        </a:defRPr>
      </a:lvl2pPr>
      <a:lvl3pPr marL="1828334" algn="l" defTabSz="1828334" rtl="0" eaLnBrk="1" latinLnBrk="0" hangingPunct="1">
        <a:defRPr sz="3598" kern="1200">
          <a:solidFill>
            <a:schemeClr val="tx1"/>
          </a:solidFill>
          <a:latin typeface="+mn-lt"/>
          <a:ea typeface="+mn-ea"/>
          <a:cs typeface="+mn-cs"/>
        </a:defRPr>
      </a:lvl3pPr>
      <a:lvl4pPr marL="2742500" algn="l" defTabSz="1828334" rtl="0" eaLnBrk="1" latinLnBrk="0" hangingPunct="1">
        <a:defRPr sz="3598" kern="1200">
          <a:solidFill>
            <a:schemeClr val="tx1"/>
          </a:solidFill>
          <a:latin typeface="+mn-lt"/>
          <a:ea typeface="+mn-ea"/>
          <a:cs typeface="+mn-cs"/>
        </a:defRPr>
      </a:lvl4pPr>
      <a:lvl5pPr marL="3656665" algn="l" defTabSz="1828334" rtl="0" eaLnBrk="1" latinLnBrk="0" hangingPunct="1">
        <a:defRPr sz="3598" kern="1200">
          <a:solidFill>
            <a:schemeClr val="tx1"/>
          </a:solidFill>
          <a:latin typeface="+mn-lt"/>
          <a:ea typeface="+mn-ea"/>
          <a:cs typeface="+mn-cs"/>
        </a:defRPr>
      </a:lvl5pPr>
      <a:lvl6pPr marL="4570834" algn="l" defTabSz="1828334" rtl="0" eaLnBrk="1" latinLnBrk="0" hangingPunct="1">
        <a:defRPr sz="3598" kern="1200">
          <a:solidFill>
            <a:schemeClr val="tx1"/>
          </a:solidFill>
          <a:latin typeface="+mn-lt"/>
          <a:ea typeface="+mn-ea"/>
          <a:cs typeface="+mn-cs"/>
        </a:defRPr>
      </a:lvl6pPr>
      <a:lvl7pPr marL="5485002" algn="l" defTabSz="1828334" rtl="0" eaLnBrk="1" latinLnBrk="0" hangingPunct="1">
        <a:defRPr sz="3598" kern="1200">
          <a:solidFill>
            <a:schemeClr val="tx1"/>
          </a:solidFill>
          <a:latin typeface="+mn-lt"/>
          <a:ea typeface="+mn-ea"/>
          <a:cs typeface="+mn-cs"/>
        </a:defRPr>
      </a:lvl7pPr>
      <a:lvl8pPr marL="6399168" algn="l" defTabSz="1828334" rtl="0" eaLnBrk="1" latinLnBrk="0" hangingPunct="1">
        <a:defRPr sz="3598" kern="1200">
          <a:solidFill>
            <a:schemeClr val="tx1"/>
          </a:solidFill>
          <a:latin typeface="+mn-lt"/>
          <a:ea typeface="+mn-ea"/>
          <a:cs typeface="+mn-cs"/>
        </a:defRPr>
      </a:lvl8pPr>
      <a:lvl9pPr marL="7313333" algn="l" defTabSz="1828334" rtl="0" eaLnBrk="1" latinLnBrk="0" hangingPunct="1">
        <a:defRPr sz="35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ww.cgtvet.uz/" TargetMode="External"/><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hyperlink" Target="http://www.profedu.uz/" TargetMode="Externa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4"/>
          <p:cNvSpPr>
            <a:spLocks/>
          </p:cNvSpPr>
          <p:nvPr/>
        </p:nvSpPr>
        <p:spPr bwMode="auto">
          <a:xfrm>
            <a:off x="-5870770" y="-1793404"/>
            <a:ext cx="16133763" cy="13874751"/>
          </a:xfrm>
          <a:custGeom>
            <a:avLst/>
            <a:gdLst>
              <a:gd name="T0" fmla="*/ 175 w 175"/>
              <a:gd name="T1" fmla="*/ 136 h 150"/>
              <a:gd name="T2" fmla="*/ 168 w 175"/>
              <a:gd name="T3" fmla="*/ 136 h 150"/>
              <a:gd name="T4" fmla="*/ 159 w 175"/>
              <a:gd name="T5" fmla="*/ 136 h 150"/>
              <a:gd name="T6" fmla="*/ 120 w 175"/>
              <a:gd name="T7" fmla="*/ 135 h 150"/>
              <a:gd name="T8" fmla="*/ 75 w 175"/>
              <a:gd name="T9" fmla="*/ 150 h 150"/>
              <a:gd name="T10" fmla="*/ 0 w 175"/>
              <a:gd name="T11" fmla="*/ 75 h 150"/>
              <a:gd name="T12" fmla="*/ 75 w 175"/>
              <a:gd name="T13" fmla="*/ 0 h 150"/>
              <a:gd name="T14" fmla="*/ 150 w 175"/>
              <a:gd name="T15" fmla="*/ 75 h 150"/>
              <a:gd name="T16" fmla="*/ 148 w 175"/>
              <a:gd name="T17" fmla="*/ 88 h 150"/>
              <a:gd name="T18" fmla="*/ 165 w 175"/>
              <a:gd name="T19" fmla="*/ 119 h 150"/>
              <a:gd name="T20" fmla="*/ 172 w 175"/>
              <a:gd name="T21" fmla="*/ 130 h 150"/>
              <a:gd name="T22" fmla="*/ 175 w 175"/>
              <a:gd name="T23" fmla="*/ 13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50">
                <a:moveTo>
                  <a:pt x="175" y="136"/>
                </a:moveTo>
                <a:cubicBezTo>
                  <a:pt x="168" y="136"/>
                  <a:pt x="168" y="136"/>
                  <a:pt x="168" y="136"/>
                </a:cubicBezTo>
                <a:cubicBezTo>
                  <a:pt x="159" y="136"/>
                  <a:pt x="159" y="136"/>
                  <a:pt x="159" y="136"/>
                </a:cubicBezTo>
                <a:cubicBezTo>
                  <a:pt x="120" y="135"/>
                  <a:pt x="120" y="135"/>
                  <a:pt x="120" y="135"/>
                </a:cubicBezTo>
                <a:cubicBezTo>
                  <a:pt x="107" y="144"/>
                  <a:pt x="92" y="150"/>
                  <a:pt x="75" y="150"/>
                </a:cubicBezTo>
                <a:cubicBezTo>
                  <a:pt x="33" y="150"/>
                  <a:pt x="0" y="117"/>
                  <a:pt x="0" y="75"/>
                </a:cubicBezTo>
                <a:cubicBezTo>
                  <a:pt x="0" y="34"/>
                  <a:pt x="33" y="0"/>
                  <a:pt x="75" y="0"/>
                </a:cubicBezTo>
                <a:cubicBezTo>
                  <a:pt x="116" y="0"/>
                  <a:pt x="150" y="34"/>
                  <a:pt x="150" y="75"/>
                </a:cubicBezTo>
                <a:cubicBezTo>
                  <a:pt x="150" y="80"/>
                  <a:pt x="149" y="84"/>
                  <a:pt x="148" y="88"/>
                </a:cubicBezTo>
                <a:cubicBezTo>
                  <a:pt x="165" y="119"/>
                  <a:pt x="165" y="119"/>
                  <a:pt x="165" y="119"/>
                </a:cubicBezTo>
                <a:cubicBezTo>
                  <a:pt x="172" y="130"/>
                  <a:pt x="172" y="130"/>
                  <a:pt x="172" y="130"/>
                </a:cubicBezTo>
                <a:lnTo>
                  <a:pt x="175" y="136"/>
                </a:lnTo>
                <a:close/>
              </a:path>
            </a:pathLst>
          </a:custGeom>
          <a:solidFill>
            <a:srgbClr val="E6E7E8">
              <a:alpha val="35000"/>
            </a:srgbClr>
          </a:solidFill>
          <a:ln>
            <a:noFill/>
          </a:ln>
        </p:spPr>
        <p:txBody>
          <a:bodyPr vert="horz" wrap="square" lIns="91441" tIns="45719" rIns="91441" bIns="45719" numCol="1" anchor="t" anchorCtr="0" compatLnSpc="1">
            <a:prstTxWarp prst="textNoShape">
              <a:avLst/>
            </a:prstTxWarp>
          </a:bodyPr>
          <a:lstStyle/>
          <a:p>
            <a:endParaRPr lang="en-US" sz="792"/>
          </a:p>
        </p:txBody>
      </p:sp>
      <p:sp>
        <p:nvSpPr>
          <p:cNvPr id="3" name="AutoShape 3"/>
          <p:cNvSpPr>
            <a:spLocks noChangeAspect="1" noChangeArrowheads="1" noTextEdit="1"/>
          </p:cNvSpPr>
          <p:nvPr/>
        </p:nvSpPr>
        <p:spPr bwMode="auto">
          <a:xfrm>
            <a:off x="9337675" y="4410076"/>
            <a:ext cx="4976813"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z-Cyrl-UZ"/>
          </a:p>
        </p:txBody>
      </p:sp>
      <p:sp>
        <p:nvSpPr>
          <p:cNvPr id="5" name="Rectangle 6"/>
          <p:cNvSpPr>
            <a:spLocks noChangeArrowheads="1"/>
          </p:cNvSpPr>
          <p:nvPr/>
        </p:nvSpPr>
        <p:spPr bwMode="auto">
          <a:xfrm>
            <a:off x="16869535" y="8405958"/>
            <a:ext cx="43729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uz-Cyrl-UZ" altLang="uz-Cyrl-UZ" sz="4000" dirty="0">
                <a:solidFill>
                  <a:srgbClr val="5A5A5A"/>
                </a:solidFill>
                <a:latin typeface="Proxima Nova Soft" charset="0"/>
              </a:rPr>
              <a:t>Ш.Шарофаддинов</a:t>
            </a:r>
          </a:p>
        </p:txBody>
      </p:sp>
      <p:sp>
        <p:nvSpPr>
          <p:cNvPr id="6" name="Прямоугольник 5"/>
          <p:cNvSpPr/>
          <p:nvPr/>
        </p:nvSpPr>
        <p:spPr>
          <a:xfrm>
            <a:off x="2920182" y="2439322"/>
            <a:ext cx="18641960" cy="5170646"/>
          </a:xfrm>
          <a:prstGeom prst="rect">
            <a:avLst/>
          </a:prstGeom>
        </p:spPr>
        <p:txBody>
          <a:bodyPr wrap="square">
            <a:spAutoFit/>
          </a:bodyPr>
          <a:lstStyle/>
          <a:p>
            <a:pPr algn="just"/>
            <a:r>
              <a:rPr lang="ru-RU" sz="6600" b="1" dirty="0">
                <a:solidFill>
                  <a:srgbClr val="5A5A5A"/>
                </a:solidFill>
                <a:latin typeface="Proxima Nova Soft Md" charset="0"/>
              </a:rPr>
              <a:t>Методическое обеспечение, разработка и внедрение цифровых образовательных ресурсов в систему профессионального образования в условиях </a:t>
            </a:r>
            <a:r>
              <a:rPr lang="ru-RU" sz="6600" b="1" dirty="0" err="1">
                <a:solidFill>
                  <a:srgbClr val="5A5A5A"/>
                </a:solidFill>
                <a:latin typeface="Proxima Nova Soft Md" charset="0"/>
              </a:rPr>
              <a:t>короновирусной</a:t>
            </a:r>
            <a:r>
              <a:rPr lang="ru-RU" sz="6600" b="1" dirty="0">
                <a:solidFill>
                  <a:srgbClr val="5A5A5A"/>
                </a:solidFill>
                <a:latin typeface="Proxima Nova Soft Md" charset="0"/>
              </a:rPr>
              <a:t> пандемии</a:t>
            </a:r>
            <a:endParaRPr lang="uz-Cyrl-UZ" sz="6600" b="1" dirty="0">
              <a:solidFill>
                <a:srgbClr val="5A5A5A"/>
              </a:solidFill>
              <a:latin typeface="Proxima Nova Soft Md" charset="0"/>
            </a:endParaRPr>
          </a:p>
        </p:txBody>
      </p:sp>
    </p:spTree>
    <p:extLst>
      <p:ext uri="{BB962C8B-B14F-4D97-AF65-F5344CB8AC3E}">
        <p14:creationId xmlns:p14="http://schemas.microsoft.com/office/powerpoint/2010/main" val="2870652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22338080" y="29088"/>
            <a:ext cx="2007558" cy="3119356"/>
          </a:xfrm>
        </p:spPr>
        <p:txBody>
          <a:bodyPr/>
          <a:lstStyle/>
          <a:p>
            <a:fld id="{8E634BBC-562C-084E-A5E8-A4A91B5D7A0A}" type="slidenum">
              <a:rPr lang="en-US" sz="20000" smtClean="0"/>
              <a:pPr/>
              <a:t>2</a:t>
            </a:fld>
            <a:endParaRPr lang="en-US" sz="20000" dirty="0"/>
          </a:p>
        </p:txBody>
      </p:sp>
      <p:grpSp>
        <p:nvGrpSpPr>
          <p:cNvPr id="30" name="Group 50">
            <a:extLst>
              <a:ext uri="{FF2B5EF4-FFF2-40B4-BE49-F238E27FC236}">
                <a16:creationId xmlns:a16="http://schemas.microsoft.com/office/drawing/2014/main" id="{5481EE8B-584C-BA4B-A3D9-DFD0235E54A8}"/>
              </a:ext>
            </a:extLst>
          </p:cNvPr>
          <p:cNvGrpSpPr/>
          <p:nvPr/>
        </p:nvGrpSpPr>
        <p:grpSpPr>
          <a:xfrm>
            <a:off x="11794772" y="4673244"/>
            <a:ext cx="788263" cy="210761"/>
            <a:chOff x="5930739" y="4075910"/>
            <a:chExt cx="333697" cy="89222"/>
          </a:xfrm>
        </p:grpSpPr>
        <p:sp>
          <p:nvSpPr>
            <p:cNvPr id="31" name="Oval 51">
              <a:extLst>
                <a:ext uri="{FF2B5EF4-FFF2-40B4-BE49-F238E27FC236}">
                  <a16:creationId xmlns:a16="http://schemas.microsoft.com/office/drawing/2014/main" id="{5EEB47F6-5176-5941-8797-1B8A328DA623}"/>
                </a:ext>
              </a:extLst>
            </p:cNvPr>
            <p:cNvSpPr>
              <a:spLocks noChangeAspect="1"/>
            </p:cNvSpPr>
            <p:nvPr/>
          </p:nvSpPr>
          <p:spPr>
            <a:xfrm>
              <a:off x="6052977" y="4075910"/>
              <a:ext cx="89222" cy="89222"/>
            </a:xfrm>
            <a:prstGeom prst="ellipse">
              <a:avLst/>
            </a:prstGeom>
            <a:solidFill>
              <a:srgbClr val="0077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2" name="Oval 52">
              <a:extLst>
                <a:ext uri="{FF2B5EF4-FFF2-40B4-BE49-F238E27FC236}">
                  <a16:creationId xmlns:a16="http://schemas.microsoft.com/office/drawing/2014/main" id="{CA064A0F-3985-A642-8A58-B3B2ED43144C}"/>
                </a:ext>
              </a:extLst>
            </p:cNvPr>
            <p:cNvSpPr>
              <a:spLocks noChangeAspect="1"/>
            </p:cNvSpPr>
            <p:nvPr/>
          </p:nvSpPr>
          <p:spPr>
            <a:xfrm>
              <a:off x="5930739" y="4075910"/>
              <a:ext cx="89222" cy="89222"/>
            </a:xfrm>
            <a:prstGeom prst="ellipse">
              <a:avLst/>
            </a:prstGeom>
            <a:solidFill>
              <a:srgbClr val="0077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3" name="Oval 53">
              <a:extLst>
                <a:ext uri="{FF2B5EF4-FFF2-40B4-BE49-F238E27FC236}">
                  <a16:creationId xmlns:a16="http://schemas.microsoft.com/office/drawing/2014/main" id="{EBAEEE63-ADC7-BE41-8DAF-F4C7608BD9B4}"/>
                </a:ext>
              </a:extLst>
            </p:cNvPr>
            <p:cNvSpPr>
              <a:spLocks noChangeAspect="1"/>
            </p:cNvSpPr>
            <p:nvPr/>
          </p:nvSpPr>
          <p:spPr>
            <a:xfrm>
              <a:off x="6175214" y="4075910"/>
              <a:ext cx="89222" cy="89222"/>
            </a:xfrm>
            <a:prstGeom prst="ellipse">
              <a:avLst/>
            </a:prstGeom>
            <a:solidFill>
              <a:srgbClr val="0077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34" name="Title 3">
            <a:extLst>
              <a:ext uri="{FF2B5EF4-FFF2-40B4-BE49-F238E27FC236}">
                <a16:creationId xmlns:a16="http://schemas.microsoft.com/office/drawing/2014/main" id="{2494E725-9627-A24A-9278-2846200E4380}"/>
              </a:ext>
            </a:extLst>
          </p:cNvPr>
          <p:cNvSpPr txBox="1">
            <a:spLocks/>
          </p:cNvSpPr>
          <p:nvPr/>
        </p:nvSpPr>
        <p:spPr>
          <a:xfrm>
            <a:off x="883506" y="490087"/>
            <a:ext cx="13272407" cy="9973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ru-RU" sz="5400" b="1" dirty="0">
                <a:solidFill>
                  <a:schemeClr val="tx1">
                    <a:lumMod val="75000"/>
                    <a:lumOff val="25000"/>
                  </a:schemeClr>
                </a:solidFill>
                <a:latin typeface="Calibri" panose="020F0502020204030204"/>
              </a:rPr>
              <a:t>ЧТО ИЗМЕНИЛОСЬ?</a:t>
            </a:r>
            <a:endParaRPr lang="en-US" sz="5400" dirty="0">
              <a:solidFill>
                <a:schemeClr val="tx1">
                  <a:lumMod val="75000"/>
                  <a:lumOff val="25000"/>
                </a:schemeClr>
              </a:solidFill>
              <a:latin typeface="Calibri Light" panose="020F0302020204030204"/>
            </a:endParaRPr>
          </a:p>
        </p:txBody>
      </p:sp>
      <p:grpSp>
        <p:nvGrpSpPr>
          <p:cNvPr id="3" name="Группа 2"/>
          <p:cNvGrpSpPr/>
          <p:nvPr/>
        </p:nvGrpSpPr>
        <p:grpSpPr>
          <a:xfrm>
            <a:off x="2139342" y="5542162"/>
            <a:ext cx="6090258" cy="5651815"/>
            <a:chOff x="2139342" y="5542162"/>
            <a:chExt cx="6090258" cy="5651815"/>
          </a:xfrm>
        </p:grpSpPr>
        <p:sp>
          <p:nvSpPr>
            <p:cNvPr id="36" name="Freeform 5"/>
            <p:cNvSpPr>
              <a:spLocks noEditPoints="1"/>
            </p:cNvSpPr>
            <p:nvPr/>
          </p:nvSpPr>
          <p:spPr bwMode="auto">
            <a:xfrm>
              <a:off x="2461908" y="5542162"/>
              <a:ext cx="5445125" cy="3530599"/>
            </a:xfrm>
            <a:custGeom>
              <a:avLst/>
              <a:gdLst>
                <a:gd name="T0" fmla="*/ 623 w 921"/>
                <a:gd name="T1" fmla="*/ 0 h 596"/>
                <a:gd name="T2" fmla="*/ 298 w 921"/>
                <a:gd name="T3" fmla="*/ 0 h 596"/>
                <a:gd name="T4" fmla="*/ 88 w 921"/>
                <a:gd name="T5" fmla="*/ 88 h 596"/>
                <a:gd name="T6" fmla="*/ 0 w 921"/>
                <a:gd name="T7" fmla="*/ 298 h 596"/>
                <a:gd name="T8" fmla="*/ 298 w 921"/>
                <a:gd name="T9" fmla="*/ 596 h 596"/>
                <a:gd name="T10" fmla="*/ 623 w 921"/>
                <a:gd name="T11" fmla="*/ 596 h 596"/>
                <a:gd name="T12" fmla="*/ 833 w 921"/>
                <a:gd name="T13" fmla="*/ 508 h 596"/>
                <a:gd name="T14" fmla="*/ 921 w 921"/>
                <a:gd name="T15" fmla="*/ 298 h 596"/>
                <a:gd name="T16" fmla="*/ 623 w 921"/>
                <a:gd name="T17" fmla="*/ 0 h 596"/>
                <a:gd name="T18" fmla="*/ 818 w 921"/>
                <a:gd name="T19" fmla="*/ 500 h 596"/>
                <a:gd name="T20" fmla="*/ 616 w 921"/>
                <a:gd name="T21" fmla="*/ 584 h 596"/>
                <a:gd name="T22" fmla="*/ 304 w 921"/>
                <a:gd name="T23" fmla="*/ 584 h 596"/>
                <a:gd name="T24" fmla="*/ 19 w 921"/>
                <a:gd name="T25" fmla="*/ 298 h 596"/>
                <a:gd name="T26" fmla="*/ 103 w 921"/>
                <a:gd name="T27" fmla="*/ 96 h 596"/>
                <a:gd name="T28" fmla="*/ 304 w 921"/>
                <a:gd name="T29" fmla="*/ 13 h 596"/>
                <a:gd name="T30" fmla="*/ 616 w 921"/>
                <a:gd name="T31" fmla="*/ 13 h 596"/>
                <a:gd name="T32" fmla="*/ 902 w 921"/>
                <a:gd name="T33" fmla="*/ 298 h 596"/>
                <a:gd name="T34" fmla="*/ 818 w 921"/>
                <a:gd name="T35" fmla="*/ 50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1" h="596">
                  <a:moveTo>
                    <a:pt x="623" y="0"/>
                  </a:moveTo>
                  <a:cubicBezTo>
                    <a:pt x="298" y="0"/>
                    <a:pt x="298" y="0"/>
                    <a:pt x="298" y="0"/>
                  </a:cubicBezTo>
                  <a:cubicBezTo>
                    <a:pt x="216" y="0"/>
                    <a:pt x="142" y="34"/>
                    <a:pt x="88" y="88"/>
                  </a:cubicBezTo>
                  <a:cubicBezTo>
                    <a:pt x="34" y="142"/>
                    <a:pt x="0" y="216"/>
                    <a:pt x="0" y="298"/>
                  </a:cubicBezTo>
                  <a:cubicBezTo>
                    <a:pt x="0" y="462"/>
                    <a:pt x="134" y="596"/>
                    <a:pt x="298" y="596"/>
                  </a:cubicBezTo>
                  <a:cubicBezTo>
                    <a:pt x="623" y="596"/>
                    <a:pt x="623" y="596"/>
                    <a:pt x="623" y="596"/>
                  </a:cubicBezTo>
                  <a:cubicBezTo>
                    <a:pt x="705" y="596"/>
                    <a:pt x="779" y="562"/>
                    <a:pt x="833" y="508"/>
                  </a:cubicBezTo>
                  <a:cubicBezTo>
                    <a:pt x="887" y="454"/>
                    <a:pt x="921" y="380"/>
                    <a:pt x="921" y="298"/>
                  </a:cubicBezTo>
                  <a:cubicBezTo>
                    <a:pt x="921" y="134"/>
                    <a:pt x="787" y="0"/>
                    <a:pt x="623" y="0"/>
                  </a:cubicBezTo>
                  <a:close/>
                  <a:moveTo>
                    <a:pt x="818" y="500"/>
                  </a:moveTo>
                  <a:cubicBezTo>
                    <a:pt x="766" y="552"/>
                    <a:pt x="695" y="584"/>
                    <a:pt x="616" y="584"/>
                  </a:cubicBezTo>
                  <a:cubicBezTo>
                    <a:pt x="304" y="584"/>
                    <a:pt x="304" y="584"/>
                    <a:pt x="304" y="584"/>
                  </a:cubicBezTo>
                  <a:cubicBezTo>
                    <a:pt x="147" y="584"/>
                    <a:pt x="19" y="455"/>
                    <a:pt x="19" y="298"/>
                  </a:cubicBezTo>
                  <a:cubicBezTo>
                    <a:pt x="19" y="220"/>
                    <a:pt x="51" y="148"/>
                    <a:pt x="103" y="96"/>
                  </a:cubicBezTo>
                  <a:cubicBezTo>
                    <a:pt x="155" y="45"/>
                    <a:pt x="226" y="13"/>
                    <a:pt x="304" y="13"/>
                  </a:cubicBezTo>
                  <a:cubicBezTo>
                    <a:pt x="616" y="13"/>
                    <a:pt x="616" y="13"/>
                    <a:pt x="616" y="13"/>
                  </a:cubicBezTo>
                  <a:cubicBezTo>
                    <a:pt x="773" y="13"/>
                    <a:pt x="902" y="141"/>
                    <a:pt x="902" y="298"/>
                  </a:cubicBezTo>
                  <a:cubicBezTo>
                    <a:pt x="902" y="377"/>
                    <a:pt x="870" y="448"/>
                    <a:pt x="818" y="500"/>
                  </a:cubicBezTo>
                  <a:close/>
                </a:path>
              </a:pathLst>
            </a:custGeom>
            <a:solidFill>
              <a:srgbClr val="00AFD2"/>
            </a:solidFill>
            <a:ln>
              <a:noFill/>
            </a:ln>
            <a:effectLst>
              <a:outerShdw blurRad="50800" dist="38100" dir="2700000" algn="tl" rotWithShape="0">
                <a:prstClr val="black">
                  <a:alpha val="40000"/>
                </a:prstClr>
              </a:outerShdw>
            </a:effectLst>
          </p:spPr>
          <p:txBody>
            <a:bodyPr vert="horz" wrap="square" lIns="91441" tIns="45719" rIns="91441" bIns="45719" numCol="1" anchor="t" anchorCtr="0" compatLnSpc="1">
              <a:prstTxWarp prst="textNoShape">
                <a:avLst/>
              </a:prstTxWarp>
            </a:bodyPr>
            <a:lstStyle/>
            <a:p>
              <a:endParaRPr lang="en-US" sz="792">
                <a:effectLst>
                  <a:outerShdw blurRad="50800" dist="38100" dir="2700000" algn="tl" rotWithShape="0">
                    <a:prstClr val="black">
                      <a:alpha val="40000"/>
                    </a:prstClr>
                  </a:outerShdw>
                </a:effectLst>
              </a:endParaRPr>
            </a:p>
          </p:txBody>
        </p:sp>
        <p:sp>
          <p:nvSpPr>
            <p:cNvPr id="44" name="TextBox 43"/>
            <p:cNvSpPr txBox="1"/>
            <p:nvPr/>
          </p:nvSpPr>
          <p:spPr>
            <a:xfrm>
              <a:off x="2139342" y="9870538"/>
              <a:ext cx="6090258" cy="1323439"/>
            </a:xfrm>
            <a:prstGeom prst="rect">
              <a:avLst/>
            </a:prstGeom>
            <a:noFill/>
          </p:spPr>
          <p:txBody>
            <a:bodyPr wrap="square" rtlCol="0">
              <a:spAutoFit/>
            </a:bodyPr>
            <a:lstStyle/>
            <a:p>
              <a:pPr algn="ctr"/>
              <a:r>
                <a:rPr lang="uz-Cyrl-UZ" sz="4000" b="1" dirty="0">
                  <a:solidFill>
                    <a:schemeClr val="tx1">
                      <a:lumMod val="75000"/>
                      <a:lumOff val="25000"/>
                    </a:schemeClr>
                  </a:solidFill>
                </a:rPr>
                <a:t>Профессиональных школ -НПО</a:t>
              </a:r>
              <a:endParaRPr lang="en-US" sz="4000" b="1" dirty="0">
                <a:solidFill>
                  <a:schemeClr val="tx1">
                    <a:lumMod val="75000"/>
                    <a:lumOff val="25000"/>
                  </a:schemeClr>
                </a:solidFill>
              </a:endParaRPr>
            </a:p>
          </p:txBody>
        </p:sp>
        <p:sp>
          <p:nvSpPr>
            <p:cNvPr id="47" name="Freeform 5"/>
            <p:cNvSpPr>
              <a:spLocks/>
            </p:cNvSpPr>
            <p:nvPr/>
          </p:nvSpPr>
          <p:spPr bwMode="auto">
            <a:xfrm>
              <a:off x="4459342" y="8462498"/>
              <a:ext cx="1450257" cy="997597"/>
            </a:xfrm>
            <a:custGeom>
              <a:avLst/>
              <a:gdLst>
                <a:gd name="T0" fmla="*/ 367 w 557"/>
                <a:gd name="T1" fmla="*/ 382 h 382"/>
                <a:gd name="T2" fmla="*/ 190 w 557"/>
                <a:gd name="T3" fmla="*/ 382 h 382"/>
                <a:gd name="T4" fmla="*/ 0 w 557"/>
                <a:gd name="T5" fmla="*/ 191 h 382"/>
                <a:gd name="T6" fmla="*/ 0 w 557"/>
                <a:gd name="T7" fmla="*/ 191 h 382"/>
                <a:gd name="T8" fmla="*/ 190 w 557"/>
                <a:gd name="T9" fmla="*/ 0 h 382"/>
                <a:gd name="T10" fmla="*/ 367 w 557"/>
                <a:gd name="T11" fmla="*/ 0 h 382"/>
                <a:gd name="T12" fmla="*/ 557 w 557"/>
                <a:gd name="T13" fmla="*/ 191 h 382"/>
                <a:gd name="T14" fmla="*/ 557 w 557"/>
                <a:gd name="T15" fmla="*/ 191 h 382"/>
                <a:gd name="T16" fmla="*/ 367 w 557"/>
                <a:gd name="T1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82">
                  <a:moveTo>
                    <a:pt x="367" y="382"/>
                  </a:moveTo>
                  <a:cubicBezTo>
                    <a:pt x="190" y="382"/>
                    <a:pt x="190" y="382"/>
                    <a:pt x="190" y="382"/>
                  </a:cubicBezTo>
                  <a:cubicBezTo>
                    <a:pt x="85" y="382"/>
                    <a:pt x="0" y="296"/>
                    <a:pt x="0" y="191"/>
                  </a:cubicBezTo>
                  <a:cubicBezTo>
                    <a:pt x="0" y="191"/>
                    <a:pt x="0" y="191"/>
                    <a:pt x="0" y="191"/>
                  </a:cubicBezTo>
                  <a:cubicBezTo>
                    <a:pt x="0" y="86"/>
                    <a:pt x="85" y="0"/>
                    <a:pt x="190" y="0"/>
                  </a:cubicBezTo>
                  <a:cubicBezTo>
                    <a:pt x="367" y="0"/>
                    <a:pt x="367" y="0"/>
                    <a:pt x="367" y="0"/>
                  </a:cubicBezTo>
                  <a:cubicBezTo>
                    <a:pt x="472" y="0"/>
                    <a:pt x="557" y="86"/>
                    <a:pt x="557" y="191"/>
                  </a:cubicBezTo>
                  <a:cubicBezTo>
                    <a:pt x="557" y="191"/>
                    <a:pt x="557" y="191"/>
                    <a:pt x="557" y="191"/>
                  </a:cubicBezTo>
                  <a:cubicBezTo>
                    <a:pt x="557" y="297"/>
                    <a:pt x="472" y="382"/>
                    <a:pt x="367" y="382"/>
                  </a:cubicBezTo>
                  <a:close/>
                </a:path>
              </a:pathLst>
            </a:custGeom>
            <a:solidFill>
              <a:srgbClr val="00AFD2"/>
            </a:solidFill>
            <a:ln>
              <a:noFill/>
            </a:ln>
            <a:effectLst>
              <a:outerShdw blurRad="50800" dist="38100" dir="2700000" algn="tl" rotWithShape="0">
                <a:prstClr val="black">
                  <a:alpha val="40000"/>
                </a:prstClr>
              </a:outerShdw>
            </a:effectLst>
          </p:spPr>
          <p:txBody>
            <a:bodyPr vert="horz" wrap="square" lIns="91441" tIns="45719" rIns="91441" bIns="45719" numCol="1" anchor="ctr" anchorCtr="0" compatLnSpc="1">
              <a:prstTxWarp prst="textNoShape">
                <a:avLst/>
              </a:prstTxWarp>
            </a:bodyPr>
            <a:lstStyle/>
            <a:p>
              <a:pPr algn="ctr"/>
              <a:r>
                <a:rPr lang="en-US" sz="5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a:t>
              </a:r>
            </a:p>
          </p:txBody>
        </p:sp>
        <p:sp>
          <p:nvSpPr>
            <p:cNvPr id="51" name="Title 3">
              <a:extLst>
                <a:ext uri="{FF2B5EF4-FFF2-40B4-BE49-F238E27FC236}">
                  <a16:creationId xmlns:a16="http://schemas.microsoft.com/office/drawing/2014/main" id="{2494E725-9627-A24A-9278-2846200E4380}"/>
                </a:ext>
              </a:extLst>
            </p:cNvPr>
            <p:cNvSpPr txBox="1">
              <a:spLocks/>
            </p:cNvSpPr>
            <p:nvPr/>
          </p:nvSpPr>
          <p:spPr>
            <a:xfrm>
              <a:off x="3459444" y="6016784"/>
              <a:ext cx="3450051" cy="20583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uz-Latn-UZ" sz="13800" b="1" dirty="0">
                  <a:solidFill>
                    <a:schemeClr val="tx1">
                      <a:lumMod val="50000"/>
                      <a:lumOff val="50000"/>
                    </a:schemeClr>
                  </a:solidFill>
                  <a:effectLst>
                    <a:outerShdw blurRad="38100" dist="38100" dir="2700000" algn="tl">
                      <a:srgbClr val="000000">
                        <a:alpha val="43137"/>
                      </a:srgbClr>
                    </a:outerShdw>
                  </a:effectLst>
                  <a:latin typeface="Calibri" panose="020F0502020204030204"/>
                </a:rPr>
                <a:t>340</a:t>
              </a:r>
              <a:endParaRPr lang="en-US" sz="13800" dirty="0">
                <a:solidFill>
                  <a:schemeClr val="tx1">
                    <a:lumMod val="50000"/>
                    <a:lumOff val="50000"/>
                  </a:schemeClr>
                </a:solidFill>
                <a:effectLst>
                  <a:outerShdw blurRad="38100" dist="38100" dir="2700000" algn="tl">
                    <a:srgbClr val="000000">
                      <a:alpha val="43137"/>
                    </a:srgbClr>
                  </a:outerShdw>
                </a:effectLst>
                <a:latin typeface="Calibri Light" panose="020F0302020204030204"/>
              </a:endParaRPr>
            </a:p>
          </p:txBody>
        </p:sp>
      </p:grpSp>
      <p:grpSp>
        <p:nvGrpSpPr>
          <p:cNvPr id="4" name="Группа 3"/>
          <p:cNvGrpSpPr/>
          <p:nvPr/>
        </p:nvGrpSpPr>
        <p:grpSpPr>
          <a:xfrm>
            <a:off x="9291838" y="5542162"/>
            <a:ext cx="5811652" cy="5344038"/>
            <a:chOff x="9466448" y="5542162"/>
            <a:chExt cx="5811652" cy="5344038"/>
          </a:xfrm>
        </p:grpSpPr>
        <p:sp>
          <p:nvSpPr>
            <p:cNvPr id="37" name="Freeform 5"/>
            <p:cNvSpPr>
              <a:spLocks noEditPoints="1"/>
            </p:cNvSpPr>
            <p:nvPr/>
          </p:nvSpPr>
          <p:spPr bwMode="auto">
            <a:xfrm>
              <a:off x="9523370" y="5542162"/>
              <a:ext cx="5445125" cy="3530599"/>
            </a:xfrm>
            <a:custGeom>
              <a:avLst/>
              <a:gdLst>
                <a:gd name="T0" fmla="*/ 623 w 921"/>
                <a:gd name="T1" fmla="*/ 0 h 596"/>
                <a:gd name="T2" fmla="*/ 298 w 921"/>
                <a:gd name="T3" fmla="*/ 0 h 596"/>
                <a:gd name="T4" fmla="*/ 88 w 921"/>
                <a:gd name="T5" fmla="*/ 88 h 596"/>
                <a:gd name="T6" fmla="*/ 0 w 921"/>
                <a:gd name="T7" fmla="*/ 298 h 596"/>
                <a:gd name="T8" fmla="*/ 298 w 921"/>
                <a:gd name="T9" fmla="*/ 596 h 596"/>
                <a:gd name="T10" fmla="*/ 623 w 921"/>
                <a:gd name="T11" fmla="*/ 596 h 596"/>
                <a:gd name="T12" fmla="*/ 833 w 921"/>
                <a:gd name="T13" fmla="*/ 508 h 596"/>
                <a:gd name="T14" fmla="*/ 921 w 921"/>
                <a:gd name="T15" fmla="*/ 298 h 596"/>
                <a:gd name="T16" fmla="*/ 623 w 921"/>
                <a:gd name="T17" fmla="*/ 0 h 596"/>
                <a:gd name="T18" fmla="*/ 818 w 921"/>
                <a:gd name="T19" fmla="*/ 500 h 596"/>
                <a:gd name="T20" fmla="*/ 616 w 921"/>
                <a:gd name="T21" fmla="*/ 584 h 596"/>
                <a:gd name="T22" fmla="*/ 304 w 921"/>
                <a:gd name="T23" fmla="*/ 584 h 596"/>
                <a:gd name="T24" fmla="*/ 19 w 921"/>
                <a:gd name="T25" fmla="*/ 298 h 596"/>
                <a:gd name="T26" fmla="*/ 103 w 921"/>
                <a:gd name="T27" fmla="*/ 96 h 596"/>
                <a:gd name="T28" fmla="*/ 304 w 921"/>
                <a:gd name="T29" fmla="*/ 13 h 596"/>
                <a:gd name="T30" fmla="*/ 616 w 921"/>
                <a:gd name="T31" fmla="*/ 13 h 596"/>
                <a:gd name="T32" fmla="*/ 902 w 921"/>
                <a:gd name="T33" fmla="*/ 298 h 596"/>
                <a:gd name="T34" fmla="*/ 818 w 921"/>
                <a:gd name="T35" fmla="*/ 50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1" h="596">
                  <a:moveTo>
                    <a:pt x="623" y="0"/>
                  </a:moveTo>
                  <a:cubicBezTo>
                    <a:pt x="298" y="0"/>
                    <a:pt x="298" y="0"/>
                    <a:pt x="298" y="0"/>
                  </a:cubicBezTo>
                  <a:cubicBezTo>
                    <a:pt x="216" y="0"/>
                    <a:pt x="142" y="34"/>
                    <a:pt x="88" y="88"/>
                  </a:cubicBezTo>
                  <a:cubicBezTo>
                    <a:pt x="34" y="142"/>
                    <a:pt x="0" y="216"/>
                    <a:pt x="0" y="298"/>
                  </a:cubicBezTo>
                  <a:cubicBezTo>
                    <a:pt x="0" y="462"/>
                    <a:pt x="134" y="596"/>
                    <a:pt x="298" y="596"/>
                  </a:cubicBezTo>
                  <a:cubicBezTo>
                    <a:pt x="623" y="596"/>
                    <a:pt x="623" y="596"/>
                    <a:pt x="623" y="596"/>
                  </a:cubicBezTo>
                  <a:cubicBezTo>
                    <a:pt x="705" y="596"/>
                    <a:pt x="779" y="562"/>
                    <a:pt x="833" y="508"/>
                  </a:cubicBezTo>
                  <a:cubicBezTo>
                    <a:pt x="887" y="454"/>
                    <a:pt x="921" y="380"/>
                    <a:pt x="921" y="298"/>
                  </a:cubicBezTo>
                  <a:cubicBezTo>
                    <a:pt x="921" y="134"/>
                    <a:pt x="787" y="0"/>
                    <a:pt x="623" y="0"/>
                  </a:cubicBezTo>
                  <a:close/>
                  <a:moveTo>
                    <a:pt x="818" y="500"/>
                  </a:moveTo>
                  <a:cubicBezTo>
                    <a:pt x="766" y="552"/>
                    <a:pt x="695" y="584"/>
                    <a:pt x="616" y="584"/>
                  </a:cubicBezTo>
                  <a:cubicBezTo>
                    <a:pt x="304" y="584"/>
                    <a:pt x="304" y="584"/>
                    <a:pt x="304" y="584"/>
                  </a:cubicBezTo>
                  <a:cubicBezTo>
                    <a:pt x="147" y="584"/>
                    <a:pt x="19" y="455"/>
                    <a:pt x="19" y="298"/>
                  </a:cubicBezTo>
                  <a:cubicBezTo>
                    <a:pt x="19" y="220"/>
                    <a:pt x="51" y="148"/>
                    <a:pt x="103" y="96"/>
                  </a:cubicBezTo>
                  <a:cubicBezTo>
                    <a:pt x="155" y="45"/>
                    <a:pt x="226" y="13"/>
                    <a:pt x="304" y="13"/>
                  </a:cubicBezTo>
                  <a:cubicBezTo>
                    <a:pt x="616" y="13"/>
                    <a:pt x="616" y="13"/>
                    <a:pt x="616" y="13"/>
                  </a:cubicBezTo>
                  <a:cubicBezTo>
                    <a:pt x="773" y="13"/>
                    <a:pt x="902" y="141"/>
                    <a:pt x="902" y="298"/>
                  </a:cubicBezTo>
                  <a:cubicBezTo>
                    <a:pt x="902" y="377"/>
                    <a:pt x="870" y="448"/>
                    <a:pt x="818" y="500"/>
                  </a:cubicBezTo>
                  <a:close/>
                </a:path>
              </a:pathLst>
            </a:custGeom>
            <a:solidFill>
              <a:srgbClr val="00AFD2"/>
            </a:solidFill>
            <a:ln>
              <a:noFill/>
            </a:ln>
            <a:effectLst>
              <a:outerShdw blurRad="50800" dist="38100" dir="2700000" algn="tl" rotWithShape="0">
                <a:prstClr val="black">
                  <a:alpha val="40000"/>
                </a:prstClr>
              </a:outerShdw>
            </a:effectLst>
          </p:spPr>
          <p:txBody>
            <a:bodyPr vert="horz" wrap="square" lIns="91441" tIns="45719" rIns="91441" bIns="45719" numCol="1" anchor="t" anchorCtr="0" compatLnSpc="1">
              <a:prstTxWarp prst="textNoShape">
                <a:avLst/>
              </a:prstTxWarp>
            </a:bodyPr>
            <a:lstStyle/>
            <a:p>
              <a:endParaRPr lang="en-US" sz="792"/>
            </a:p>
          </p:txBody>
        </p:sp>
        <p:sp>
          <p:nvSpPr>
            <p:cNvPr id="49" name="Freeform 5"/>
            <p:cNvSpPr>
              <a:spLocks/>
            </p:cNvSpPr>
            <p:nvPr/>
          </p:nvSpPr>
          <p:spPr bwMode="auto">
            <a:xfrm>
              <a:off x="11520804" y="8462498"/>
              <a:ext cx="1450257" cy="997597"/>
            </a:xfrm>
            <a:custGeom>
              <a:avLst/>
              <a:gdLst>
                <a:gd name="T0" fmla="*/ 367 w 557"/>
                <a:gd name="T1" fmla="*/ 382 h 382"/>
                <a:gd name="T2" fmla="*/ 190 w 557"/>
                <a:gd name="T3" fmla="*/ 382 h 382"/>
                <a:gd name="T4" fmla="*/ 0 w 557"/>
                <a:gd name="T5" fmla="*/ 191 h 382"/>
                <a:gd name="T6" fmla="*/ 0 w 557"/>
                <a:gd name="T7" fmla="*/ 191 h 382"/>
                <a:gd name="T8" fmla="*/ 190 w 557"/>
                <a:gd name="T9" fmla="*/ 0 h 382"/>
                <a:gd name="T10" fmla="*/ 367 w 557"/>
                <a:gd name="T11" fmla="*/ 0 h 382"/>
                <a:gd name="T12" fmla="*/ 557 w 557"/>
                <a:gd name="T13" fmla="*/ 191 h 382"/>
                <a:gd name="T14" fmla="*/ 557 w 557"/>
                <a:gd name="T15" fmla="*/ 191 h 382"/>
                <a:gd name="T16" fmla="*/ 367 w 557"/>
                <a:gd name="T1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82">
                  <a:moveTo>
                    <a:pt x="367" y="382"/>
                  </a:moveTo>
                  <a:cubicBezTo>
                    <a:pt x="190" y="382"/>
                    <a:pt x="190" y="382"/>
                    <a:pt x="190" y="382"/>
                  </a:cubicBezTo>
                  <a:cubicBezTo>
                    <a:pt x="85" y="382"/>
                    <a:pt x="0" y="296"/>
                    <a:pt x="0" y="191"/>
                  </a:cubicBezTo>
                  <a:cubicBezTo>
                    <a:pt x="0" y="191"/>
                    <a:pt x="0" y="191"/>
                    <a:pt x="0" y="191"/>
                  </a:cubicBezTo>
                  <a:cubicBezTo>
                    <a:pt x="0" y="86"/>
                    <a:pt x="85" y="0"/>
                    <a:pt x="190" y="0"/>
                  </a:cubicBezTo>
                  <a:cubicBezTo>
                    <a:pt x="367" y="0"/>
                    <a:pt x="367" y="0"/>
                    <a:pt x="367" y="0"/>
                  </a:cubicBezTo>
                  <a:cubicBezTo>
                    <a:pt x="472" y="0"/>
                    <a:pt x="557" y="86"/>
                    <a:pt x="557" y="191"/>
                  </a:cubicBezTo>
                  <a:cubicBezTo>
                    <a:pt x="557" y="191"/>
                    <a:pt x="557" y="191"/>
                    <a:pt x="557" y="191"/>
                  </a:cubicBezTo>
                  <a:cubicBezTo>
                    <a:pt x="557" y="297"/>
                    <a:pt x="472" y="382"/>
                    <a:pt x="367" y="382"/>
                  </a:cubicBezTo>
                  <a:close/>
                </a:path>
              </a:pathLst>
            </a:custGeom>
            <a:solidFill>
              <a:srgbClr val="00AFD2"/>
            </a:solidFill>
            <a:ln>
              <a:noFill/>
            </a:ln>
            <a:effectLst>
              <a:outerShdw blurRad="50800" dist="38100" dir="2700000" algn="tl" rotWithShape="0">
                <a:prstClr val="black">
                  <a:alpha val="40000"/>
                </a:prstClr>
              </a:outerShdw>
            </a:effectLst>
          </p:spPr>
          <p:txBody>
            <a:bodyPr vert="horz" wrap="square" lIns="91441" tIns="45719" rIns="91441" bIns="45719" numCol="1" anchor="ctr" anchorCtr="0" compatLnSpc="1">
              <a:prstTxWarp prst="textNoShape">
                <a:avLst/>
              </a:prstTxWarp>
            </a:bodyPr>
            <a:lstStyle/>
            <a:p>
              <a:pPr algn="ctr"/>
              <a:r>
                <a:rPr lang="en-US" sz="5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2</a:t>
              </a:r>
            </a:p>
          </p:txBody>
        </p:sp>
        <p:sp>
          <p:nvSpPr>
            <p:cNvPr id="52" name="Title 3">
              <a:extLst>
                <a:ext uri="{FF2B5EF4-FFF2-40B4-BE49-F238E27FC236}">
                  <a16:creationId xmlns:a16="http://schemas.microsoft.com/office/drawing/2014/main" id="{2494E725-9627-A24A-9278-2846200E4380}"/>
                </a:ext>
              </a:extLst>
            </p:cNvPr>
            <p:cNvSpPr txBox="1">
              <a:spLocks/>
            </p:cNvSpPr>
            <p:nvPr/>
          </p:nvSpPr>
          <p:spPr>
            <a:xfrm>
              <a:off x="10463878" y="6016784"/>
              <a:ext cx="3450051" cy="20583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uz-Latn-UZ" sz="13800" b="1" dirty="0">
                  <a:solidFill>
                    <a:schemeClr val="tx1">
                      <a:lumMod val="50000"/>
                      <a:lumOff val="50000"/>
                    </a:schemeClr>
                  </a:solidFill>
                  <a:effectLst>
                    <a:outerShdw blurRad="38100" dist="38100" dir="2700000" algn="tl">
                      <a:srgbClr val="000000">
                        <a:alpha val="43137"/>
                      </a:srgbClr>
                    </a:outerShdw>
                  </a:effectLst>
                  <a:latin typeface="Calibri" panose="020F0502020204030204"/>
                </a:rPr>
                <a:t>147</a:t>
              </a:r>
              <a:endParaRPr lang="en-US" sz="13800" dirty="0">
                <a:solidFill>
                  <a:schemeClr val="tx1">
                    <a:lumMod val="50000"/>
                    <a:lumOff val="50000"/>
                  </a:schemeClr>
                </a:solidFill>
                <a:effectLst>
                  <a:outerShdw blurRad="38100" dist="38100" dir="2700000" algn="tl">
                    <a:srgbClr val="000000">
                      <a:alpha val="43137"/>
                    </a:srgbClr>
                  </a:outerShdw>
                </a:effectLst>
                <a:latin typeface="Calibri Light" panose="020F0302020204030204"/>
              </a:endParaRPr>
            </a:p>
          </p:txBody>
        </p:sp>
        <p:sp>
          <p:nvSpPr>
            <p:cNvPr id="55" name="TextBox 54"/>
            <p:cNvSpPr txBox="1"/>
            <p:nvPr/>
          </p:nvSpPr>
          <p:spPr>
            <a:xfrm>
              <a:off x="9466448" y="10178314"/>
              <a:ext cx="5811652" cy="707886"/>
            </a:xfrm>
            <a:prstGeom prst="rect">
              <a:avLst/>
            </a:prstGeom>
            <a:noFill/>
          </p:spPr>
          <p:txBody>
            <a:bodyPr wrap="square" rtlCol="0">
              <a:spAutoFit/>
            </a:bodyPr>
            <a:lstStyle/>
            <a:p>
              <a:pPr algn="ctr"/>
              <a:r>
                <a:rPr lang="uz-Cyrl-UZ" sz="4000" b="1" dirty="0">
                  <a:solidFill>
                    <a:schemeClr val="tx1">
                      <a:lumMod val="75000"/>
                      <a:lumOff val="25000"/>
                    </a:schemeClr>
                  </a:solidFill>
                </a:rPr>
                <a:t>Колледжей -СПО</a:t>
              </a:r>
              <a:endParaRPr lang="en-US" sz="4000" b="1" dirty="0">
                <a:solidFill>
                  <a:schemeClr val="tx1">
                    <a:lumMod val="75000"/>
                    <a:lumOff val="25000"/>
                  </a:schemeClr>
                </a:solidFill>
              </a:endParaRPr>
            </a:p>
          </p:txBody>
        </p:sp>
      </p:grpSp>
      <p:grpSp>
        <p:nvGrpSpPr>
          <p:cNvPr id="6" name="Группа 5"/>
          <p:cNvGrpSpPr/>
          <p:nvPr/>
        </p:nvGrpSpPr>
        <p:grpSpPr>
          <a:xfrm>
            <a:off x="15804202" y="5542162"/>
            <a:ext cx="6167660" cy="5344038"/>
            <a:chOff x="16806640" y="5542162"/>
            <a:chExt cx="6167660" cy="5344038"/>
          </a:xfrm>
        </p:grpSpPr>
        <p:sp>
          <p:nvSpPr>
            <p:cNvPr id="38" name="Freeform 5"/>
            <p:cNvSpPr>
              <a:spLocks noEditPoints="1"/>
            </p:cNvSpPr>
            <p:nvPr/>
          </p:nvSpPr>
          <p:spPr bwMode="auto">
            <a:xfrm>
              <a:off x="17167909" y="5542162"/>
              <a:ext cx="5445125" cy="3530599"/>
            </a:xfrm>
            <a:custGeom>
              <a:avLst/>
              <a:gdLst>
                <a:gd name="T0" fmla="*/ 623 w 921"/>
                <a:gd name="T1" fmla="*/ 0 h 596"/>
                <a:gd name="T2" fmla="*/ 298 w 921"/>
                <a:gd name="T3" fmla="*/ 0 h 596"/>
                <a:gd name="T4" fmla="*/ 88 w 921"/>
                <a:gd name="T5" fmla="*/ 88 h 596"/>
                <a:gd name="T6" fmla="*/ 0 w 921"/>
                <a:gd name="T7" fmla="*/ 298 h 596"/>
                <a:gd name="T8" fmla="*/ 298 w 921"/>
                <a:gd name="T9" fmla="*/ 596 h 596"/>
                <a:gd name="T10" fmla="*/ 623 w 921"/>
                <a:gd name="T11" fmla="*/ 596 h 596"/>
                <a:gd name="T12" fmla="*/ 833 w 921"/>
                <a:gd name="T13" fmla="*/ 508 h 596"/>
                <a:gd name="T14" fmla="*/ 921 w 921"/>
                <a:gd name="T15" fmla="*/ 298 h 596"/>
                <a:gd name="T16" fmla="*/ 623 w 921"/>
                <a:gd name="T17" fmla="*/ 0 h 596"/>
                <a:gd name="T18" fmla="*/ 818 w 921"/>
                <a:gd name="T19" fmla="*/ 500 h 596"/>
                <a:gd name="T20" fmla="*/ 616 w 921"/>
                <a:gd name="T21" fmla="*/ 584 h 596"/>
                <a:gd name="T22" fmla="*/ 304 w 921"/>
                <a:gd name="T23" fmla="*/ 584 h 596"/>
                <a:gd name="T24" fmla="*/ 19 w 921"/>
                <a:gd name="T25" fmla="*/ 298 h 596"/>
                <a:gd name="T26" fmla="*/ 103 w 921"/>
                <a:gd name="T27" fmla="*/ 96 h 596"/>
                <a:gd name="T28" fmla="*/ 304 w 921"/>
                <a:gd name="T29" fmla="*/ 13 h 596"/>
                <a:gd name="T30" fmla="*/ 616 w 921"/>
                <a:gd name="T31" fmla="*/ 13 h 596"/>
                <a:gd name="T32" fmla="*/ 902 w 921"/>
                <a:gd name="T33" fmla="*/ 298 h 596"/>
                <a:gd name="T34" fmla="*/ 818 w 921"/>
                <a:gd name="T35" fmla="*/ 50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1" h="596">
                  <a:moveTo>
                    <a:pt x="623" y="0"/>
                  </a:moveTo>
                  <a:cubicBezTo>
                    <a:pt x="298" y="0"/>
                    <a:pt x="298" y="0"/>
                    <a:pt x="298" y="0"/>
                  </a:cubicBezTo>
                  <a:cubicBezTo>
                    <a:pt x="216" y="0"/>
                    <a:pt x="142" y="34"/>
                    <a:pt x="88" y="88"/>
                  </a:cubicBezTo>
                  <a:cubicBezTo>
                    <a:pt x="34" y="142"/>
                    <a:pt x="0" y="216"/>
                    <a:pt x="0" y="298"/>
                  </a:cubicBezTo>
                  <a:cubicBezTo>
                    <a:pt x="0" y="462"/>
                    <a:pt x="134" y="596"/>
                    <a:pt x="298" y="596"/>
                  </a:cubicBezTo>
                  <a:cubicBezTo>
                    <a:pt x="623" y="596"/>
                    <a:pt x="623" y="596"/>
                    <a:pt x="623" y="596"/>
                  </a:cubicBezTo>
                  <a:cubicBezTo>
                    <a:pt x="705" y="596"/>
                    <a:pt x="779" y="562"/>
                    <a:pt x="833" y="508"/>
                  </a:cubicBezTo>
                  <a:cubicBezTo>
                    <a:pt x="887" y="454"/>
                    <a:pt x="921" y="380"/>
                    <a:pt x="921" y="298"/>
                  </a:cubicBezTo>
                  <a:cubicBezTo>
                    <a:pt x="921" y="134"/>
                    <a:pt x="787" y="0"/>
                    <a:pt x="623" y="0"/>
                  </a:cubicBezTo>
                  <a:close/>
                  <a:moveTo>
                    <a:pt x="818" y="500"/>
                  </a:moveTo>
                  <a:cubicBezTo>
                    <a:pt x="766" y="552"/>
                    <a:pt x="695" y="584"/>
                    <a:pt x="616" y="584"/>
                  </a:cubicBezTo>
                  <a:cubicBezTo>
                    <a:pt x="304" y="584"/>
                    <a:pt x="304" y="584"/>
                    <a:pt x="304" y="584"/>
                  </a:cubicBezTo>
                  <a:cubicBezTo>
                    <a:pt x="147" y="584"/>
                    <a:pt x="19" y="455"/>
                    <a:pt x="19" y="298"/>
                  </a:cubicBezTo>
                  <a:cubicBezTo>
                    <a:pt x="19" y="220"/>
                    <a:pt x="51" y="148"/>
                    <a:pt x="103" y="96"/>
                  </a:cubicBezTo>
                  <a:cubicBezTo>
                    <a:pt x="155" y="45"/>
                    <a:pt x="226" y="13"/>
                    <a:pt x="304" y="13"/>
                  </a:cubicBezTo>
                  <a:cubicBezTo>
                    <a:pt x="616" y="13"/>
                    <a:pt x="616" y="13"/>
                    <a:pt x="616" y="13"/>
                  </a:cubicBezTo>
                  <a:cubicBezTo>
                    <a:pt x="773" y="13"/>
                    <a:pt x="902" y="141"/>
                    <a:pt x="902" y="298"/>
                  </a:cubicBezTo>
                  <a:cubicBezTo>
                    <a:pt x="902" y="377"/>
                    <a:pt x="870" y="448"/>
                    <a:pt x="818" y="500"/>
                  </a:cubicBezTo>
                  <a:close/>
                </a:path>
              </a:pathLst>
            </a:custGeom>
            <a:solidFill>
              <a:srgbClr val="00AFD2"/>
            </a:solidFill>
            <a:ln>
              <a:noFill/>
            </a:ln>
            <a:effectLst>
              <a:outerShdw blurRad="50800" dist="38100" dir="2700000" algn="tl" rotWithShape="0">
                <a:prstClr val="black">
                  <a:alpha val="40000"/>
                </a:prstClr>
              </a:outerShdw>
            </a:effectLst>
          </p:spPr>
          <p:txBody>
            <a:bodyPr vert="horz" wrap="square" lIns="91441" tIns="45719" rIns="91441" bIns="45719" numCol="1" anchor="t" anchorCtr="0" compatLnSpc="1">
              <a:prstTxWarp prst="textNoShape">
                <a:avLst/>
              </a:prstTxWarp>
            </a:bodyPr>
            <a:lstStyle/>
            <a:p>
              <a:endParaRPr lang="en-US" sz="792"/>
            </a:p>
          </p:txBody>
        </p:sp>
        <p:sp>
          <p:nvSpPr>
            <p:cNvPr id="50" name="Freeform 5"/>
            <p:cNvSpPr>
              <a:spLocks/>
            </p:cNvSpPr>
            <p:nvPr/>
          </p:nvSpPr>
          <p:spPr bwMode="auto">
            <a:xfrm>
              <a:off x="19165343" y="8462498"/>
              <a:ext cx="1450257" cy="997597"/>
            </a:xfrm>
            <a:custGeom>
              <a:avLst/>
              <a:gdLst>
                <a:gd name="T0" fmla="*/ 367 w 557"/>
                <a:gd name="T1" fmla="*/ 382 h 382"/>
                <a:gd name="T2" fmla="*/ 190 w 557"/>
                <a:gd name="T3" fmla="*/ 382 h 382"/>
                <a:gd name="T4" fmla="*/ 0 w 557"/>
                <a:gd name="T5" fmla="*/ 191 h 382"/>
                <a:gd name="T6" fmla="*/ 0 w 557"/>
                <a:gd name="T7" fmla="*/ 191 h 382"/>
                <a:gd name="T8" fmla="*/ 190 w 557"/>
                <a:gd name="T9" fmla="*/ 0 h 382"/>
                <a:gd name="T10" fmla="*/ 367 w 557"/>
                <a:gd name="T11" fmla="*/ 0 h 382"/>
                <a:gd name="T12" fmla="*/ 557 w 557"/>
                <a:gd name="T13" fmla="*/ 191 h 382"/>
                <a:gd name="T14" fmla="*/ 557 w 557"/>
                <a:gd name="T15" fmla="*/ 191 h 382"/>
                <a:gd name="T16" fmla="*/ 367 w 557"/>
                <a:gd name="T1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82">
                  <a:moveTo>
                    <a:pt x="367" y="382"/>
                  </a:moveTo>
                  <a:cubicBezTo>
                    <a:pt x="190" y="382"/>
                    <a:pt x="190" y="382"/>
                    <a:pt x="190" y="382"/>
                  </a:cubicBezTo>
                  <a:cubicBezTo>
                    <a:pt x="85" y="382"/>
                    <a:pt x="0" y="296"/>
                    <a:pt x="0" y="191"/>
                  </a:cubicBezTo>
                  <a:cubicBezTo>
                    <a:pt x="0" y="191"/>
                    <a:pt x="0" y="191"/>
                    <a:pt x="0" y="191"/>
                  </a:cubicBezTo>
                  <a:cubicBezTo>
                    <a:pt x="0" y="86"/>
                    <a:pt x="85" y="0"/>
                    <a:pt x="190" y="0"/>
                  </a:cubicBezTo>
                  <a:cubicBezTo>
                    <a:pt x="367" y="0"/>
                    <a:pt x="367" y="0"/>
                    <a:pt x="367" y="0"/>
                  </a:cubicBezTo>
                  <a:cubicBezTo>
                    <a:pt x="472" y="0"/>
                    <a:pt x="557" y="86"/>
                    <a:pt x="557" y="191"/>
                  </a:cubicBezTo>
                  <a:cubicBezTo>
                    <a:pt x="557" y="191"/>
                    <a:pt x="557" y="191"/>
                    <a:pt x="557" y="191"/>
                  </a:cubicBezTo>
                  <a:cubicBezTo>
                    <a:pt x="557" y="297"/>
                    <a:pt x="472" y="382"/>
                    <a:pt x="367" y="382"/>
                  </a:cubicBezTo>
                  <a:close/>
                </a:path>
              </a:pathLst>
            </a:custGeom>
            <a:solidFill>
              <a:srgbClr val="00AFD2"/>
            </a:solidFill>
            <a:ln>
              <a:noFill/>
            </a:ln>
            <a:effectLst>
              <a:outerShdw blurRad="50800" dist="38100" dir="2700000" algn="tl" rotWithShape="0">
                <a:prstClr val="black">
                  <a:alpha val="40000"/>
                </a:prstClr>
              </a:outerShdw>
            </a:effectLst>
          </p:spPr>
          <p:txBody>
            <a:bodyPr vert="horz" wrap="square" lIns="91441" tIns="45719" rIns="91441" bIns="45719" numCol="1" anchor="ctr" anchorCtr="0" compatLnSpc="1">
              <a:prstTxWarp prst="textNoShape">
                <a:avLst/>
              </a:prstTxWarp>
            </a:bodyPr>
            <a:lstStyle/>
            <a:p>
              <a:pPr algn="ctr"/>
              <a:r>
                <a:rPr lang="en-US" sz="5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3</a:t>
              </a:r>
            </a:p>
          </p:txBody>
        </p:sp>
        <p:sp>
          <p:nvSpPr>
            <p:cNvPr id="53" name="Title 3">
              <a:extLst>
                <a:ext uri="{FF2B5EF4-FFF2-40B4-BE49-F238E27FC236}">
                  <a16:creationId xmlns:a16="http://schemas.microsoft.com/office/drawing/2014/main" id="{2494E725-9627-A24A-9278-2846200E4380}"/>
                </a:ext>
              </a:extLst>
            </p:cNvPr>
            <p:cNvSpPr txBox="1">
              <a:spLocks/>
            </p:cNvSpPr>
            <p:nvPr/>
          </p:nvSpPr>
          <p:spPr>
            <a:xfrm>
              <a:off x="18165445" y="6016784"/>
              <a:ext cx="3450051" cy="20583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uz-Latn-UZ" sz="13800" b="1" dirty="0">
                  <a:solidFill>
                    <a:schemeClr val="tx1">
                      <a:lumMod val="50000"/>
                      <a:lumOff val="50000"/>
                    </a:schemeClr>
                  </a:solidFill>
                  <a:effectLst>
                    <a:outerShdw blurRad="38100" dist="38100" dir="2700000" algn="tl">
                      <a:srgbClr val="000000">
                        <a:alpha val="43137"/>
                      </a:srgbClr>
                    </a:outerShdw>
                  </a:effectLst>
                  <a:latin typeface="Calibri" panose="020F0502020204030204"/>
                </a:rPr>
                <a:t>143</a:t>
              </a:r>
              <a:endParaRPr lang="en-US" sz="13800" dirty="0">
                <a:solidFill>
                  <a:schemeClr val="tx1">
                    <a:lumMod val="50000"/>
                    <a:lumOff val="50000"/>
                  </a:schemeClr>
                </a:solidFill>
                <a:effectLst>
                  <a:outerShdw blurRad="38100" dist="38100" dir="2700000" algn="tl">
                    <a:srgbClr val="000000">
                      <a:alpha val="43137"/>
                    </a:srgbClr>
                  </a:outerShdw>
                </a:effectLst>
                <a:latin typeface="Calibri Light" panose="020F0302020204030204"/>
              </a:endParaRPr>
            </a:p>
          </p:txBody>
        </p:sp>
        <p:sp>
          <p:nvSpPr>
            <p:cNvPr id="57" name="TextBox 56"/>
            <p:cNvSpPr txBox="1"/>
            <p:nvPr/>
          </p:nvSpPr>
          <p:spPr>
            <a:xfrm>
              <a:off x="16806640" y="10178314"/>
              <a:ext cx="6167660" cy="707886"/>
            </a:xfrm>
            <a:prstGeom prst="rect">
              <a:avLst/>
            </a:prstGeom>
            <a:noFill/>
          </p:spPr>
          <p:txBody>
            <a:bodyPr wrap="square" rtlCol="0">
              <a:spAutoFit/>
            </a:bodyPr>
            <a:lstStyle/>
            <a:p>
              <a:pPr algn="ctr"/>
              <a:r>
                <a:rPr lang="uz-Cyrl-UZ" sz="4000" b="1" dirty="0">
                  <a:solidFill>
                    <a:schemeClr val="tx1">
                      <a:lumMod val="75000"/>
                      <a:lumOff val="25000"/>
                    </a:schemeClr>
                  </a:solidFill>
                </a:rPr>
                <a:t>Техникума ССПО</a:t>
              </a:r>
            </a:p>
          </p:txBody>
        </p:sp>
      </p:grpSp>
      <p:sp>
        <p:nvSpPr>
          <p:cNvPr id="8" name="Прямоугольник 7"/>
          <p:cNvSpPr/>
          <p:nvPr/>
        </p:nvSpPr>
        <p:spPr>
          <a:xfrm>
            <a:off x="883507" y="2141782"/>
            <a:ext cx="22244051" cy="1323439"/>
          </a:xfrm>
          <a:prstGeom prst="rect">
            <a:avLst/>
          </a:prstGeom>
        </p:spPr>
        <p:txBody>
          <a:bodyPr wrap="square">
            <a:spAutoFit/>
          </a:bodyPr>
          <a:lstStyle/>
          <a:p>
            <a:pPr algn="just"/>
            <a:r>
              <a:rPr lang="ru-RU" sz="4000" dirty="0">
                <a:latin typeface="Calibri Light" panose="020F0302020204030204" pitchFamily="34" charset="0"/>
                <a:cs typeface="Calibri Light" panose="020F0302020204030204" pitchFamily="34" charset="0"/>
              </a:rPr>
              <a:t>Указ Президента Республики Узбекистан </a:t>
            </a:r>
            <a:r>
              <a:rPr lang="ru-RU" sz="4000" b="1" dirty="0">
                <a:latin typeface="Calibri Light" panose="020F0302020204030204" pitchFamily="34" charset="0"/>
                <a:cs typeface="Calibri Light" panose="020F0302020204030204" pitchFamily="34" charset="0"/>
              </a:rPr>
              <a:t>«О дополнительных мерах по </a:t>
            </a:r>
            <a:r>
              <a:rPr lang="ru-RU" sz="4000" b="1" dirty="0" smtClean="0">
                <a:latin typeface="Calibri Light" panose="020F0302020204030204" pitchFamily="34" charset="0"/>
                <a:cs typeface="Calibri Light" panose="020F0302020204030204" pitchFamily="34" charset="0"/>
              </a:rPr>
              <a:t>дальнейшему совершенствованию </a:t>
            </a:r>
            <a:r>
              <a:rPr lang="ru-RU" sz="4000" b="1" dirty="0">
                <a:latin typeface="Calibri Light" panose="020F0302020204030204" pitchFamily="34" charset="0"/>
                <a:cs typeface="Calibri Light" panose="020F0302020204030204" pitchFamily="34" charset="0"/>
              </a:rPr>
              <a:t>системы ПО» </a:t>
            </a:r>
            <a:r>
              <a:rPr lang="ru-RU" sz="4000" b="1" dirty="0" smtClean="0">
                <a:latin typeface="Calibri Light" panose="020F0302020204030204" pitchFamily="34" charset="0"/>
                <a:cs typeface="Calibri Light" panose="020F0302020204030204" pitchFamily="34" charset="0"/>
              </a:rPr>
              <a:t> </a:t>
            </a:r>
            <a:r>
              <a:rPr lang="ru-RU" sz="4000" dirty="0" smtClean="0">
                <a:latin typeface="Calibri Light" panose="020F0302020204030204" pitchFamily="34" charset="0"/>
                <a:cs typeface="Calibri Light" panose="020F0302020204030204" pitchFamily="34" charset="0"/>
              </a:rPr>
              <a:t>от 6 </a:t>
            </a:r>
            <a:r>
              <a:rPr lang="ru-RU" sz="4000" dirty="0">
                <a:latin typeface="Calibri Light" panose="020F0302020204030204" pitchFamily="34" charset="0"/>
                <a:cs typeface="Calibri Light" panose="020F0302020204030204" pitchFamily="34" charset="0"/>
              </a:rPr>
              <a:t>сентября 2019 года</a:t>
            </a:r>
          </a:p>
        </p:txBody>
      </p:sp>
    </p:spTree>
    <p:extLst>
      <p:ext uri="{BB962C8B-B14F-4D97-AF65-F5344CB8AC3E}">
        <p14:creationId xmlns:p14="http://schemas.microsoft.com/office/powerpoint/2010/main" val="1499752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497173" y="238520"/>
            <a:ext cx="21027093" cy="2651126"/>
          </a:xfrm>
        </p:spPr>
        <p:txBody>
          <a:bodyPr>
            <a:normAutofit/>
          </a:bodyPr>
          <a:lstStyle/>
          <a:p>
            <a:pPr algn="l"/>
            <a:r>
              <a:rPr lang="uz-Cyrl-UZ" sz="5400" b="1" dirty="0" smtClean="0">
                <a:solidFill>
                  <a:srgbClr val="00637F"/>
                </a:solidFill>
                <a:latin typeface="Calibri" panose="020F0502020204030204"/>
              </a:rPr>
              <a:t>ОСНОВН</a:t>
            </a:r>
            <a:r>
              <a:rPr lang="ru-RU" sz="5400" b="1" dirty="0" smtClean="0">
                <a:solidFill>
                  <a:srgbClr val="00637F"/>
                </a:solidFill>
                <a:latin typeface="Calibri" panose="020F0502020204030204"/>
              </a:rPr>
              <a:t>Ы</a:t>
            </a:r>
            <a:r>
              <a:rPr lang="uz-Cyrl-UZ" sz="5400" b="1" dirty="0" smtClean="0">
                <a:solidFill>
                  <a:srgbClr val="00637F"/>
                </a:solidFill>
                <a:latin typeface="Calibri" panose="020F0502020204030204"/>
              </a:rPr>
              <a:t>Е НАПРАВЛЕНИЯ ДЕЯТЕЛЬНОСТИ ИНСТИТУТА ПЕДАГОГИЧЕСКИХ ИННОВАЦИЙ </a:t>
            </a:r>
            <a:endParaRPr lang="ru-RU" sz="5400" b="1" dirty="0">
              <a:solidFill>
                <a:srgbClr val="00637F"/>
              </a:solidFill>
              <a:latin typeface="Calibri" panose="020F0502020204030204"/>
            </a:endParaRPr>
          </a:p>
        </p:txBody>
      </p:sp>
      <p:sp>
        <p:nvSpPr>
          <p:cNvPr id="4" name="Номер слайда 3"/>
          <p:cNvSpPr>
            <a:spLocks noGrp="1"/>
          </p:cNvSpPr>
          <p:nvPr>
            <p:ph type="sldNum" sz="quarter" idx="11"/>
          </p:nvPr>
        </p:nvSpPr>
        <p:spPr/>
        <p:txBody>
          <a:bodyPr/>
          <a:lstStyle/>
          <a:p>
            <a:fld id="{8E634BBC-562C-084E-A5E8-A4A91B5D7A0A}" type="slidenum">
              <a:rPr lang="en-US" smtClean="0"/>
              <a:pPr/>
              <a:t>3</a:t>
            </a:fld>
            <a:endParaRPr lang="en-US" dirty="0" smtClean="0"/>
          </a:p>
          <a:p>
            <a:endParaRPr lang="en-US" dirty="0"/>
          </a:p>
        </p:txBody>
      </p:sp>
      <p:grpSp>
        <p:nvGrpSpPr>
          <p:cNvPr id="44" name="Группа 43"/>
          <p:cNvGrpSpPr/>
          <p:nvPr/>
        </p:nvGrpSpPr>
        <p:grpSpPr>
          <a:xfrm>
            <a:off x="4529742" y="3707736"/>
            <a:ext cx="15682807" cy="8657619"/>
            <a:chOff x="1052623" y="1178993"/>
            <a:chExt cx="7658518" cy="4089363"/>
          </a:xfrm>
        </p:grpSpPr>
        <p:sp>
          <p:nvSpPr>
            <p:cNvPr id="45" name="Заголовок 1"/>
            <p:cNvSpPr txBox="1">
              <a:spLocks/>
            </p:cNvSpPr>
            <p:nvPr/>
          </p:nvSpPr>
          <p:spPr>
            <a:xfrm>
              <a:off x="3641997" y="1628273"/>
              <a:ext cx="2599191" cy="7329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z-Cyrl-UZ" sz="3600" dirty="0" smtClean="0">
                  <a:latin typeface="Calibri" panose="020F0502020204030204" pitchFamily="34" charset="0"/>
                  <a:cs typeface="Calibri" panose="020F0502020204030204" pitchFamily="34" charset="0"/>
                </a:rPr>
                <a:t>2 ОСНОВНЫХ НАПРАВЛЕНИЯ</a:t>
              </a:r>
              <a:endParaRPr lang="uz-Cyrl-UZ" sz="3600" dirty="0">
                <a:latin typeface="Calibri" panose="020F0502020204030204" pitchFamily="34" charset="0"/>
                <a:cs typeface="Calibri" panose="020F0502020204030204" pitchFamily="34" charset="0"/>
              </a:endParaRPr>
            </a:p>
          </p:txBody>
        </p:sp>
        <p:grpSp>
          <p:nvGrpSpPr>
            <p:cNvPr id="46" name="Группа 45"/>
            <p:cNvGrpSpPr/>
            <p:nvPr/>
          </p:nvGrpSpPr>
          <p:grpSpPr>
            <a:xfrm>
              <a:off x="1088939" y="1178993"/>
              <a:ext cx="7622202" cy="3954462"/>
              <a:chOff x="3124200" y="3060700"/>
              <a:chExt cx="3638217" cy="1887538"/>
            </a:xfrm>
          </p:grpSpPr>
          <p:sp>
            <p:nvSpPr>
              <p:cNvPr id="49" name="Freeform 5"/>
              <p:cNvSpPr>
                <a:spLocks/>
              </p:cNvSpPr>
              <p:nvPr/>
            </p:nvSpPr>
            <p:spPr bwMode="auto">
              <a:xfrm>
                <a:off x="4260850" y="3060700"/>
                <a:ext cx="1384300" cy="1462088"/>
              </a:xfrm>
              <a:custGeom>
                <a:avLst/>
                <a:gdLst>
                  <a:gd name="T0" fmla="*/ 399 w 435"/>
                  <a:gd name="T1" fmla="*/ 359 h 458"/>
                  <a:gd name="T2" fmla="*/ 248 w 435"/>
                  <a:gd name="T3" fmla="*/ 447 h 458"/>
                  <a:gd name="T4" fmla="*/ 186 w 435"/>
                  <a:gd name="T5" fmla="*/ 447 h 458"/>
                  <a:gd name="T6" fmla="*/ 36 w 435"/>
                  <a:gd name="T7" fmla="*/ 359 h 458"/>
                  <a:gd name="T8" fmla="*/ 0 w 435"/>
                  <a:gd name="T9" fmla="*/ 297 h 458"/>
                  <a:gd name="T10" fmla="*/ 0 w 435"/>
                  <a:gd name="T11" fmla="*/ 66 h 458"/>
                  <a:gd name="T12" fmla="*/ 65 w 435"/>
                  <a:gd name="T13" fmla="*/ 0 h 458"/>
                  <a:gd name="T14" fmla="*/ 369 w 435"/>
                  <a:gd name="T15" fmla="*/ 0 h 458"/>
                  <a:gd name="T16" fmla="*/ 435 w 435"/>
                  <a:gd name="T17" fmla="*/ 66 h 458"/>
                  <a:gd name="T18" fmla="*/ 435 w 435"/>
                  <a:gd name="T19" fmla="*/ 297 h 458"/>
                  <a:gd name="T20" fmla="*/ 399 w 435"/>
                  <a:gd name="T21" fmla="*/ 35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458">
                    <a:moveTo>
                      <a:pt x="399" y="359"/>
                    </a:moveTo>
                    <a:cubicBezTo>
                      <a:pt x="248" y="447"/>
                      <a:pt x="248" y="447"/>
                      <a:pt x="248" y="447"/>
                    </a:cubicBezTo>
                    <a:cubicBezTo>
                      <a:pt x="229" y="458"/>
                      <a:pt x="205" y="458"/>
                      <a:pt x="186" y="447"/>
                    </a:cubicBezTo>
                    <a:cubicBezTo>
                      <a:pt x="36" y="359"/>
                      <a:pt x="36" y="359"/>
                      <a:pt x="36" y="359"/>
                    </a:cubicBezTo>
                    <a:cubicBezTo>
                      <a:pt x="14" y="346"/>
                      <a:pt x="0" y="322"/>
                      <a:pt x="0" y="297"/>
                    </a:cubicBezTo>
                    <a:cubicBezTo>
                      <a:pt x="0" y="66"/>
                      <a:pt x="0" y="66"/>
                      <a:pt x="0" y="66"/>
                    </a:cubicBezTo>
                    <a:cubicBezTo>
                      <a:pt x="0" y="29"/>
                      <a:pt x="29" y="0"/>
                      <a:pt x="65" y="0"/>
                    </a:cubicBezTo>
                    <a:cubicBezTo>
                      <a:pt x="369" y="0"/>
                      <a:pt x="369" y="0"/>
                      <a:pt x="369" y="0"/>
                    </a:cubicBezTo>
                    <a:cubicBezTo>
                      <a:pt x="405" y="0"/>
                      <a:pt x="435" y="29"/>
                      <a:pt x="435" y="66"/>
                    </a:cubicBezTo>
                    <a:cubicBezTo>
                      <a:pt x="435" y="297"/>
                      <a:pt x="435" y="297"/>
                      <a:pt x="435" y="297"/>
                    </a:cubicBezTo>
                    <a:cubicBezTo>
                      <a:pt x="435" y="322"/>
                      <a:pt x="421" y="346"/>
                      <a:pt x="399" y="359"/>
                    </a:cubicBezTo>
                    <a:close/>
                  </a:path>
                </a:pathLst>
              </a:custGeom>
              <a:noFill/>
              <a:ln w="19050" cap="flat">
                <a:solidFill>
                  <a:srgbClr val="BBBDB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50" name="Freeform 6"/>
              <p:cNvSpPr>
                <a:spLocks/>
              </p:cNvSpPr>
              <p:nvPr/>
            </p:nvSpPr>
            <p:spPr bwMode="auto">
              <a:xfrm>
                <a:off x="4963779" y="3657600"/>
                <a:ext cx="1798638" cy="1290638"/>
              </a:xfrm>
              <a:custGeom>
                <a:avLst/>
                <a:gdLst>
                  <a:gd name="T0" fmla="*/ 16 w 565"/>
                  <a:gd name="T1" fmla="*/ 404 h 404"/>
                  <a:gd name="T2" fmla="*/ 549 w 565"/>
                  <a:gd name="T3" fmla="*/ 404 h 404"/>
                  <a:gd name="T4" fmla="*/ 565 w 565"/>
                  <a:gd name="T5" fmla="*/ 388 h 404"/>
                  <a:gd name="T6" fmla="*/ 565 w 565"/>
                  <a:gd name="T7" fmla="*/ 16 h 404"/>
                  <a:gd name="T8" fmla="*/ 549 w 565"/>
                  <a:gd name="T9" fmla="*/ 0 h 404"/>
                  <a:gd name="T10" fmla="*/ 241 w 565"/>
                  <a:gd name="T11" fmla="*/ 0 h 404"/>
                  <a:gd name="T12" fmla="*/ 225 w 565"/>
                  <a:gd name="T13" fmla="*/ 16 h 404"/>
                  <a:gd name="T14" fmla="*/ 225 w 565"/>
                  <a:gd name="T15" fmla="*/ 113 h 404"/>
                  <a:gd name="T16" fmla="*/ 185 w 565"/>
                  <a:gd name="T17" fmla="*/ 183 h 404"/>
                  <a:gd name="T18" fmla="*/ 26 w 565"/>
                  <a:gd name="T19" fmla="*/ 275 h 404"/>
                  <a:gd name="T20" fmla="*/ 22 w 565"/>
                  <a:gd name="T21" fmla="*/ 277 h 404"/>
                  <a:gd name="T22" fmla="*/ 12 w 565"/>
                  <a:gd name="T23" fmla="*/ 279 h 404"/>
                  <a:gd name="T24" fmla="*/ 0 w 565"/>
                  <a:gd name="T25" fmla="*/ 295 h 404"/>
                  <a:gd name="T26" fmla="*/ 0 w 565"/>
                  <a:gd name="T27" fmla="*/ 388 h 404"/>
                  <a:gd name="T28" fmla="*/ 16 w 565"/>
                  <a:gd name="T29" fmla="*/ 40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5" h="404">
                    <a:moveTo>
                      <a:pt x="16" y="404"/>
                    </a:moveTo>
                    <a:cubicBezTo>
                      <a:pt x="549" y="404"/>
                      <a:pt x="549" y="404"/>
                      <a:pt x="549" y="404"/>
                    </a:cubicBezTo>
                    <a:cubicBezTo>
                      <a:pt x="557" y="404"/>
                      <a:pt x="565" y="397"/>
                      <a:pt x="565" y="388"/>
                    </a:cubicBezTo>
                    <a:cubicBezTo>
                      <a:pt x="565" y="16"/>
                      <a:pt x="565" y="16"/>
                      <a:pt x="565" y="16"/>
                    </a:cubicBezTo>
                    <a:cubicBezTo>
                      <a:pt x="565" y="8"/>
                      <a:pt x="557" y="0"/>
                      <a:pt x="549" y="0"/>
                    </a:cubicBezTo>
                    <a:cubicBezTo>
                      <a:pt x="241" y="0"/>
                      <a:pt x="241" y="0"/>
                      <a:pt x="241" y="0"/>
                    </a:cubicBezTo>
                    <a:cubicBezTo>
                      <a:pt x="232" y="0"/>
                      <a:pt x="225" y="8"/>
                      <a:pt x="225" y="16"/>
                    </a:cubicBezTo>
                    <a:cubicBezTo>
                      <a:pt x="225" y="113"/>
                      <a:pt x="225" y="113"/>
                      <a:pt x="225" y="113"/>
                    </a:cubicBezTo>
                    <a:cubicBezTo>
                      <a:pt x="225" y="142"/>
                      <a:pt x="210" y="169"/>
                      <a:pt x="185" y="183"/>
                    </a:cubicBezTo>
                    <a:cubicBezTo>
                      <a:pt x="26" y="275"/>
                      <a:pt x="26" y="275"/>
                      <a:pt x="26" y="275"/>
                    </a:cubicBezTo>
                    <a:cubicBezTo>
                      <a:pt x="25" y="276"/>
                      <a:pt x="24" y="276"/>
                      <a:pt x="22" y="277"/>
                    </a:cubicBezTo>
                    <a:cubicBezTo>
                      <a:pt x="12" y="279"/>
                      <a:pt x="12" y="279"/>
                      <a:pt x="12" y="279"/>
                    </a:cubicBezTo>
                    <a:cubicBezTo>
                      <a:pt x="5" y="281"/>
                      <a:pt x="0" y="288"/>
                      <a:pt x="0" y="295"/>
                    </a:cubicBezTo>
                    <a:cubicBezTo>
                      <a:pt x="0" y="388"/>
                      <a:pt x="0" y="388"/>
                      <a:pt x="0" y="388"/>
                    </a:cubicBezTo>
                    <a:cubicBezTo>
                      <a:pt x="0" y="397"/>
                      <a:pt x="7" y="404"/>
                      <a:pt x="16" y="404"/>
                    </a:cubicBezTo>
                    <a:close/>
                  </a:path>
                </a:pathLst>
              </a:custGeom>
              <a:noFill/>
              <a:ln w="19050" cap="flat">
                <a:solidFill>
                  <a:srgbClr val="1474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51" name="Freeform 7"/>
              <p:cNvSpPr>
                <a:spLocks/>
              </p:cNvSpPr>
              <p:nvPr/>
            </p:nvSpPr>
            <p:spPr bwMode="auto">
              <a:xfrm>
                <a:off x="3124200" y="3657600"/>
                <a:ext cx="1798638" cy="1290638"/>
              </a:xfrm>
              <a:custGeom>
                <a:avLst/>
                <a:gdLst>
                  <a:gd name="T0" fmla="*/ 549 w 565"/>
                  <a:gd name="T1" fmla="*/ 404 h 404"/>
                  <a:gd name="T2" fmla="*/ 16 w 565"/>
                  <a:gd name="T3" fmla="*/ 404 h 404"/>
                  <a:gd name="T4" fmla="*/ 0 w 565"/>
                  <a:gd name="T5" fmla="*/ 388 h 404"/>
                  <a:gd name="T6" fmla="*/ 0 w 565"/>
                  <a:gd name="T7" fmla="*/ 16 h 404"/>
                  <a:gd name="T8" fmla="*/ 16 w 565"/>
                  <a:gd name="T9" fmla="*/ 0 h 404"/>
                  <a:gd name="T10" fmla="*/ 324 w 565"/>
                  <a:gd name="T11" fmla="*/ 0 h 404"/>
                  <a:gd name="T12" fmla="*/ 340 w 565"/>
                  <a:gd name="T13" fmla="*/ 16 h 404"/>
                  <a:gd name="T14" fmla="*/ 340 w 565"/>
                  <a:gd name="T15" fmla="*/ 113 h 404"/>
                  <a:gd name="T16" fmla="*/ 380 w 565"/>
                  <a:gd name="T17" fmla="*/ 183 h 404"/>
                  <a:gd name="T18" fmla="*/ 539 w 565"/>
                  <a:gd name="T19" fmla="*/ 275 h 404"/>
                  <a:gd name="T20" fmla="*/ 542 w 565"/>
                  <a:gd name="T21" fmla="*/ 277 h 404"/>
                  <a:gd name="T22" fmla="*/ 553 w 565"/>
                  <a:gd name="T23" fmla="*/ 279 h 404"/>
                  <a:gd name="T24" fmla="*/ 565 w 565"/>
                  <a:gd name="T25" fmla="*/ 295 h 404"/>
                  <a:gd name="T26" fmla="*/ 565 w 565"/>
                  <a:gd name="T27" fmla="*/ 388 h 404"/>
                  <a:gd name="T28" fmla="*/ 549 w 565"/>
                  <a:gd name="T29" fmla="*/ 40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5" h="404">
                    <a:moveTo>
                      <a:pt x="549" y="404"/>
                    </a:moveTo>
                    <a:cubicBezTo>
                      <a:pt x="16" y="404"/>
                      <a:pt x="16" y="404"/>
                      <a:pt x="16" y="404"/>
                    </a:cubicBezTo>
                    <a:cubicBezTo>
                      <a:pt x="7" y="404"/>
                      <a:pt x="0" y="397"/>
                      <a:pt x="0" y="388"/>
                    </a:cubicBezTo>
                    <a:cubicBezTo>
                      <a:pt x="0" y="16"/>
                      <a:pt x="0" y="16"/>
                      <a:pt x="0" y="16"/>
                    </a:cubicBezTo>
                    <a:cubicBezTo>
                      <a:pt x="0" y="8"/>
                      <a:pt x="7" y="0"/>
                      <a:pt x="16" y="0"/>
                    </a:cubicBezTo>
                    <a:cubicBezTo>
                      <a:pt x="324" y="0"/>
                      <a:pt x="324" y="0"/>
                      <a:pt x="324" y="0"/>
                    </a:cubicBezTo>
                    <a:cubicBezTo>
                      <a:pt x="333" y="0"/>
                      <a:pt x="340" y="8"/>
                      <a:pt x="340" y="16"/>
                    </a:cubicBezTo>
                    <a:cubicBezTo>
                      <a:pt x="340" y="113"/>
                      <a:pt x="340" y="113"/>
                      <a:pt x="340" y="113"/>
                    </a:cubicBezTo>
                    <a:cubicBezTo>
                      <a:pt x="340" y="142"/>
                      <a:pt x="355" y="169"/>
                      <a:pt x="380" y="183"/>
                    </a:cubicBezTo>
                    <a:cubicBezTo>
                      <a:pt x="539" y="275"/>
                      <a:pt x="539" y="275"/>
                      <a:pt x="539" y="275"/>
                    </a:cubicBezTo>
                    <a:cubicBezTo>
                      <a:pt x="540" y="276"/>
                      <a:pt x="541" y="276"/>
                      <a:pt x="542" y="277"/>
                    </a:cubicBezTo>
                    <a:cubicBezTo>
                      <a:pt x="553" y="279"/>
                      <a:pt x="553" y="279"/>
                      <a:pt x="553" y="279"/>
                    </a:cubicBezTo>
                    <a:cubicBezTo>
                      <a:pt x="560" y="281"/>
                      <a:pt x="565" y="288"/>
                      <a:pt x="565" y="295"/>
                    </a:cubicBezTo>
                    <a:cubicBezTo>
                      <a:pt x="565" y="388"/>
                      <a:pt x="565" y="388"/>
                      <a:pt x="565" y="388"/>
                    </a:cubicBezTo>
                    <a:cubicBezTo>
                      <a:pt x="565" y="397"/>
                      <a:pt x="558" y="404"/>
                      <a:pt x="549" y="404"/>
                    </a:cubicBezTo>
                    <a:close/>
                  </a:path>
                </a:pathLst>
              </a:custGeom>
              <a:noFill/>
              <a:ln w="19050" cap="flat">
                <a:solidFill>
                  <a:srgbClr val="D7A30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grpSp>
            <p:nvGrpSpPr>
              <p:cNvPr id="52" name="Группа 51"/>
              <p:cNvGrpSpPr/>
              <p:nvPr/>
            </p:nvGrpSpPr>
            <p:grpSpPr>
              <a:xfrm>
                <a:off x="3364168" y="3719513"/>
                <a:ext cx="3089020" cy="584200"/>
                <a:chOff x="3364168" y="3719513"/>
                <a:chExt cx="3089020" cy="584200"/>
              </a:xfrm>
            </p:grpSpPr>
            <p:sp>
              <p:nvSpPr>
                <p:cNvPr id="64" name="Freeform 8"/>
                <p:cNvSpPr>
                  <a:spLocks/>
                </p:cNvSpPr>
                <p:nvPr/>
              </p:nvSpPr>
              <p:spPr bwMode="auto">
                <a:xfrm>
                  <a:off x="3834068" y="3986213"/>
                  <a:ext cx="106363" cy="39688"/>
                </a:xfrm>
                <a:custGeom>
                  <a:avLst/>
                  <a:gdLst>
                    <a:gd name="T0" fmla="*/ 27 w 33"/>
                    <a:gd name="T1" fmla="*/ 0 h 12"/>
                    <a:gd name="T2" fmla="*/ 6 w 33"/>
                    <a:gd name="T3" fmla="*/ 0 h 12"/>
                    <a:gd name="T4" fmla="*/ 0 w 33"/>
                    <a:gd name="T5" fmla="*/ 6 h 12"/>
                    <a:gd name="T6" fmla="*/ 6 w 33"/>
                    <a:gd name="T7" fmla="*/ 12 h 12"/>
                    <a:gd name="T8" fmla="*/ 27 w 33"/>
                    <a:gd name="T9" fmla="*/ 12 h 12"/>
                    <a:gd name="T10" fmla="*/ 33 w 33"/>
                    <a:gd name="T11" fmla="*/ 6 h 12"/>
                    <a:gd name="T12" fmla="*/ 27 w 3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 h="12">
                      <a:moveTo>
                        <a:pt x="27" y="0"/>
                      </a:moveTo>
                      <a:cubicBezTo>
                        <a:pt x="6" y="0"/>
                        <a:pt x="6" y="0"/>
                        <a:pt x="6" y="0"/>
                      </a:cubicBezTo>
                      <a:cubicBezTo>
                        <a:pt x="2" y="0"/>
                        <a:pt x="0" y="3"/>
                        <a:pt x="0" y="6"/>
                      </a:cubicBezTo>
                      <a:cubicBezTo>
                        <a:pt x="0" y="10"/>
                        <a:pt x="2" y="12"/>
                        <a:pt x="6" y="12"/>
                      </a:cubicBezTo>
                      <a:cubicBezTo>
                        <a:pt x="27" y="12"/>
                        <a:pt x="27" y="12"/>
                        <a:pt x="27" y="12"/>
                      </a:cubicBezTo>
                      <a:cubicBezTo>
                        <a:pt x="30" y="12"/>
                        <a:pt x="33" y="9"/>
                        <a:pt x="33" y="6"/>
                      </a:cubicBezTo>
                      <a:cubicBezTo>
                        <a:pt x="33" y="3"/>
                        <a:pt x="30" y="0"/>
                        <a:pt x="2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65" name="Freeform 9"/>
                <p:cNvSpPr>
                  <a:spLocks/>
                </p:cNvSpPr>
                <p:nvPr/>
              </p:nvSpPr>
              <p:spPr bwMode="auto">
                <a:xfrm>
                  <a:off x="3834068" y="3986213"/>
                  <a:ext cx="106363" cy="39688"/>
                </a:xfrm>
                <a:custGeom>
                  <a:avLst/>
                  <a:gdLst>
                    <a:gd name="T0" fmla="*/ 27 w 33"/>
                    <a:gd name="T1" fmla="*/ 0 h 12"/>
                    <a:gd name="T2" fmla="*/ 6 w 33"/>
                    <a:gd name="T3" fmla="*/ 0 h 12"/>
                    <a:gd name="T4" fmla="*/ 0 w 33"/>
                    <a:gd name="T5" fmla="*/ 6 h 12"/>
                    <a:gd name="T6" fmla="*/ 6 w 33"/>
                    <a:gd name="T7" fmla="*/ 12 h 12"/>
                    <a:gd name="T8" fmla="*/ 27 w 33"/>
                    <a:gd name="T9" fmla="*/ 12 h 12"/>
                    <a:gd name="T10" fmla="*/ 33 w 33"/>
                    <a:gd name="T11" fmla="*/ 6 h 12"/>
                    <a:gd name="T12" fmla="*/ 27 w 3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 h="12">
                      <a:moveTo>
                        <a:pt x="27" y="0"/>
                      </a:moveTo>
                      <a:cubicBezTo>
                        <a:pt x="6" y="0"/>
                        <a:pt x="6" y="0"/>
                        <a:pt x="6" y="0"/>
                      </a:cubicBezTo>
                      <a:cubicBezTo>
                        <a:pt x="2" y="0"/>
                        <a:pt x="0" y="3"/>
                        <a:pt x="0" y="6"/>
                      </a:cubicBezTo>
                      <a:cubicBezTo>
                        <a:pt x="0" y="10"/>
                        <a:pt x="2" y="12"/>
                        <a:pt x="6" y="12"/>
                      </a:cubicBezTo>
                      <a:cubicBezTo>
                        <a:pt x="27" y="12"/>
                        <a:pt x="27" y="12"/>
                        <a:pt x="27" y="12"/>
                      </a:cubicBezTo>
                      <a:cubicBezTo>
                        <a:pt x="30" y="12"/>
                        <a:pt x="33" y="9"/>
                        <a:pt x="33" y="6"/>
                      </a:cubicBezTo>
                      <a:cubicBezTo>
                        <a:pt x="33" y="3"/>
                        <a:pt x="30" y="0"/>
                        <a:pt x="27" y="0"/>
                      </a:cubicBezTo>
                      <a:close/>
                    </a:path>
                  </a:pathLst>
                </a:custGeom>
                <a:noFill/>
                <a:ln w="12700" cap="flat">
                  <a:solidFill>
                    <a:srgbClr val="009EE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66" name="Freeform 10"/>
                <p:cNvSpPr>
                  <a:spLocks/>
                </p:cNvSpPr>
                <p:nvPr/>
              </p:nvSpPr>
              <p:spPr bwMode="auto">
                <a:xfrm>
                  <a:off x="6367463" y="3798888"/>
                  <a:ext cx="85725" cy="88900"/>
                </a:xfrm>
                <a:custGeom>
                  <a:avLst/>
                  <a:gdLst>
                    <a:gd name="T0" fmla="*/ 10 w 27"/>
                    <a:gd name="T1" fmla="*/ 26 h 28"/>
                    <a:gd name="T2" fmla="*/ 25 w 27"/>
                    <a:gd name="T3" fmla="*/ 11 h 28"/>
                    <a:gd name="T4" fmla="*/ 25 w 27"/>
                    <a:gd name="T5" fmla="*/ 2 h 28"/>
                    <a:gd name="T6" fmla="*/ 16 w 27"/>
                    <a:gd name="T7" fmla="*/ 2 h 28"/>
                    <a:gd name="T8" fmla="*/ 2 w 27"/>
                    <a:gd name="T9" fmla="*/ 17 h 28"/>
                    <a:gd name="T10" fmla="*/ 2 w 27"/>
                    <a:gd name="T11" fmla="*/ 26 h 28"/>
                    <a:gd name="T12" fmla="*/ 10 w 27"/>
                    <a:gd name="T13" fmla="*/ 26 h 28"/>
                  </a:gdLst>
                  <a:ahLst/>
                  <a:cxnLst>
                    <a:cxn ang="0">
                      <a:pos x="T0" y="T1"/>
                    </a:cxn>
                    <a:cxn ang="0">
                      <a:pos x="T2" y="T3"/>
                    </a:cxn>
                    <a:cxn ang="0">
                      <a:pos x="T4" y="T5"/>
                    </a:cxn>
                    <a:cxn ang="0">
                      <a:pos x="T6" y="T7"/>
                    </a:cxn>
                    <a:cxn ang="0">
                      <a:pos x="T8" y="T9"/>
                    </a:cxn>
                    <a:cxn ang="0">
                      <a:pos x="T10" y="T11"/>
                    </a:cxn>
                    <a:cxn ang="0">
                      <a:pos x="T12" y="T13"/>
                    </a:cxn>
                  </a:cxnLst>
                  <a:rect l="0" t="0" r="r" b="b"/>
                  <a:pathLst>
                    <a:path w="27" h="28">
                      <a:moveTo>
                        <a:pt x="10" y="26"/>
                      </a:moveTo>
                      <a:cubicBezTo>
                        <a:pt x="25" y="11"/>
                        <a:pt x="25" y="11"/>
                        <a:pt x="25" y="11"/>
                      </a:cubicBezTo>
                      <a:cubicBezTo>
                        <a:pt x="27" y="8"/>
                        <a:pt x="27" y="5"/>
                        <a:pt x="25" y="2"/>
                      </a:cubicBezTo>
                      <a:cubicBezTo>
                        <a:pt x="22" y="0"/>
                        <a:pt x="19" y="0"/>
                        <a:pt x="16" y="2"/>
                      </a:cubicBezTo>
                      <a:cubicBezTo>
                        <a:pt x="2" y="17"/>
                        <a:pt x="2" y="17"/>
                        <a:pt x="2" y="17"/>
                      </a:cubicBezTo>
                      <a:cubicBezTo>
                        <a:pt x="0" y="20"/>
                        <a:pt x="0" y="23"/>
                        <a:pt x="2" y="26"/>
                      </a:cubicBezTo>
                      <a:cubicBezTo>
                        <a:pt x="4" y="28"/>
                        <a:pt x="8" y="28"/>
                        <a:pt x="10"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67" name="Freeform 11"/>
                <p:cNvSpPr>
                  <a:spLocks/>
                </p:cNvSpPr>
                <p:nvPr/>
              </p:nvSpPr>
              <p:spPr bwMode="auto">
                <a:xfrm>
                  <a:off x="3776918" y="3798888"/>
                  <a:ext cx="85725" cy="88900"/>
                </a:xfrm>
                <a:custGeom>
                  <a:avLst/>
                  <a:gdLst>
                    <a:gd name="T0" fmla="*/ 10 w 27"/>
                    <a:gd name="T1" fmla="*/ 26 h 28"/>
                    <a:gd name="T2" fmla="*/ 25 w 27"/>
                    <a:gd name="T3" fmla="*/ 11 h 28"/>
                    <a:gd name="T4" fmla="*/ 25 w 27"/>
                    <a:gd name="T5" fmla="*/ 2 h 28"/>
                    <a:gd name="T6" fmla="*/ 16 w 27"/>
                    <a:gd name="T7" fmla="*/ 2 h 28"/>
                    <a:gd name="T8" fmla="*/ 2 w 27"/>
                    <a:gd name="T9" fmla="*/ 17 h 28"/>
                    <a:gd name="T10" fmla="*/ 2 w 27"/>
                    <a:gd name="T11" fmla="*/ 26 h 28"/>
                    <a:gd name="T12" fmla="*/ 10 w 27"/>
                    <a:gd name="T13" fmla="*/ 26 h 28"/>
                  </a:gdLst>
                  <a:ahLst/>
                  <a:cxnLst>
                    <a:cxn ang="0">
                      <a:pos x="T0" y="T1"/>
                    </a:cxn>
                    <a:cxn ang="0">
                      <a:pos x="T2" y="T3"/>
                    </a:cxn>
                    <a:cxn ang="0">
                      <a:pos x="T4" y="T5"/>
                    </a:cxn>
                    <a:cxn ang="0">
                      <a:pos x="T6" y="T7"/>
                    </a:cxn>
                    <a:cxn ang="0">
                      <a:pos x="T8" y="T9"/>
                    </a:cxn>
                    <a:cxn ang="0">
                      <a:pos x="T10" y="T11"/>
                    </a:cxn>
                    <a:cxn ang="0">
                      <a:pos x="T12" y="T13"/>
                    </a:cxn>
                  </a:cxnLst>
                  <a:rect l="0" t="0" r="r" b="b"/>
                  <a:pathLst>
                    <a:path w="27" h="28">
                      <a:moveTo>
                        <a:pt x="10" y="26"/>
                      </a:moveTo>
                      <a:cubicBezTo>
                        <a:pt x="25" y="11"/>
                        <a:pt x="25" y="11"/>
                        <a:pt x="25" y="11"/>
                      </a:cubicBezTo>
                      <a:cubicBezTo>
                        <a:pt x="27" y="8"/>
                        <a:pt x="27" y="5"/>
                        <a:pt x="25" y="2"/>
                      </a:cubicBezTo>
                      <a:cubicBezTo>
                        <a:pt x="22" y="0"/>
                        <a:pt x="19" y="0"/>
                        <a:pt x="16" y="2"/>
                      </a:cubicBezTo>
                      <a:cubicBezTo>
                        <a:pt x="2" y="17"/>
                        <a:pt x="2" y="17"/>
                        <a:pt x="2" y="17"/>
                      </a:cubicBezTo>
                      <a:cubicBezTo>
                        <a:pt x="0" y="20"/>
                        <a:pt x="0" y="23"/>
                        <a:pt x="2" y="26"/>
                      </a:cubicBezTo>
                      <a:cubicBezTo>
                        <a:pt x="4" y="28"/>
                        <a:pt x="8" y="28"/>
                        <a:pt x="10" y="26"/>
                      </a:cubicBezTo>
                      <a:close/>
                    </a:path>
                  </a:pathLst>
                </a:custGeom>
                <a:noFill/>
                <a:ln w="12700" cap="flat">
                  <a:solidFill>
                    <a:srgbClr val="009EE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68" name="Freeform 12"/>
                <p:cNvSpPr>
                  <a:spLocks/>
                </p:cNvSpPr>
                <p:nvPr/>
              </p:nvSpPr>
              <p:spPr bwMode="auto">
                <a:xfrm>
                  <a:off x="3634044" y="3719513"/>
                  <a:ext cx="38100" cy="107950"/>
                </a:xfrm>
                <a:custGeom>
                  <a:avLst/>
                  <a:gdLst>
                    <a:gd name="T0" fmla="*/ 6 w 12"/>
                    <a:gd name="T1" fmla="*/ 34 h 34"/>
                    <a:gd name="T2" fmla="*/ 12 w 12"/>
                    <a:gd name="T3" fmla="*/ 28 h 34"/>
                    <a:gd name="T4" fmla="*/ 12 w 12"/>
                    <a:gd name="T5" fmla="*/ 6 h 34"/>
                    <a:gd name="T6" fmla="*/ 5 w 12"/>
                    <a:gd name="T7" fmla="*/ 0 h 34"/>
                    <a:gd name="T8" fmla="*/ 0 w 12"/>
                    <a:gd name="T9" fmla="*/ 6 h 34"/>
                    <a:gd name="T10" fmla="*/ 0 w 12"/>
                    <a:gd name="T11" fmla="*/ 28 h 34"/>
                    <a:gd name="T12" fmla="*/ 6 w 1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 h="34">
                      <a:moveTo>
                        <a:pt x="6" y="34"/>
                      </a:moveTo>
                      <a:cubicBezTo>
                        <a:pt x="9" y="34"/>
                        <a:pt x="12" y="32"/>
                        <a:pt x="12" y="28"/>
                      </a:cubicBezTo>
                      <a:cubicBezTo>
                        <a:pt x="12" y="6"/>
                        <a:pt x="12" y="6"/>
                        <a:pt x="12" y="6"/>
                      </a:cubicBezTo>
                      <a:cubicBezTo>
                        <a:pt x="12" y="3"/>
                        <a:pt x="9" y="0"/>
                        <a:pt x="5" y="0"/>
                      </a:cubicBezTo>
                      <a:cubicBezTo>
                        <a:pt x="2" y="0"/>
                        <a:pt x="0" y="3"/>
                        <a:pt x="0" y="6"/>
                      </a:cubicBezTo>
                      <a:cubicBezTo>
                        <a:pt x="0" y="28"/>
                        <a:pt x="0" y="28"/>
                        <a:pt x="0" y="28"/>
                      </a:cubicBezTo>
                      <a:cubicBezTo>
                        <a:pt x="0" y="32"/>
                        <a:pt x="3" y="34"/>
                        <a:pt x="6"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69" name="Freeform 13"/>
                <p:cNvSpPr>
                  <a:spLocks/>
                </p:cNvSpPr>
                <p:nvPr/>
              </p:nvSpPr>
              <p:spPr bwMode="auto">
                <a:xfrm>
                  <a:off x="3638805" y="3760788"/>
                  <a:ext cx="38100" cy="107950"/>
                </a:xfrm>
                <a:custGeom>
                  <a:avLst/>
                  <a:gdLst>
                    <a:gd name="T0" fmla="*/ 6 w 12"/>
                    <a:gd name="T1" fmla="*/ 34 h 34"/>
                    <a:gd name="T2" fmla="*/ 12 w 12"/>
                    <a:gd name="T3" fmla="*/ 28 h 34"/>
                    <a:gd name="T4" fmla="*/ 12 w 12"/>
                    <a:gd name="T5" fmla="*/ 6 h 34"/>
                    <a:gd name="T6" fmla="*/ 5 w 12"/>
                    <a:gd name="T7" fmla="*/ 0 h 34"/>
                    <a:gd name="T8" fmla="*/ 0 w 12"/>
                    <a:gd name="T9" fmla="*/ 6 h 34"/>
                    <a:gd name="T10" fmla="*/ 0 w 12"/>
                    <a:gd name="T11" fmla="*/ 28 h 34"/>
                    <a:gd name="T12" fmla="*/ 6 w 1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 h="34">
                      <a:moveTo>
                        <a:pt x="6" y="34"/>
                      </a:moveTo>
                      <a:cubicBezTo>
                        <a:pt x="9" y="34"/>
                        <a:pt x="12" y="32"/>
                        <a:pt x="12" y="28"/>
                      </a:cubicBezTo>
                      <a:cubicBezTo>
                        <a:pt x="12" y="6"/>
                        <a:pt x="12" y="6"/>
                        <a:pt x="12" y="6"/>
                      </a:cubicBezTo>
                      <a:cubicBezTo>
                        <a:pt x="12" y="3"/>
                        <a:pt x="9" y="0"/>
                        <a:pt x="5" y="0"/>
                      </a:cubicBezTo>
                      <a:cubicBezTo>
                        <a:pt x="2" y="0"/>
                        <a:pt x="0" y="3"/>
                        <a:pt x="0" y="6"/>
                      </a:cubicBezTo>
                      <a:cubicBezTo>
                        <a:pt x="0" y="28"/>
                        <a:pt x="0" y="28"/>
                        <a:pt x="0" y="28"/>
                      </a:cubicBezTo>
                      <a:cubicBezTo>
                        <a:pt x="0" y="32"/>
                        <a:pt x="3" y="34"/>
                        <a:pt x="6" y="34"/>
                      </a:cubicBezTo>
                      <a:close/>
                    </a:path>
                  </a:pathLst>
                </a:custGeom>
                <a:noFill/>
                <a:ln w="12700" cap="flat">
                  <a:solidFill>
                    <a:srgbClr val="009EE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70" name="Freeform 14"/>
                <p:cNvSpPr>
                  <a:spLocks/>
                </p:cNvSpPr>
                <p:nvPr/>
              </p:nvSpPr>
              <p:spPr bwMode="auto">
                <a:xfrm>
                  <a:off x="6040438" y="3798888"/>
                  <a:ext cx="85725" cy="88900"/>
                </a:xfrm>
                <a:custGeom>
                  <a:avLst/>
                  <a:gdLst>
                    <a:gd name="T0" fmla="*/ 17 w 27"/>
                    <a:gd name="T1" fmla="*/ 26 h 28"/>
                    <a:gd name="T2" fmla="*/ 25 w 27"/>
                    <a:gd name="T3" fmla="*/ 26 h 28"/>
                    <a:gd name="T4" fmla="*/ 25 w 27"/>
                    <a:gd name="T5" fmla="*/ 17 h 28"/>
                    <a:gd name="T6" fmla="*/ 10 w 27"/>
                    <a:gd name="T7" fmla="*/ 2 h 28"/>
                    <a:gd name="T8" fmla="*/ 3 w 27"/>
                    <a:gd name="T9" fmla="*/ 2 h 28"/>
                    <a:gd name="T10" fmla="*/ 3 w 27"/>
                    <a:gd name="T11" fmla="*/ 11 h 28"/>
                    <a:gd name="T12" fmla="*/ 17 w 27"/>
                    <a:gd name="T13" fmla="*/ 26 h 28"/>
                  </a:gdLst>
                  <a:ahLst/>
                  <a:cxnLst>
                    <a:cxn ang="0">
                      <a:pos x="T0" y="T1"/>
                    </a:cxn>
                    <a:cxn ang="0">
                      <a:pos x="T2" y="T3"/>
                    </a:cxn>
                    <a:cxn ang="0">
                      <a:pos x="T4" y="T5"/>
                    </a:cxn>
                    <a:cxn ang="0">
                      <a:pos x="T6" y="T7"/>
                    </a:cxn>
                    <a:cxn ang="0">
                      <a:pos x="T8" y="T9"/>
                    </a:cxn>
                    <a:cxn ang="0">
                      <a:pos x="T10" y="T11"/>
                    </a:cxn>
                    <a:cxn ang="0">
                      <a:pos x="T12" y="T13"/>
                    </a:cxn>
                  </a:cxnLst>
                  <a:rect l="0" t="0" r="r" b="b"/>
                  <a:pathLst>
                    <a:path w="27" h="28">
                      <a:moveTo>
                        <a:pt x="17" y="26"/>
                      </a:moveTo>
                      <a:cubicBezTo>
                        <a:pt x="19" y="28"/>
                        <a:pt x="23" y="28"/>
                        <a:pt x="25" y="26"/>
                      </a:cubicBezTo>
                      <a:cubicBezTo>
                        <a:pt x="27" y="23"/>
                        <a:pt x="27" y="19"/>
                        <a:pt x="25" y="17"/>
                      </a:cubicBezTo>
                      <a:cubicBezTo>
                        <a:pt x="10" y="2"/>
                        <a:pt x="10" y="2"/>
                        <a:pt x="10" y="2"/>
                      </a:cubicBezTo>
                      <a:cubicBezTo>
                        <a:pt x="8" y="0"/>
                        <a:pt x="5" y="0"/>
                        <a:pt x="3" y="2"/>
                      </a:cubicBezTo>
                      <a:cubicBezTo>
                        <a:pt x="0" y="5"/>
                        <a:pt x="0" y="8"/>
                        <a:pt x="3" y="11"/>
                      </a:cubicBezTo>
                      <a:lnTo>
                        <a:pt x="1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71" name="Freeform 15"/>
                <p:cNvSpPr>
                  <a:spLocks/>
                </p:cNvSpPr>
                <p:nvPr/>
              </p:nvSpPr>
              <p:spPr bwMode="auto">
                <a:xfrm>
                  <a:off x="3449893" y="3798888"/>
                  <a:ext cx="85725" cy="88900"/>
                </a:xfrm>
                <a:custGeom>
                  <a:avLst/>
                  <a:gdLst>
                    <a:gd name="T0" fmla="*/ 17 w 27"/>
                    <a:gd name="T1" fmla="*/ 26 h 28"/>
                    <a:gd name="T2" fmla="*/ 25 w 27"/>
                    <a:gd name="T3" fmla="*/ 26 h 28"/>
                    <a:gd name="T4" fmla="*/ 25 w 27"/>
                    <a:gd name="T5" fmla="*/ 17 h 28"/>
                    <a:gd name="T6" fmla="*/ 10 w 27"/>
                    <a:gd name="T7" fmla="*/ 2 h 28"/>
                    <a:gd name="T8" fmla="*/ 3 w 27"/>
                    <a:gd name="T9" fmla="*/ 2 h 28"/>
                    <a:gd name="T10" fmla="*/ 3 w 27"/>
                    <a:gd name="T11" fmla="*/ 11 h 28"/>
                    <a:gd name="T12" fmla="*/ 17 w 27"/>
                    <a:gd name="T13" fmla="*/ 26 h 28"/>
                  </a:gdLst>
                  <a:ahLst/>
                  <a:cxnLst>
                    <a:cxn ang="0">
                      <a:pos x="T0" y="T1"/>
                    </a:cxn>
                    <a:cxn ang="0">
                      <a:pos x="T2" y="T3"/>
                    </a:cxn>
                    <a:cxn ang="0">
                      <a:pos x="T4" y="T5"/>
                    </a:cxn>
                    <a:cxn ang="0">
                      <a:pos x="T6" y="T7"/>
                    </a:cxn>
                    <a:cxn ang="0">
                      <a:pos x="T8" y="T9"/>
                    </a:cxn>
                    <a:cxn ang="0">
                      <a:pos x="T10" y="T11"/>
                    </a:cxn>
                    <a:cxn ang="0">
                      <a:pos x="T12" y="T13"/>
                    </a:cxn>
                  </a:cxnLst>
                  <a:rect l="0" t="0" r="r" b="b"/>
                  <a:pathLst>
                    <a:path w="27" h="28">
                      <a:moveTo>
                        <a:pt x="17" y="26"/>
                      </a:moveTo>
                      <a:cubicBezTo>
                        <a:pt x="19" y="28"/>
                        <a:pt x="23" y="28"/>
                        <a:pt x="25" y="26"/>
                      </a:cubicBezTo>
                      <a:cubicBezTo>
                        <a:pt x="27" y="23"/>
                        <a:pt x="27" y="19"/>
                        <a:pt x="25" y="17"/>
                      </a:cubicBezTo>
                      <a:cubicBezTo>
                        <a:pt x="10" y="2"/>
                        <a:pt x="10" y="2"/>
                        <a:pt x="10" y="2"/>
                      </a:cubicBezTo>
                      <a:cubicBezTo>
                        <a:pt x="8" y="0"/>
                        <a:pt x="5" y="0"/>
                        <a:pt x="3" y="2"/>
                      </a:cubicBezTo>
                      <a:cubicBezTo>
                        <a:pt x="0" y="5"/>
                        <a:pt x="0" y="8"/>
                        <a:pt x="3" y="11"/>
                      </a:cubicBezTo>
                      <a:lnTo>
                        <a:pt x="17" y="26"/>
                      </a:lnTo>
                      <a:close/>
                    </a:path>
                  </a:pathLst>
                </a:custGeom>
                <a:noFill/>
                <a:ln w="12700" cap="flat">
                  <a:solidFill>
                    <a:srgbClr val="009EE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72" name="Freeform 16"/>
                <p:cNvSpPr>
                  <a:spLocks/>
                </p:cNvSpPr>
                <p:nvPr/>
              </p:nvSpPr>
              <p:spPr bwMode="auto">
                <a:xfrm>
                  <a:off x="5954713" y="3986213"/>
                  <a:ext cx="114300" cy="52388"/>
                </a:xfrm>
                <a:custGeom>
                  <a:avLst/>
                  <a:gdLst>
                    <a:gd name="T0" fmla="*/ 36 w 36"/>
                    <a:gd name="T1" fmla="*/ 8 h 16"/>
                    <a:gd name="T2" fmla="*/ 30 w 36"/>
                    <a:gd name="T3" fmla="*/ 1 h 16"/>
                    <a:gd name="T4" fmla="*/ 7 w 36"/>
                    <a:gd name="T5" fmla="*/ 0 h 16"/>
                    <a:gd name="T6" fmla="*/ 1 w 36"/>
                    <a:gd name="T7" fmla="*/ 7 h 16"/>
                    <a:gd name="T8" fmla="*/ 7 w 36"/>
                    <a:gd name="T9" fmla="*/ 14 h 16"/>
                    <a:gd name="T10" fmla="*/ 30 w 36"/>
                    <a:gd name="T11" fmla="*/ 16 h 16"/>
                    <a:gd name="T12" fmla="*/ 36 w 3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6" h="16">
                      <a:moveTo>
                        <a:pt x="36" y="8"/>
                      </a:moveTo>
                      <a:cubicBezTo>
                        <a:pt x="36" y="4"/>
                        <a:pt x="34" y="1"/>
                        <a:pt x="30" y="1"/>
                      </a:cubicBezTo>
                      <a:cubicBezTo>
                        <a:pt x="7" y="0"/>
                        <a:pt x="7" y="0"/>
                        <a:pt x="7" y="0"/>
                      </a:cubicBezTo>
                      <a:cubicBezTo>
                        <a:pt x="3" y="0"/>
                        <a:pt x="1" y="3"/>
                        <a:pt x="1" y="7"/>
                      </a:cubicBezTo>
                      <a:cubicBezTo>
                        <a:pt x="0" y="11"/>
                        <a:pt x="3" y="14"/>
                        <a:pt x="7" y="14"/>
                      </a:cubicBezTo>
                      <a:cubicBezTo>
                        <a:pt x="30" y="16"/>
                        <a:pt x="30" y="16"/>
                        <a:pt x="30" y="16"/>
                      </a:cubicBezTo>
                      <a:cubicBezTo>
                        <a:pt x="33" y="16"/>
                        <a:pt x="36" y="12"/>
                        <a:pt x="36"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73" name="Freeform 17"/>
                <p:cNvSpPr>
                  <a:spLocks/>
                </p:cNvSpPr>
                <p:nvPr/>
              </p:nvSpPr>
              <p:spPr bwMode="auto">
                <a:xfrm>
                  <a:off x="3364168" y="3986213"/>
                  <a:ext cx="114300" cy="52388"/>
                </a:xfrm>
                <a:custGeom>
                  <a:avLst/>
                  <a:gdLst>
                    <a:gd name="T0" fmla="*/ 36 w 36"/>
                    <a:gd name="T1" fmla="*/ 8 h 16"/>
                    <a:gd name="T2" fmla="*/ 30 w 36"/>
                    <a:gd name="T3" fmla="*/ 1 h 16"/>
                    <a:gd name="T4" fmla="*/ 7 w 36"/>
                    <a:gd name="T5" fmla="*/ 0 h 16"/>
                    <a:gd name="T6" fmla="*/ 1 w 36"/>
                    <a:gd name="T7" fmla="*/ 7 h 16"/>
                    <a:gd name="T8" fmla="*/ 7 w 36"/>
                    <a:gd name="T9" fmla="*/ 14 h 16"/>
                    <a:gd name="T10" fmla="*/ 30 w 36"/>
                    <a:gd name="T11" fmla="*/ 16 h 16"/>
                    <a:gd name="T12" fmla="*/ 36 w 3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6" h="16">
                      <a:moveTo>
                        <a:pt x="36" y="8"/>
                      </a:moveTo>
                      <a:cubicBezTo>
                        <a:pt x="36" y="4"/>
                        <a:pt x="34" y="1"/>
                        <a:pt x="30" y="1"/>
                      </a:cubicBezTo>
                      <a:cubicBezTo>
                        <a:pt x="7" y="0"/>
                        <a:pt x="7" y="0"/>
                        <a:pt x="7" y="0"/>
                      </a:cubicBezTo>
                      <a:cubicBezTo>
                        <a:pt x="3" y="0"/>
                        <a:pt x="1" y="3"/>
                        <a:pt x="1" y="7"/>
                      </a:cubicBezTo>
                      <a:cubicBezTo>
                        <a:pt x="0" y="11"/>
                        <a:pt x="3" y="14"/>
                        <a:pt x="7" y="14"/>
                      </a:cubicBezTo>
                      <a:cubicBezTo>
                        <a:pt x="30" y="16"/>
                        <a:pt x="30" y="16"/>
                        <a:pt x="30" y="16"/>
                      </a:cubicBezTo>
                      <a:cubicBezTo>
                        <a:pt x="33" y="16"/>
                        <a:pt x="36" y="12"/>
                        <a:pt x="36" y="8"/>
                      </a:cubicBezTo>
                      <a:close/>
                    </a:path>
                  </a:pathLst>
                </a:custGeom>
                <a:noFill/>
                <a:ln w="12700" cap="flat">
                  <a:solidFill>
                    <a:srgbClr val="009EE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74" name="Freeform 18"/>
                <p:cNvSpPr>
                  <a:spLocks/>
                </p:cNvSpPr>
                <p:nvPr/>
              </p:nvSpPr>
              <p:spPr bwMode="auto">
                <a:xfrm>
                  <a:off x="6040438" y="4137025"/>
                  <a:ext cx="85725" cy="88900"/>
                </a:xfrm>
                <a:custGeom>
                  <a:avLst/>
                  <a:gdLst>
                    <a:gd name="T0" fmla="*/ 17 w 27"/>
                    <a:gd name="T1" fmla="*/ 2 h 28"/>
                    <a:gd name="T2" fmla="*/ 3 w 27"/>
                    <a:gd name="T3" fmla="*/ 17 h 28"/>
                    <a:gd name="T4" fmla="*/ 3 w 27"/>
                    <a:gd name="T5" fmla="*/ 25 h 28"/>
                    <a:gd name="T6" fmla="*/ 11 w 27"/>
                    <a:gd name="T7" fmla="*/ 25 h 28"/>
                    <a:gd name="T8" fmla="*/ 25 w 27"/>
                    <a:gd name="T9" fmla="*/ 10 h 28"/>
                    <a:gd name="T10" fmla="*/ 25 w 27"/>
                    <a:gd name="T11" fmla="*/ 2 h 28"/>
                    <a:gd name="T12" fmla="*/ 17 w 27"/>
                    <a:gd name="T13" fmla="*/ 2 h 28"/>
                  </a:gdLst>
                  <a:ahLst/>
                  <a:cxnLst>
                    <a:cxn ang="0">
                      <a:pos x="T0" y="T1"/>
                    </a:cxn>
                    <a:cxn ang="0">
                      <a:pos x="T2" y="T3"/>
                    </a:cxn>
                    <a:cxn ang="0">
                      <a:pos x="T4" y="T5"/>
                    </a:cxn>
                    <a:cxn ang="0">
                      <a:pos x="T6" y="T7"/>
                    </a:cxn>
                    <a:cxn ang="0">
                      <a:pos x="T8" y="T9"/>
                    </a:cxn>
                    <a:cxn ang="0">
                      <a:pos x="T10" y="T11"/>
                    </a:cxn>
                    <a:cxn ang="0">
                      <a:pos x="T12" y="T13"/>
                    </a:cxn>
                  </a:cxnLst>
                  <a:rect l="0" t="0" r="r" b="b"/>
                  <a:pathLst>
                    <a:path w="27" h="28">
                      <a:moveTo>
                        <a:pt x="17" y="2"/>
                      </a:moveTo>
                      <a:cubicBezTo>
                        <a:pt x="3" y="17"/>
                        <a:pt x="3" y="17"/>
                        <a:pt x="3" y="17"/>
                      </a:cubicBezTo>
                      <a:cubicBezTo>
                        <a:pt x="1" y="19"/>
                        <a:pt x="0" y="23"/>
                        <a:pt x="3" y="25"/>
                      </a:cubicBezTo>
                      <a:cubicBezTo>
                        <a:pt x="5" y="28"/>
                        <a:pt x="9" y="28"/>
                        <a:pt x="11" y="25"/>
                      </a:cubicBezTo>
                      <a:cubicBezTo>
                        <a:pt x="25" y="10"/>
                        <a:pt x="25" y="10"/>
                        <a:pt x="25" y="10"/>
                      </a:cubicBezTo>
                      <a:cubicBezTo>
                        <a:pt x="27" y="8"/>
                        <a:pt x="27" y="4"/>
                        <a:pt x="25" y="2"/>
                      </a:cubicBezTo>
                      <a:cubicBezTo>
                        <a:pt x="23" y="0"/>
                        <a:pt x="20" y="0"/>
                        <a:pt x="1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75" name="Freeform 19"/>
                <p:cNvSpPr>
                  <a:spLocks/>
                </p:cNvSpPr>
                <p:nvPr/>
              </p:nvSpPr>
              <p:spPr bwMode="auto">
                <a:xfrm>
                  <a:off x="3449893" y="4137025"/>
                  <a:ext cx="85725" cy="88900"/>
                </a:xfrm>
                <a:custGeom>
                  <a:avLst/>
                  <a:gdLst>
                    <a:gd name="T0" fmla="*/ 17 w 27"/>
                    <a:gd name="T1" fmla="*/ 2 h 28"/>
                    <a:gd name="T2" fmla="*/ 3 w 27"/>
                    <a:gd name="T3" fmla="*/ 17 h 28"/>
                    <a:gd name="T4" fmla="*/ 3 w 27"/>
                    <a:gd name="T5" fmla="*/ 25 h 28"/>
                    <a:gd name="T6" fmla="*/ 11 w 27"/>
                    <a:gd name="T7" fmla="*/ 25 h 28"/>
                    <a:gd name="T8" fmla="*/ 25 w 27"/>
                    <a:gd name="T9" fmla="*/ 10 h 28"/>
                    <a:gd name="T10" fmla="*/ 25 w 27"/>
                    <a:gd name="T11" fmla="*/ 2 h 28"/>
                    <a:gd name="T12" fmla="*/ 17 w 27"/>
                    <a:gd name="T13" fmla="*/ 2 h 28"/>
                  </a:gdLst>
                  <a:ahLst/>
                  <a:cxnLst>
                    <a:cxn ang="0">
                      <a:pos x="T0" y="T1"/>
                    </a:cxn>
                    <a:cxn ang="0">
                      <a:pos x="T2" y="T3"/>
                    </a:cxn>
                    <a:cxn ang="0">
                      <a:pos x="T4" y="T5"/>
                    </a:cxn>
                    <a:cxn ang="0">
                      <a:pos x="T6" y="T7"/>
                    </a:cxn>
                    <a:cxn ang="0">
                      <a:pos x="T8" y="T9"/>
                    </a:cxn>
                    <a:cxn ang="0">
                      <a:pos x="T10" y="T11"/>
                    </a:cxn>
                    <a:cxn ang="0">
                      <a:pos x="T12" y="T13"/>
                    </a:cxn>
                  </a:cxnLst>
                  <a:rect l="0" t="0" r="r" b="b"/>
                  <a:pathLst>
                    <a:path w="27" h="28">
                      <a:moveTo>
                        <a:pt x="17" y="2"/>
                      </a:moveTo>
                      <a:cubicBezTo>
                        <a:pt x="3" y="17"/>
                        <a:pt x="3" y="17"/>
                        <a:pt x="3" y="17"/>
                      </a:cubicBezTo>
                      <a:cubicBezTo>
                        <a:pt x="1" y="19"/>
                        <a:pt x="0" y="23"/>
                        <a:pt x="3" y="25"/>
                      </a:cubicBezTo>
                      <a:cubicBezTo>
                        <a:pt x="5" y="28"/>
                        <a:pt x="9" y="28"/>
                        <a:pt x="11" y="25"/>
                      </a:cubicBezTo>
                      <a:cubicBezTo>
                        <a:pt x="25" y="10"/>
                        <a:pt x="25" y="10"/>
                        <a:pt x="25" y="10"/>
                      </a:cubicBezTo>
                      <a:cubicBezTo>
                        <a:pt x="27" y="8"/>
                        <a:pt x="27" y="4"/>
                        <a:pt x="25" y="2"/>
                      </a:cubicBezTo>
                      <a:cubicBezTo>
                        <a:pt x="23" y="0"/>
                        <a:pt x="20" y="0"/>
                        <a:pt x="17" y="2"/>
                      </a:cubicBezTo>
                      <a:close/>
                    </a:path>
                  </a:pathLst>
                </a:custGeom>
                <a:noFill/>
                <a:ln w="12700" cap="flat">
                  <a:solidFill>
                    <a:srgbClr val="009EE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76" name="Freeform 20"/>
                <p:cNvSpPr>
                  <a:spLocks/>
                </p:cNvSpPr>
                <p:nvPr/>
              </p:nvSpPr>
              <p:spPr bwMode="auto">
                <a:xfrm>
                  <a:off x="3776918" y="4137025"/>
                  <a:ext cx="85725" cy="88900"/>
                </a:xfrm>
                <a:custGeom>
                  <a:avLst/>
                  <a:gdLst>
                    <a:gd name="T0" fmla="*/ 10 w 27"/>
                    <a:gd name="T1" fmla="*/ 2 h 28"/>
                    <a:gd name="T2" fmla="*/ 2 w 27"/>
                    <a:gd name="T3" fmla="*/ 2 h 28"/>
                    <a:gd name="T4" fmla="*/ 2 w 27"/>
                    <a:gd name="T5" fmla="*/ 10 h 28"/>
                    <a:gd name="T6" fmla="*/ 16 w 27"/>
                    <a:gd name="T7" fmla="*/ 25 h 28"/>
                    <a:gd name="T8" fmla="*/ 24 w 27"/>
                    <a:gd name="T9" fmla="*/ 26 h 28"/>
                    <a:gd name="T10" fmla="*/ 25 w 27"/>
                    <a:gd name="T11" fmla="*/ 17 h 28"/>
                    <a:gd name="T12" fmla="*/ 10 w 27"/>
                    <a:gd name="T13" fmla="*/ 2 h 28"/>
                  </a:gdLst>
                  <a:ahLst/>
                  <a:cxnLst>
                    <a:cxn ang="0">
                      <a:pos x="T0" y="T1"/>
                    </a:cxn>
                    <a:cxn ang="0">
                      <a:pos x="T2" y="T3"/>
                    </a:cxn>
                    <a:cxn ang="0">
                      <a:pos x="T4" y="T5"/>
                    </a:cxn>
                    <a:cxn ang="0">
                      <a:pos x="T6" y="T7"/>
                    </a:cxn>
                    <a:cxn ang="0">
                      <a:pos x="T8" y="T9"/>
                    </a:cxn>
                    <a:cxn ang="0">
                      <a:pos x="T10" y="T11"/>
                    </a:cxn>
                    <a:cxn ang="0">
                      <a:pos x="T12" y="T13"/>
                    </a:cxn>
                  </a:cxnLst>
                  <a:rect l="0" t="0" r="r" b="b"/>
                  <a:pathLst>
                    <a:path w="27" h="28">
                      <a:moveTo>
                        <a:pt x="10" y="2"/>
                      </a:moveTo>
                      <a:cubicBezTo>
                        <a:pt x="8" y="0"/>
                        <a:pt x="4" y="0"/>
                        <a:pt x="2" y="2"/>
                      </a:cubicBezTo>
                      <a:cubicBezTo>
                        <a:pt x="0" y="4"/>
                        <a:pt x="0" y="8"/>
                        <a:pt x="2" y="10"/>
                      </a:cubicBezTo>
                      <a:cubicBezTo>
                        <a:pt x="16" y="25"/>
                        <a:pt x="16" y="25"/>
                        <a:pt x="16" y="25"/>
                      </a:cubicBezTo>
                      <a:cubicBezTo>
                        <a:pt x="18" y="28"/>
                        <a:pt x="22" y="28"/>
                        <a:pt x="24" y="26"/>
                      </a:cubicBezTo>
                      <a:cubicBezTo>
                        <a:pt x="27" y="23"/>
                        <a:pt x="27" y="19"/>
                        <a:pt x="25" y="17"/>
                      </a:cubicBez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77" name="Freeform 21"/>
                <p:cNvSpPr>
                  <a:spLocks/>
                </p:cNvSpPr>
                <p:nvPr/>
              </p:nvSpPr>
              <p:spPr bwMode="auto">
                <a:xfrm>
                  <a:off x="3776918" y="4137025"/>
                  <a:ext cx="85725" cy="88900"/>
                </a:xfrm>
                <a:custGeom>
                  <a:avLst/>
                  <a:gdLst>
                    <a:gd name="T0" fmla="*/ 10 w 27"/>
                    <a:gd name="T1" fmla="*/ 2 h 28"/>
                    <a:gd name="T2" fmla="*/ 2 w 27"/>
                    <a:gd name="T3" fmla="*/ 2 h 28"/>
                    <a:gd name="T4" fmla="*/ 2 w 27"/>
                    <a:gd name="T5" fmla="*/ 10 h 28"/>
                    <a:gd name="T6" fmla="*/ 16 w 27"/>
                    <a:gd name="T7" fmla="*/ 25 h 28"/>
                    <a:gd name="T8" fmla="*/ 24 w 27"/>
                    <a:gd name="T9" fmla="*/ 26 h 28"/>
                    <a:gd name="T10" fmla="*/ 25 w 27"/>
                    <a:gd name="T11" fmla="*/ 17 h 28"/>
                    <a:gd name="T12" fmla="*/ 10 w 27"/>
                    <a:gd name="T13" fmla="*/ 2 h 28"/>
                  </a:gdLst>
                  <a:ahLst/>
                  <a:cxnLst>
                    <a:cxn ang="0">
                      <a:pos x="T0" y="T1"/>
                    </a:cxn>
                    <a:cxn ang="0">
                      <a:pos x="T2" y="T3"/>
                    </a:cxn>
                    <a:cxn ang="0">
                      <a:pos x="T4" y="T5"/>
                    </a:cxn>
                    <a:cxn ang="0">
                      <a:pos x="T6" y="T7"/>
                    </a:cxn>
                    <a:cxn ang="0">
                      <a:pos x="T8" y="T9"/>
                    </a:cxn>
                    <a:cxn ang="0">
                      <a:pos x="T10" y="T11"/>
                    </a:cxn>
                    <a:cxn ang="0">
                      <a:pos x="T12" y="T13"/>
                    </a:cxn>
                  </a:cxnLst>
                  <a:rect l="0" t="0" r="r" b="b"/>
                  <a:pathLst>
                    <a:path w="27" h="28">
                      <a:moveTo>
                        <a:pt x="10" y="2"/>
                      </a:moveTo>
                      <a:cubicBezTo>
                        <a:pt x="8" y="0"/>
                        <a:pt x="4" y="0"/>
                        <a:pt x="2" y="2"/>
                      </a:cubicBezTo>
                      <a:cubicBezTo>
                        <a:pt x="0" y="4"/>
                        <a:pt x="0" y="8"/>
                        <a:pt x="2" y="10"/>
                      </a:cubicBezTo>
                      <a:cubicBezTo>
                        <a:pt x="16" y="25"/>
                        <a:pt x="16" y="25"/>
                        <a:pt x="16" y="25"/>
                      </a:cubicBezTo>
                      <a:cubicBezTo>
                        <a:pt x="18" y="28"/>
                        <a:pt x="22" y="28"/>
                        <a:pt x="24" y="26"/>
                      </a:cubicBezTo>
                      <a:cubicBezTo>
                        <a:pt x="27" y="23"/>
                        <a:pt x="27" y="19"/>
                        <a:pt x="25" y="17"/>
                      </a:cubicBezTo>
                      <a:lnTo>
                        <a:pt x="10" y="2"/>
                      </a:lnTo>
                      <a:close/>
                    </a:path>
                  </a:pathLst>
                </a:custGeom>
                <a:noFill/>
                <a:ln w="12700" cap="flat">
                  <a:solidFill>
                    <a:srgbClr val="009EE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78" name="Freeform 22"/>
                <p:cNvSpPr>
                  <a:spLocks/>
                </p:cNvSpPr>
                <p:nvPr/>
              </p:nvSpPr>
              <p:spPr bwMode="auto">
                <a:xfrm>
                  <a:off x="3516568" y="3878263"/>
                  <a:ext cx="269875" cy="315913"/>
                </a:xfrm>
                <a:custGeom>
                  <a:avLst/>
                  <a:gdLst>
                    <a:gd name="T0" fmla="*/ 27 w 85"/>
                    <a:gd name="T1" fmla="*/ 99 h 99"/>
                    <a:gd name="T2" fmla="*/ 60 w 85"/>
                    <a:gd name="T3" fmla="*/ 99 h 99"/>
                    <a:gd name="T4" fmla="*/ 64 w 85"/>
                    <a:gd name="T5" fmla="*/ 96 h 99"/>
                    <a:gd name="T6" fmla="*/ 84 w 85"/>
                    <a:gd name="T7" fmla="*/ 43 h 99"/>
                    <a:gd name="T8" fmla="*/ 47 w 85"/>
                    <a:gd name="T9" fmla="*/ 1 h 99"/>
                    <a:gd name="T10" fmla="*/ 6 w 85"/>
                    <a:gd name="T11" fmla="*/ 30 h 99"/>
                    <a:gd name="T12" fmla="*/ 19 w 85"/>
                    <a:gd name="T13" fmla="*/ 78 h 99"/>
                    <a:gd name="T14" fmla="*/ 24 w 85"/>
                    <a:gd name="T15" fmla="*/ 93 h 99"/>
                    <a:gd name="T16" fmla="*/ 24 w 85"/>
                    <a:gd name="T17" fmla="*/ 96 h 99"/>
                    <a:gd name="T18" fmla="*/ 27 w 85"/>
                    <a:gd name="T1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99">
                      <a:moveTo>
                        <a:pt x="27" y="99"/>
                      </a:moveTo>
                      <a:cubicBezTo>
                        <a:pt x="60" y="99"/>
                        <a:pt x="60" y="99"/>
                        <a:pt x="60" y="99"/>
                      </a:cubicBezTo>
                      <a:cubicBezTo>
                        <a:pt x="64" y="99"/>
                        <a:pt x="64" y="96"/>
                        <a:pt x="64" y="96"/>
                      </a:cubicBezTo>
                      <a:cubicBezTo>
                        <a:pt x="63" y="75"/>
                        <a:pt x="84" y="75"/>
                        <a:pt x="84" y="43"/>
                      </a:cubicBezTo>
                      <a:cubicBezTo>
                        <a:pt x="85" y="12"/>
                        <a:pt x="59" y="2"/>
                        <a:pt x="47" y="1"/>
                      </a:cubicBezTo>
                      <a:cubicBezTo>
                        <a:pt x="35" y="0"/>
                        <a:pt x="12" y="8"/>
                        <a:pt x="6" y="30"/>
                      </a:cubicBezTo>
                      <a:cubicBezTo>
                        <a:pt x="0" y="52"/>
                        <a:pt x="14" y="69"/>
                        <a:pt x="19" y="78"/>
                      </a:cubicBezTo>
                      <a:cubicBezTo>
                        <a:pt x="25" y="86"/>
                        <a:pt x="24" y="93"/>
                        <a:pt x="24" y="93"/>
                      </a:cubicBezTo>
                      <a:cubicBezTo>
                        <a:pt x="24" y="93"/>
                        <a:pt x="24" y="93"/>
                        <a:pt x="24" y="96"/>
                      </a:cubicBezTo>
                      <a:cubicBezTo>
                        <a:pt x="24" y="98"/>
                        <a:pt x="27" y="99"/>
                        <a:pt x="27" y="9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79" name="Freeform 23"/>
                <p:cNvSpPr>
                  <a:spLocks/>
                </p:cNvSpPr>
                <p:nvPr/>
              </p:nvSpPr>
              <p:spPr bwMode="auto">
                <a:xfrm>
                  <a:off x="3522918" y="3884537"/>
                  <a:ext cx="269875" cy="315913"/>
                </a:xfrm>
                <a:custGeom>
                  <a:avLst/>
                  <a:gdLst>
                    <a:gd name="T0" fmla="*/ 27 w 85"/>
                    <a:gd name="T1" fmla="*/ 99 h 99"/>
                    <a:gd name="T2" fmla="*/ 60 w 85"/>
                    <a:gd name="T3" fmla="*/ 99 h 99"/>
                    <a:gd name="T4" fmla="*/ 64 w 85"/>
                    <a:gd name="T5" fmla="*/ 96 h 99"/>
                    <a:gd name="T6" fmla="*/ 84 w 85"/>
                    <a:gd name="T7" fmla="*/ 43 h 99"/>
                    <a:gd name="T8" fmla="*/ 47 w 85"/>
                    <a:gd name="T9" fmla="*/ 1 h 99"/>
                    <a:gd name="T10" fmla="*/ 6 w 85"/>
                    <a:gd name="T11" fmla="*/ 30 h 99"/>
                    <a:gd name="T12" fmla="*/ 19 w 85"/>
                    <a:gd name="T13" fmla="*/ 78 h 99"/>
                    <a:gd name="T14" fmla="*/ 24 w 85"/>
                    <a:gd name="T15" fmla="*/ 93 h 99"/>
                    <a:gd name="T16" fmla="*/ 24 w 85"/>
                    <a:gd name="T17" fmla="*/ 96 h 99"/>
                    <a:gd name="T18" fmla="*/ 27 w 85"/>
                    <a:gd name="T1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99">
                      <a:moveTo>
                        <a:pt x="27" y="99"/>
                      </a:moveTo>
                      <a:cubicBezTo>
                        <a:pt x="60" y="99"/>
                        <a:pt x="60" y="99"/>
                        <a:pt x="60" y="99"/>
                      </a:cubicBezTo>
                      <a:cubicBezTo>
                        <a:pt x="64" y="99"/>
                        <a:pt x="64" y="96"/>
                        <a:pt x="64" y="96"/>
                      </a:cubicBezTo>
                      <a:cubicBezTo>
                        <a:pt x="63" y="75"/>
                        <a:pt x="84" y="75"/>
                        <a:pt x="84" y="43"/>
                      </a:cubicBezTo>
                      <a:cubicBezTo>
                        <a:pt x="85" y="12"/>
                        <a:pt x="59" y="2"/>
                        <a:pt x="47" y="1"/>
                      </a:cubicBezTo>
                      <a:cubicBezTo>
                        <a:pt x="35" y="0"/>
                        <a:pt x="12" y="8"/>
                        <a:pt x="6" y="30"/>
                      </a:cubicBezTo>
                      <a:cubicBezTo>
                        <a:pt x="0" y="52"/>
                        <a:pt x="14" y="69"/>
                        <a:pt x="19" y="78"/>
                      </a:cubicBezTo>
                      <a:cubicBezTo>
                        <a:pt x="25" y="86"/>
                        <a:pt x="24" y="93"/>
                        <a:pt x="24" y="93"/>
                      </a:cubicBezTo>
                      <a:cubicBezTo>
                        <a:pt x="24" y="93"/>
                        <a:pt x="24" y="93"/>
                        <a:pt x="24" y="96"/>
                      </a:cubicBezTo>
                      <a:cubicBezTo>
                        <a:pt x="24" y="98"/>
                        <a:pt x="27" y="99"/>
                        <a:pt x="27" y="99"/>
                      </a:cubicBezTo>
                      <a:close/>
                    </a:path>
                  </a:pathLst>
                </a:custGeom>
                <a:noFill/>
                <a:ln w="12700" cap="flat">
                  <a:solidFill>
                    <a:srgbClr val="009EE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80" name="Freeform 24"/>
                <p:cNvSpPr>
                  <a:spLocks/>
                </p:cNvSpPr>
                <p:nvPr/>
              </p:nvSpPr>
              <p:spPr bwMode="auto">
                <a:xfrm>
                  <a:off x="3595943" y="4213225"/>
                  <a:ext cx="123825" cy="90488"/>
                </a:xfrm>
                <a:custGeom>
                  <a:avLst/>
                  <a:gdLst>
                    <a:gd name="T0" fmla="*/ 36 w 39"/>
                    <a:gd name="T1" fmla="*/ 0 h 28"/>
                    <a:gd name="T2" fmla="*/ 3 w 39"/>
                    <a:gd name="T3" fmla="*/ 0 h 28"/>
                    <a:gd name="T4" fmla="*/ 0 w 39"/>
                    <a:gd name="T5" fmla="*/ 4 h 28"/>
                    <a:gd name="T6" fmla="*/ 0 w 39"/>
                    <a:gd name="T7" fmla="*/ 18 h 28"/>
                    <a:gd name="T8" fmla="*/ 3 w 39"/>
                    <a:gd name="T9" fmla="*/ 21 h 28"/>
                    <a:gd name="T10" fmla="*/ 7 w 39"/>
                    <a:gd name="T11" fmla="*/ 21 h 28"/>
                    <a:gd name="T12" fmla="*/ 10 w 39"/>
                    <a:gd name="T13" fmla="*/ 28 h 28"/>
                    <a:gd name="T14" fmla="*/ 28 w 39"/>
                    <a:gd name="T15" fmla="*/ 28 h 28"/>
                    <a:gd name="T16" fmla="*/ 31 w 39"/>
                    <a:gd name="T17" fmla="*/ 21 h 28"/>
                    <a:gd name="T18" fmla="*/ 36 w 39"/>
                    <a:gd name="T19" fmla="*/ 21 h 28"/>
                    <a:gd name="T20" fmla="*/ 39 w 39"/>
                    <a:gd name="T21" fmla="*/ 18 h 28"/>
                    <a:gd name="T22" fmla="*/ 39 w 39"/>
                    <a:gd name="T23" fmla="*/ 4 h 28"/>
                    <a:gd name="T24" fmla="*/ 36 w 3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8">
                      <a:moveTo>
                        <a:pt x="36" y="0"/>
                      </a:moveTo>
                      <a:cubicBezTo>
                        <a:pt x="3" y="0"/>
                        <a:pt x="3" y="0"/>
                        <a:pt x="3" y="0"/>
                      </a:cubicBezTo>
                      <a:cubicBezTo>
                        <a:pt x="1" y="0"/>
                        <a:pt x="0" y="2"/>
                        <a:pt x="0" y="4"/>
                      </a:cubicBezTo>
                      <a:cubicBezTo>
                        <a:pt x="0" y="18"/>
                        <a:pt x="0" y="18"/>
                        <a:pt x="0" y="18"/>
                      </a:cubicBezTo>
                      <a:cubicBezTo>
                        <a:pt x="0" y="20"/>
                        <a:pt x="1" y="21"/>
                        <a:pt x="3" y="21"/>
                      </a:cubicBezTo>
                      <a:cubicBezTo>
                        <a:pt x="7" y="21"/>
                        <a:pt x="7" y="21"/>
                        <a:pt x="7" y="21"/>
                      </a:cubicBezTo>
                      <a:cubicBezTo>
                        <a:pt x="7" y="24"/>
                        <a:pt x="8" y="26"/>
                        <a:pt x="10" y="28"/>
                      </a:cubicBezTo>
                      <a:cubicBezTo>
                        <a:pt x="28" y="28"/>
                        <a:pt x="28" y="28"/>
                        <a:pt x="28" y="28"/>
                      </a:cubicBezTo>
                      <a:cubicBezTo>
                        <a:pt x="30" y="26"/>
                        <a:pt x="31" y="24"/>
                        <a:pt x="31" y="21"/>
                      </a:cubicBezTo>
                      <a:cubicBezTo>
                        <a:pt x="36" y="21"/>
                        <a:pt x="36" y="21"/>
                        <a:pt x="36" y="21"/>
                      </a:cubicBezTo>
                      <a:cubicBezTo>
                        <a:pt x="37" y="21"/>
                        <a:pt x="39" y="20"/>
                        <a:pt x="39" y="18"/>
                      </a:cubicBezTo>
                      <a:cubicBezTo>
                        <a:pt x="39" y="4"/>
                        <a:pt x="39" y="4"/>
                        <a:pt x="39" y="4"/>
                      </a:cubicBezTo>
                      <a:cubicBezTo>
                        <a:pt x="39" y="2"/>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81" name="Freeform 25"/>
                <p:cNvSpPr>
                  <a:spLocks/>
                </p:cNvSpPr>
                <p:nvPr/>
              </p:nvSpPr>
              <p:spPr bwMode="auto">
                <a:xfrm>
                  <a:off x="3595942" y="4213225"/>
                  <a:ext cx="123825" cy="90488"/>
                </a:xfrm>
                <a:custGeom>
                  <a:avLst/>
                  <a:gdLst>
                    <a:gd name="T0" fmla="*/ 36 w 39"/>
                    <a:gd name="T1" fmla="*/ 0 h 28"/>
                    <a:gd name="T2" fmla="*/ 3 w 39"/>
                    <a:gd name="T3" fmla="*/ 0 h 28"/>
                    <a:gd name="T4" fmla="*/ 0 w 39"/>
                    <a:gd name="T5" fmla="*/ 4 h 28"/>
                    <a:gd name="T6" fmla="*/ 0 w 39"/>
                    <a:gd name="T7" fmla="*/ 18 h 28"/>
                    <a:gd name="T8" fmla="*/ 3 w 39"/>
                    <a:gd name="T9" fmla="*/ 21 h 28"/>
                    <a:gd name="T10" fmla="*/ 7 w 39"/>
                    <a:gd name="T11" fmla="*/ 21 h 28"/>
                    <a:gd name="T12" fmla="*/ 10 w 39"/>
                    <a:gd name="T13" fmla="*/ 28 h 28"/>
                    <a:gd name="T14" fmla="*/ 28 w 39"/>
                    <a:gd name="T15" fmla="*/ 28 h 28"/>
                    <a:gd name="T16" fmla="*/ 31 w 39"/>
                    <a:gd name="T17" fmla="*/ 21 h 28"/>
                    <a:gd name="T18" fmla="*/ 36 w 39"/>
                    <a:gd name="T19" fmla="*/ 21 h 28"/>
                    <a:gd name="T20" fmla="*/ 39 w 39"/>
                    <a:gd name="T21" fmla="*/ 18 h 28"/>
                    <a:gd name="T22" fmla="*/ 39 w 39"/>
                    <a:gd name="T23" fmla="*/ 4 h 28"/>
                    <a:gd name="T24" fmla="*/ 36 w 3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8">
                      <a:moveTo>
                        <a:pt x="36" y="0"/>
                      </a:moveTo>
                      <a:cubicBezTo>
                        <a:pt x="3" y="0"/>
                        <a:pt x="3" y="0"/>
                        <a:pt x="3" y="0"/>
                      </a:cubicBezTo>
                      <a:cubicBezTo>
                        <a:pt x="1" y="0"/>
                        <a:pt x="0" y="2"/>
                        <a:pt x="0" y="4"/>
                      </a:cubicBezTo>
                      <a:cubicBezTo>
                        <a:pt x="0" y="18"/>
                        <a:pt x="0" y="18"/>
                        <a:pt x="0" y="18"/>
                      </a:cubicBezTo>
                      <a:cubicBezTo>
                        <a:pt x="0" y="20"/>
                        <a:pt x="1" y="21"/>
                        <a:pt x="3" y="21"/>
                      </a:cubicBezTo>
                      <a:cubicBezTo>
                        <a:pt x="7" y="21"/>
                        <a:pt x="7" y="21"/>
                        <a:pt x="7" y="21"/>
                      </a:cubicBezTo>
                      <a:cubicBezTo>
                        <a:pt x="7" y="24"/>
                        <a:pt x="8" y="26"/>
                        <a:pt x="10" y="28"/>
                      </a:cubicBezTo>
                      <a:cubicBezTo>
                        <a:pt x="28" y="28"/>
                        <a:pt x="28" y="28"/>
                        <a:pt x="28" y="28"/>
                      </a:cubicBezTo>
                      <a:cubicBezTo>
                        <a:pt x="30" y="26"/>
                        <a:pt x="31" y="24"/>
                        <a:pt x="31" y="21"/>
                      </a:cubicBezTo>
                      <a:cubicBezTo>
                        <a:pt x="36" y="21"/>
                        <a:pt x="36" y="21"/>
                        <a:pt x="36" y="21"/>
                      </a:cubicBezTo>
                      <a:cubicBezTo>
                        <a:pt x="37" y="21"/>
                        <a:pt x="39" y="20"/>
                        <a:pt x="39" y="18"/>
                      </a:cubicBezTo>
                      <a:cubicBezTo>
                        <a:pt x="39" y="4"/>
                        <a:pt x="39" y="4"/>
                        <a:pt x="39" y="4"/>
                      </a:cubicBezTo>
                      <a:cubicBezTo>
                        <a:pt x="39" y="2"/>
                        <a:pt x="37" y="0"/>
                        <a:pt x="36" y="0"/>
                      </a:cubicBezTo>
                      <a:close/>
                    </a:path>
                  </a:pathLst>
                </a:custGeom>
                <a:noFill/>
                <a:ln w="12700" cap="flat">
                  <a:solidFill>
                    <a:srgbClr val="009EE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grpSp>
          <p:sp>
            <p:nvSpPr>
              <p:cNvPr id="53" name="Freeform 27"/>
              <p:cNvSpPr>
                <a:spLocks/>
              </p:cNvSpPr>
              <p:nvPr/>
            </p:nvSpPr>
            <p:spPr bwMode="auto">
              <a:xfrm>
                <a:off x="5882482" y="3798888"/>
                <a:ext cx="588963" cy="360363"/>
              </a:xfrm>
              <a:custGeom>
                <a:avLst/>
                <a:gdLst>
                  <a:gd name="T0" fmla="*/ 187 w 371"/>
                  <a:gd name="T1" fmla="*/ 0 h 227"/>
                  <a:gd name="T2" fmla="*/ 0 w 371"/>
                  <a:gd name="T3" fmla="*/ 72 h 227"/>
                  <a:gd name="T4" fmla="*/ 29 w 371"/>
                  <a:gd name="T5" fmla="*/ 86 h 227"/>
                  <a:gd name="T6" fmla="*/ 29 w 371"/>
                  <a:gd name="T7" fmla="*/ 217 h 227"/>
                  <a:gd name="T8" fmla="*/ 55 w 371"/>
                  <a:gd name="T9" fmla="*/ 227 h 227"/>
                  <a:gd name="T10" fmla="*/ 55 w 371"/>
                  <a:gd name="T11" fmla="*/ 98 h 227"/>
                  <a:gd name="T12" fmla="*/ 187 w 371"/>
                  <a:gd name="T13" fmla="*/ 165 h 227"/>
                  <a:gd name="T14" fmla="*/ 295 w 371"/>
                  <a:gd name="T15" fmla="*/ 110 h 227"/>
                  <a:gd name="T16" fmla="*/ 371 w 371"/>
                  <a:gd name="T17" fmla="*/ 70 h 227"/>
                  <a:gd name="T18" fmla="*/ 187 w 371"/>
                  <a:gd name="T19"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227">
                    <a:moveTo>
                      <a:pt x="187" y="0"/>
                    </a:moveTo>
                    <a:lnTo>
                      <a:pt x="0" y="72"/>
                    </a:lnTo>
                    <a:lnTo>
                      <a:pt x="29" y="86"/>
                    </a:lnTo>
                    <a:lnTo>
                      <a:pt x="29" y="217"/>
                    </a:lnTo>
                    <a:lnTo>
                      <a:pt x="55" y="227"/>
                    </a:lnTo>
                    <a:lnTo>
                      <a:pt x="55" y="98"/>
                    </a:lnTo>
                    <a:lnTo>
                      <a:pt x="187" y="165"/>
                    </a:lnTo>
                    <a:lnTo>
                      <a:pt x="295" y="110"/>
                    </a:lnTo>
                    <a:lnTo>
                      <a:pt x="371" y="70"/>
                    </a:lnTo>
                    <a:lnTo>
                      <a:pt x="187" y="0"/>
                    </a:lnTo>
                    <a:close/>
                  </a:path>
                </a:pathLst>
              </a:custGeom>
              <a:noFill/>
              <a:ln w="12700" cap="flat">
                <a:solidFill>
                  <a:srgbClr val="D7A30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54" name="Freeform 28"/>
              <p:cNvSpPr>
                <a:spLocks/>
              </p:cNvSpPr>
              <p:nvPr/>
            </p:nvSpPr>
            <p:spPr bwMode="auto">
              <a:xfrm>
                <a:off x="4354513" y="3993916"/>
                <a:ext cx="381000" cy="196850"/>
              </a:xfrm>
              <a:custGeom>
                <a:avLst/>
                <a:gdLst>
                  <a:gd name="T0" fmla="*/ 116 w 120"/>
                  <a:gd name="T1" fmla="*/ 0 h 62"/>
                  <a:gd name="T2" fmla="*/ 60 w 120"/>
                  <a:gd name="T3" fmla="*/ 28 h 62"/>
                  <a:gd name="T4" fmla="*/ 3 w 120"/>
                  <a:gd name="T5" fmla="*/ 0 h 62"/>
                  <a:gd name="T6" fmla="*/ 0 w 120"/>
                  <a:gd name="T7" fmla="*/ 26 h 62"/>
                  <a:gd name="T8" fmla="*/ 60 w 120"/>
                  <a:gd name="T9" fmla="*/ 62 h 62"/>
                  <a:gd name="T10" fmla="*/ 120 w 120"/>
                  <a:gd name="T11" fmla="*/ 26 h 62"/>
                  <a:gd name="T12" fmla="*/ 116 w 120"/>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20" h="62">
                    <a:moveTo>
                      <a:pt x="116" y="0"/>
                    </a:moveTo>
                    <a:cubicBezTo>
                      <a:pt x="60" y="28"/>
                      <a:pt x="60" y="28"/>
                      <a:pt x="60" y="28"/>
                    </a:cubicBezTo>
                    <a:cubicBezTo>
                      <a:pt x="3" y="0"/>
                      <a:pt x="3" y="0"/>
                      <a:pt x="3" y="0"/>
                    </a:cubicBezTo>
                    <a:cubicBezTo>
                      <a:pt x="0" y="26"/>
                      <a:pt x="0" y="26"/>
                      <a:pt x="0" y="26"/>
                    </a:cubicBezTo>
                    <a:cubicBezTo>
                      <a:pt x="7" y="30"/>
                      <a:pt x="47" y="52"/>
                      <a:pt x="60" y="62"/>
                    </a:cubicBezTo>
                    <a:cubicBezTo>
                      <a:pt x="73" y="52"/>
                      <a:pt x="113" y="30"/>
                      <a:pt x="120" y="26"/>
                    </a:cubicBezTo>
                    <a:lnTo>
                      <a:pt x="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55" name="Freeform 29"/>
              <p:cNvSpPr>
                <a:spLocks/>
              </p:cNvSpPr>
              <p:nvPr/>
            </p:nvSpPr>
            <p:spPr bwMode="auto">
              <a:xfrm>
                <a:off x="5988843" y="4038524"/>
                <a:ext cx="381000" cy="196850"/>
              </a:xfrm>
              <a:custGeom>
                <a:avLst/>
                <a:gdLst>
                  <a:gd name="T0" fmla="*/ 116 w 120"/>
                  <a:gd name="T1" fmla="*/ 0 h 62"/>
                  <a:gd name="T2" fmla="*/ 60 w 120"/>
                  <a:gd name="T3" fmla="*/ 28 h 62"/>
                  <a:gd name="T4" fmla="*/ 3 w 120"/>
                  <a:gd name="T5" fmla="*/ 0 h 62"/>
                  <a:gd name="T6" fmla="*/ 0 w 120"/>
                  <a:gd name="T7" fmla="*/ 26 h 62"/>
                  <a:gd name="T8" fmla="*/ 60 w 120"/>
                  <a:gd name="T9" fmla="*/ 62 h 62"/>
                  <a:gd name="T10" fmla="*/ 120 w 120"/>
                  <a:gd name="T11" fmla="*/ 26 h 62"/>
                  <a:gd name="T12" fmla="*/ 116 w 120"/>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20" h="62">
                    <a:moveTo>
                      <a:pt x="116" y="0"/>
                    </a:moveTo>
                    <a:cubicBezTo>
                      <a:pt x="60" y="28"/>
                      <a:pt x="60" y="28"/>
                      <a:pt x="60" y="28"/>
                    </a:cubicBezTo>
                    <a:cubicBezTo>
                      <a:pt x="3" y="0"/>
                      <a:pt x="3" y="0"/>
                      <a:pt x="3" y="0"/>
                    </a:cubicBezTo>
                    <a:cubicBezTo>
                      <a:pt x="0" y="26"/>
                      <a:pt x="0" y="26"/>
                      <a:pt x="0" y="26"/>
                    </a:cubicBezTo>
                    <a:cubicBezTo>
                      <a:pt x="7" y="30"/>
                      <a:pt x="47" y="52"/>
                      <a:pt x="60" y="62"/>
                    </a:cubicBezTo>
                    <a:cubicBezTo>
                      <a:pt x="73" y="52"/>
                      <a:pt x="113" y="30"/>
                      <a:pt x="120" y="26"/>
                    </a:cubicBezTo>
                    <a:lnTo>
                      <a:pt x="116" y="0"/>
                    </a:lnTo>
                    <a:close/>
                  </a:path>
                </a:pathLst>
              </a:custGeom>
              <a:noFill/>
              <a:ln w="12700" cap="flat">
                <a:solidFill>
                  <a:srgbClr val="D7A30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grpSp>
            <p:nvGrpSpPr>
              <p:cNvPr id="56" name="Группа 55"/>
              <p:cNvGrpSpPr/>
              <p:nvPr/>
            </p:nvGrpSpPr>
            <p:grpSpPr>
              <a:xfrm>
                <a:off x="4684713" y="3814763"/>
                <a:ext cx="536575" cy="565150"/>
                <a:chOff x="4684713" y="3814763"/>
                <a:chExt cx="536575" cy="565150"/>
              </a:xfrm>
            </p:grpSpPr>
            <p:sp>
              <p:nvSpPr>
                <p:cNvPr id="57" name="Freeform 30"/>
                <p:cNvSpPr>
                  <a:spLocks/>
                </p:cNvSpPr>
                <p:nvPr/>
              </p:nvSpPr>
              <p:spPr bwMode="auto">
                <a:xfrm>
                  <a:off x="4735513" y="3821113"/>
                  <a:ext cx="485775" cy="376238"/>
                </a:xfrm>
                <a:custGeom>
                  <a:avLst/>
                  <a:gdLst>
                    <a:gd name="T0" fmla="*/ 58 w 153"/>
                    <a:gd name="T1" fmla="*/ 8 h 118"/>
                    <a:gd name="T2" fmla="*/ 10 w 153"/>
                    <a:gd name="T3" fmla="*/ 23 h 118"/>
                    <a:gd name="T4" fmla="*/ 49 w 153"/>
                    <a:gd name="T5" fmla="*/ 104 h 118"/>
                    <a:gd name="T6" fmla="*/ 153 w 153"/>
                    <a:gd name="T7" fmla="*/ 114 h 118"/>
                    <a:gd name="T8" fmla="*/ 46 w 153"/>
                    <a:gd name="T9" fmla="*/ 118 h 118"/>
                    <a:gd name="T10" fmla="*/ 0 w 153"/>
                    <a:gd name="T11" fmla="*/ 23 h 118"/>
                    <a:gd name="T12" fmla="*/ 58 w 153"/>
                    <a:gd name="T13" fmla="*/ 5 h 118"/>
                    <a:gd name="T14" fmla="*/ 58 w 153"/>
                    <a:gd name="T15" fmla="*/ 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18">
                      <a:moveTo>
                        <a:pt x="58" y="8"/>
                      </a:moveTo>
                      <a:cubicBezTo>
                        <a:pt x="41" y="5"/>
                        <a:pt x="21" y="8"/>
                        <a:pt x="10" y="23"/>
                      </a:cubicBezTo>
                      <a:cubicBezTo>
                        <a:pt x="10" y="23"/>
                        <a:pt x="39" y="80"/>
                        <a:pt x="49" y="104"/>
                      </a:cubicBezTo>
                      <a:cubicBezTo>
                        <a:pt x="80" y="88"/>
                        <a:pt x="124" y="97"/>
                        <a:pt x="153" y="114"/>
                      </a:cubicBezTo>
                      <a:cubicBezTo>
                        <a:pt x="122" y="102"/>
                        <a:pt x="74" y="96"/>
                        <a:pt x="46" y="118"/>
                      </a:cubicBezTo>
                      <a:cubicBezTo>
                        <a:pt x="46" y="118"/>
                        <a:pt x="20" y="69"/>
                        <a:pt x="0" y="23"/>
                      </a:cubicBezTo>
                      <a:cubicBezTo>
                        <a:pt x="11" y="2"/>
                        <a:pt x="36" y="0"/>
                        <a:pt x="58" y="5"/>
                      </a:cubicBezTo>
                      <a:cubicBezTo>
                        <a:pt x="59" y="6"/>
                        <a:pt x="60" y="7"/>
                        <a:pt x="58" y="8"/>
                      </a:cubicBezTo>
                    </a:path>
                  </a:pathLst>
                </a:custGeom>
                <a:solidFill>
                  <a:srgbClr val="128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58" name="Freeform 31"/>
                <p:cNvSpPr>
                  <a:spLocks/>
                </p:cNvSpPr>
                <p:nvPr/>
              </p:nvSpPr>
              <p:spPr bwMode="auto">
                <a:xfrm>
                  <a:off x="4694238" y="3948113"/>
                  <a:ext cx="501650" cy="339725"/>
                </a:xfrm>
                <a:custGeom>
                  <a:avLst/>
                  <a:gdLst>
                    <a:gd name="T0" fmla="*/ 15 w 158"/>
                    <a:gd name="T1" fmla="*/ 0 h 106"/>
                    <a:gd name="T2" fmla="*/ 0 w 158"/>
                    <a:gd name="T3" fmla="*/ 9 h 106"/>
                    <a:gd name="T4" fmla="*/ 52 w 158"/>
                    <a:gd name="T5" fmla="*/ 106 h 106"/>
                    <a:gd name="T6" fmla="*/ 158 w 158"/>
                    <a:gd name="T7" fmla="*/ 76 h 106"/>
                    <a:gd name="T8" fmla="*/ 53 w 158"/>
                    <a:gd name="T9" fmla="*/ 94 h 106"/>
                    <a:gd name="T10" fmla="*/ 2 w 158"/>
                    <a:gd name="T11" fmla="*/ 9 h 106"/>
                    <a:gd name="T12" fmla="*/ 16 w 158"/>
                    <a:gd name="T13" fmla="*/ 1 h 106"/>
                    <a:gd name="T14" fmla="*/ 15 w 158"/>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06">
                      <a:moveTo>
                        <a:pt x="15" y="0"/>
                      </a:moveTo>
                      <a:cubicBezTo>
                        <a:pt x="11" y="3"/>
                        <a:pt x="5" y="7"/>
                        <a:pt x="0" y="9"/>
                      </a:cubicBezTo>
                      <a:cubicBezTo>
                        <a:pt x="1" y="9"/>
                        <a:pt x="52" y="106"/>
                        <a:pt x="52" y="106"/>
                      </a:cubicBezTo>
                      <a:cubicBezTo>
                        <a:pt x="81" y="82"/>
                        <a:pt x="119" y="71"/>
                        <a:pt x="158" y="76"/>
                      </a:cubicBezTo>
                      <a:cubicBezTo>
                        <a:pt x="118" y="70"/>
                        <a:pt x="92" y="69"/>
                        <a:pt x="53" y="94"/>
                      </a:cubicBezTo>
                      <a:cubicBezTo>
                        <a:pt x="2" y="9"/>
                        <a:pt x="2" y="9"/>
                        <a:pt x="2" y="9"/>
                      </a:cubicBezTo>
                      <a:cubicBezTo>
                        <a:pt x="4" y="8"/>
                        <a:pt x="15" y="3"/>
                        <a:pt x="16" y="1"/>
                      </a:cubicBezTo>
                      <a:cubicBezTo>
                        <a:pt x="16" y="1"/>
                        <a:pt x="16" y="0"/>
                        <a:pt x="15" y="0"/>
                      </a:cubicBezTo>
                    </a:path>
                  </a:pathLst>
                </a:custGeom>
                <a:solidFill>
                  <a:srgbClr val="128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59" name="Freeform 32"/>
                <p:cNvSpPr>
                  <a:spLocks/>
                </p:cNvSpPr>
                <p:nvPr/>
              </p:nvSpPr>
              <p:spPr bwMode="auto">
                <a:xfrm>
                  <a:off x="4684713" y="4029075"/>
                  <a:ext cx="495300" cy="350838"/>
                </a:xfrm>
                <a:custGeom>
                  <a:avLst/>
                  <a:gdLst>
                    <a:gd name="T0" fmla="*/ 8 w 156"/>
                    <a:gd name="T1" fmla="*/ 1 h 110"/>
                    <a:gd name="T2" fmla="*/ 8 w 156"/>
                    <a:gd name="T3" fmla="*/ 0 h 110"/>
                    <a:gd name="T4" fmla="*/ 0 w 156"/>
                    <a:gd name="T5" fmla="*/ 4 h 110"/>
                    <a:gd name="T6" fmla="*/ 49 w 156"/>
                    <a:gd name="T7" fmla="*/ 110 h 110"/>
                    <a:gd name="T8" fmla="*/ 94 w 156"/>
                    <a:gd name="T9" fmla="*/ 75 h 110"/>
                    <a:gd name="T10" fmla="*/ 156 w 156"/>
                    <a:gd name="T11" fmla="*/ 53 h 110"/>
                    <a:gd name="T12" fmla="*/ 50 w 156"/>
                    <a:gd name="T13" fmla="*/ 101 h 110"/>
                    <a:gd name="T14" fmla="*/ 1 w 156"/>
                    <a:gd name="T15" fmla="*/ 4 h 110"/>
                    <a:gd name="T16" fmla="*/ 8 w 156"/>
                    <a:gd name="T17" fmla="*/ 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10">
                      <a:moveTo>
                        <a:pt x="8" y="1"/>
                      </a:moveTo>
                      <a:cubicBezTo>
                        <a:pt x="8" y="0"/>
                        <a:pt x="8" y="0"/>
                        <a:pt x="8" y="0"/>
                      </a:cubicBezTo>
                      <a:cubicBezTo>
                        <a:pt x="8" y="0"/>
                        <a:pt x="3" y="1"/>
                        <a:pt x="0" y="4"/>
                      </a:cubicBezTo>
                      <a:cubicBezTo>
                        <a:pt x="49" y="110"/>
                        <a:pt x="49" y="110"/>
                        <a:pt x="49" y="110"/>
                      </a:cubicBezTo>
                      <a:cubicBezTo>
                        <a:pt x="49" y="110"/>
                        <a:pt x="71" y="87"/>
                        <a:pt x="94" y="75"/>
                      </a:cubicBezTo>
                      <a:cubicBezTo>
                        <a:pt x="99" y="72"/>
                        <a:pt x="124" y="59"/>
                        <a:pt x="156" y="53"/>
                      </a:cubicBezTo>
                      <a:cubicBezTo>
                        <a:pt x="116" y="56"/>
                        <a:pt x="77" y="71"/>
                        <a:pt x="50" y="101"/>
                      </a:cubicBezTo>
                      <a:cubicBezTo>
                        <a:pt x="1" y="4"/>
                        <a:pt x="1" y="4"/>
                        <a:pt x="1" y="4"/>
                      </a:cubicBezTo>
                      <a:cubicBezTo>
                        <a:pt x="1" y="4"/>
                        <a:pt x="3" y="2"/>
                        <a:pt x="8" y="1"/>
                      </a:cubicBezTo>
                    </a:path>
                  </a:pathLst>
                </a:custGeom>
                <a:solidFill>
                  <a:srgbClr val="128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60" name="Freeform 33"/>
                <p:cNvSpPr>
                  <a:spLocks/>
                </p:cNvSpPr>
                <p:nvPr/>
              </p:nvSpPr>
              <p:spPr bwMode="auto">
                <a:xfrm>
                  <a:off x="4903788" y="4210050"/>
                  <a:ext cx="260350" cy="169863"/>
                </a:xfrm>
                <a:custGeom>
                  <a:avLst/>
                  <a:gdLst>
                    <a:gd name="T0" fmla="*/ 82 w 82"/>
                    <a:gd name="T1" fmla="*/ 0 h 53"/>
                    <a:gd name="T2" fmla="*/ 9 w 82"/>
                    <a:gd name="T3" fmla="*/ 53 h 53"/>
                    <a:gd name="T4" fmla="*/ 0 w 82"/>
                    <a:gd name="T5" fmla="*/ 40 h 53"/>
                    <a:gd name="T6" fmla="*/ 4 w 82"/>
                    <a:gd name="T7" fmla="*/ 36 h 53"/>
                    <a:gd name="T8" fmla="*/ 10 w 82"/>
                    <a:gd name="T9" fmla="*/ 44 h 53"/>
                    <a:gd name="T10" fmla="*/ 82 w 82"/>
                    <a:gd name="T11" fmla="*/ 0 h 53"/>
                  </a:gdLst>
                  <a:ahLst/>
                  <a:cxnLst>
                    <a:cxn ang="0">
                      <a:pos x="T0" y="T1"/>
                    </a:cxn>
                    <a:cxn ang="0">
                      <a:pos x="T2" y="T3"/>
                    </a:cxn>
                    <a:cxn ang="0">
                      <a:pos x="T4" y="T5"/>
                    </a:cxn>
                    <a:cxn ang="0">
                      <a:pos x="T6" y="T7"/>
                    </a:cxn>
                    <a:cxn ang="0">
                      <a:pos x="T8" y="T9"/>
                    </a:cxn>
                    <a:cxn ang="0">
                      <a:pos x="T10" y="T11"/>
                    </a:cxn>
                  </a:cxnLst>
                  <a:rect l="0" t="0" r="r" b="b"/>
                  <a:pathLst>
                    <a:path w="82" h="53">
                      <a:moveTo>
                        <a:pt x="82" y="0"/>
                      </a:moveTo>
                      <a:cubicBezTo>
                        <a:pt x="48" y="17"/>
                        <a:pt x="32" y="29"/>
                        <a:pt x="9" y="53"/>
                      </a:cubicBezTo>
                      <a:cubicBezTo>
                        <a:pt x="9" y="53"/>
                        <a:pt x="0" y="40"/>
                        <a:pt x="0" y="40"/>
                      </a:cubicBezTo>
                      <a:cubicBezTo>
                        <a:pt x="0" y="40"/>
                        <a:pt x="4" y="36"/>
                        <a:pt x="4" y="36"/>
                      </a:cubicBezTo>
                      <a:cubicBezTo>
                        <a:pt x="6" y="38"/>
                        <a:pt x="10" y="44"/>
                        <a:pt x="10" y="44"/>
                      </a:cubicBezTo>
                      <a:cubicBezTo>
                        <a:pt x="19" y="36"/>
                        <a:pt x="40" y="15"/>
                        <a:pt x="82" y="0"/>
                      </a:cubicBezTo>
                    </a:path>
                  </a:pathLst>
                </a:custGeom>
                <a:solidFill>
                  <a:srgbClr val="128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61" name="Freeform 34"/>
                <p:cNvSpPr>
                  <a:spLocks noEditPoints="1"/>
                </p:cNvSpPr>
                <p:nvPr/>
              </p:nvSpPr>
              <p:spPr bwMode="auto">
                <a:xfrm>
                  <a:off x="4891088" y="3814763"/>
                  <a:ext cx="288925" cy="290513"/>
                </a:xfrm>
                <a:custGeom>
                  <a:avLst/>
                  <a:gdLst>
                    <a:gd name="T0" fmla="*/ 85 w 91"/>
                    <a:gd name="T1" fmla="*/ 66 h 91"/>
                    <a:gd name="T2" fmla="*/ 69 w 91"/>
                    <a:gd name="T3" fmla="*/ 58 h 91"/>
                    <a:gd name="T4" fmla="*/ 85 w 91"/>
                    <a:gd name="T5" fmla="*/ 66 h 91"/>
                    <a:gd name="T6" fmla="*/ 60 w 91"/>
                    <a:gd name="T7" fmla="*/ 76 h 91"/>
                    <a:gd name="T8" fmla="*/ 31 w 91"/>
                    <a:gd name="T9" fmla="*/ 74 h 91"/>
                    <a:gd name="T10" fmla="*/ 46 w 91"/>
                    <a:gd name="T11" fmla="*/ 70 h 91"/>
                    <a:gd name="T12" fmla="*/ 58 w 91"/>
                    <a:gd name="T13" fmla="*/ 65 h 91"/>
                    <a:gd name="T14" fmla="*/ 61 w 91"/>
                    <a:gd name="T15" fmla="*/ 62 h 91"/>
                    <a:gd name="T16" fmla="*/ 56 w 91"/>
                    <a:gd name="T17" fmla="*/ 62 h 91"/>
                    <a:gd name="T18" fmla="*/ 35 w 91"/>
                    <a:gd name="T19" fmla="*/ 62 h 91"/>
                    <a:gd name="T20" fmla="*/ 15 w 91"/>
                    <a:gd name="T21" fmla="*/ 49 h 91"/>
                    <a:gd name="T22" fmla="*/ 34 w 91"/>
                    <a:gd name="T23" fmla="*/ 65 h 91"/>
                    <a:gd name="T24" fmla="*/ 25 w 91"/>
                    <a:gd name="T25" fmla="*/ 72 h 91"/>
                    <a:gd name="T26" fmla="*/ 10 w 91"/>
                    <a:gd name="T27" fmla="*/ 49 h 91"/>
                    <a:gd name="T28" fmla="*/ 36 w 91"/>
                    <a:gd name="T29" fmla="*/ 26 h 91"/>
                    <a:gd name="T30" fmla="*/ 11 w 91"/>
                    <a:gd name="T31" fmla="*/ 43 h 91"/>
                    <a:gd name="T32" fmla="*/ 25 w 91"/>
                    <a:gd name="T33" fmla="*/ 18 h 91"/>
                    <a:gd name="T34" fmla="*/ 58 w 91"/>
                    <a:gd name="T35" fmla="*/ 27 h 91"/>
                    <a:gd name="T36" fmla="*/ 50 w 91"/>
                    <a:gd name="T37" fmla="*/ 22 h 91"/>
                    <a:gd name="T38" fmla="*/ 67 w 91"/>
                    <a:gd name="T39" fmla="*/ 45 h 91"/>
                    <a:gd name="T40" fmla="*/ 56 w 91"/>
                    <a:gd name="T41" fmla="*/ 70 h 91"/>
                    <a:gd name="T42" fmla="*/ 55 w 91"/>
                    <a:gd name="T43" fmla="*/ 73 h 91"/>
                    <a:gd name="T44" fmla="*/ 60 w 91"/>
                    <a:gd name="T45" fmla="*/ 76 h 91"/>
                    <a:gd name="T46" fmla="*/ 69 w 91"/>
                    <a:gd name="T47" fmla="*/ 37 h 91"/>
                    <a:gd name="T48" fmla="*/ 69 w 91"/>
                    <a:gd name="T49" fmla="*/ 54 h 91"/>
                    <a:gd name="T50" fmla="*/ 69 w 91"/>
                    <a:gd name="T51" fmla="*/ 37 h 91"/>
                    <a:gd name="T52" fmla="*/ 85 w 91"/>
                    <a:gd name="T53" fmla="*/ 24 h 91"/>
                    <a:gd name="T54" fmla="*/ 69 w 91"/>
                    <a:gd name="T55" fmla="*/ 33 h 91"/>
                    <a:gd name="T56" fmla="*/ 85 w 91"/>
                    <a:gd name="T57" fmla="*/ 24 h 91"/>
                    <a:gd name="T58" fmla="*/ 88 w 91"/>
                    <a:gd name="T59" fmla="*/ 22 h 91"/>
                    <a:gd name="T60" fmla="*/ 46 w 91"/>
                    <a:gd name="T61" fmla="*/ 0 h 91"/>
                    <a:gd name="T62" fmla="*/ 31 w 91"/>
                    <a:gd name="T63" fmla="*/ 12 h 91"/>
                    <a:gd name="T64" fmla="*/ 46 w 91"/>
                    <a:gd name="T65" fmla="*/ 2 h 91"/>
                    <a:gd name="T66" fmla="*/ 61 w 91"/>
                    <a:gd name="T67" fmla="*/ 16 h 91"/>
                    <a:gd name="T68" fmla="*/ 25 w 91"/>
                    <a:gd name="T69" fmla="*/ 15 h 91"/>
                    <a:gd name="T70" fmla="*/ 9 w 91"/>
                    <a:gd name="T71" fmla="*/ 45 h 91"/>
                    <a:gd name="T72" fmla="*/ 22 w 91"/>
                    <a:gd name="T73" fmla="*/ 75 h 91"/>
                    <a:gd name="T74" fmla="*/ 28 w 91"/>
                    <a:gd name="T75" fmla="*/ 75 h 91"/>
                    <a:gd name="T76" fmla="*/ 64 w 91"/>
                    <a:gd name="T77" fmla="*/ 75 h 91"/>
                    <a:gd name="T78" fmla="*/ 88 w 91"/>
                    <a:gd name="T79"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91">
                      <a:moveTo>
                        <a:pt x="85" y="66"/>
                      </a:moveTo>
                      <a:cubicBezTo>
                        <a:pt x="85" y="66"/>
                        <a:pt x="85" y="66"/>
                        <a:pt x="85" y="66"/>
                      </a:cubicBezTo>
                      <a:cubicBezTo>
                        <a:pt x="82" y="71"/>
                        <a:pt x="75" y="73"/>
                        <a:pt x="65" y="72"/>
                      </a:cubicBezTo>
                      <a:cubicBezTo>
                        <a:pt x="67" y="68"/>
                        <a:pt x="68" y="63"/>
                        <a:pt x="69" y="58"/>
                      </a:cubicBezTo>
                      <a:cubicBezTo>
                        <a:pt x="73" y="54"/>
                        <a:pt x="77" y="51"/>
                        <a:pt x="80" y="47"/>
                      </a:cubicBezTo>
                      <a:cubicBezTo>
                        <a:pt x="86" y="55"/>
                        <a:pt x="88" y="62"/>
                        <a:pt x="85" y="66"/>
                      </a:cubicBezTo>
                      <a:moveTo>
                        <a:pt x="60" y="76"/>
                      </a:moveTo>
                      <a:cubicBezTo>
                        <a:pt x="60" y="76"/>
                        <a:pt x="60" y="76"/>
                        <a:pt x="60" y="76"/>
                      </a:cubicBezTo>
                      <a:cubicBezTo>
                        <a:pt x="56" y="84"/>
                        <a:pt x="51" y="88"/>
                        <a:pt x="46" y="88"/>
                      </a:cubicBezTo>
                      <a:cubicBezTo>
                        <a:pt x="40" y="88"/>
                        <a:pt x="35" y="83"/>
                        <a:pt x="31" y="74"/>
                      </a:cubicBezTo>
                      <a:cubicBezTo>
                        <a:pt x="35" y="74"/>
                        <a:pt x="41" y="72"/>
                        <a:pt x="46" y="70"/>
                      </a:cubicBezTo>
                      <a:cubicBezTo>
                        <a:pt x="46" y="70"/>
                        <a:pt x="46" y="70"/>
                        <a:pt x="46" y="70"/>
                      </a:cubicBezTo>
                      <a:cubicBezTo>
                        <a:pt x="47" y="70"/>
                        <a:pt x="47" y="70"/>
                        <a:pt x="47" y="70"/>
                      </a:cubicBezTo>
                      <a:cubicBezTo>
                        <a:pt x="51" y="68"/>
                        <a:pt x="54" y="67"/>
                        <a:pt x="58" y="65"/>
                      </a:cubicBezTo>
                      <a:cubicBezTo>
                        <a:pt x="59" y="64"/>
                        <a:pt x="59" y="64"/>
                        <a:pt x="60" y="63"/>
                      </a:cubicBezTo>
                      <a:cubicBezTo>
                        <a:pt x="61" y="63"/>
                        <a:pt x="61" y="62"/>
                        <a:pt x="61" y="62"/>
                      </a:cubicBezTo>
                      <a:cubicBezTo>
                        <a:pt x="60" y="61"/>
                        <a:pt x="59" y="61"/>
                        <a:pt x="59" y="61"/>
                      </a:cubicBezTo>
                      <a:cubicBezTo>
                        <a:pt x="58" y="61"/>
                        <a:pt x="57" y="62"/>
                        <a:pt x="56" y="62"/>
                      </a:cubicBezTo>
                      <a:cubicBezTo>
                        <a:pt x="53" y="64"/>
                        <a:pt x="49" y="66"/>
                        <a:pt x="46" y="67"/>
                      </a:cubicBezTo>
                      <a:cubicBezTo>
                        <a:pt x="42" y="66"/>
                        <a:pt x="39" y="64"/>
                        <a:pt x="35" y="62"/>
                      </a:cubicBezTo>
                      <a:cubicBezTo>
                        <a:pt x="28" y="58"/>
                        <a:pt x="22" y="54"/>
                        <a:pt x="17" y="49"/>
                      </a:cubicBezTo>
                      <a:cubicBezTo>
                        <a:pt x="17" y="49"/>
                        <a:pt x="15" y="49"/>
                        <a:pt x="15" y="49"/>
                      </a:cubicBezTo>
                      <a:cubicBezTo>
                        <a:pt x="14" y="50"/>
                        <a:pt x="14" y="51"/>
                        <a:pt x="15" y="51"/>
                      </a:cubicBezTo>
                      <a:cubicBezTo>
                        <a:pt x="20" y="56"/>
                        <a:pt x="27" y="61"/>
                        <a:pt x="34" y="65"/>
                      </a:cubicBezTo>
                      <a:cubicBezTo>
                        <a:pt x="36" y="66"/>
                        <a:pt x="39" y="67"/>
                        <a:pt x="42" y="69"/>
                      </a:cubicBezTo>
                      <a:cubicBezTo>
                        <a:pt x="36" y="71"/>
                        <a:pt x="30" y="72"/>
                        <a:pt x="25" y="72"/>
                      </a:cubicBezTo>
                      <a:cubicBezTo>
                        <a:pt x="16" y="73"/>
                        <a:pt x="9" y="71"/>
                        <a:pt x="6" y="66"/>
                      </a:cubicBezTo>
                      <a:cubicBezTo>
                        <a:pt x="4" y="62"/>
                        <a:pt x="5" y="56"/>
                        <a:pt x="10" y="49"/>
                      </a:cubicBezTo>
                      <a:cubicBezTo>
                        <a:pt x="16" y="41"/>
                        <a:pt x="25" y="34"/>
                        <a:pt x="35" y="28"/>
                      </a:cubicBezTo>
                      <a:cubicBezTo>
                        <a:pt x="36" y="28"/>
                        <a:pt x="36" y="27"/>
                        <a:pt x="36" y="26"/>
                      </a:cubicBezTo>
                      <a:cubicBezTo>
                        <a:pt x="35" y="25"/>
                        <a:pt x="35" y="25"/>
                        <a:pt x="34" y="26"/>
                      </a:cubicBezTo>
                      <a:cubicBezTo>
                        <a:pt x="24" y="31"/>
                        <a:pt x="17" y="37"/>
                        <a:pt x="11" y="43"/>
                      </a:cubicBezTo>
                      <a:cubicBezTo>
                        <a:pt x="5" y="35"/>
                        <a:pt x="4" y="28"/>
                        <a:pt x="6" y="24"/>
                      </a:cubicBezTo>
                      <a:cubicBezTo>
                        <a:pt x="9" y="19"/>
                        <a:pt x="16" y="17"/>
                        <a:pt x="25" y="18"/>
                      </a:cubicBezTo>
                      <a:cubicBezTo>
                        <a:pt x="34" y="19"/>
                        <a:pt x="46" y="22"/>
                        <a:pt x="56" y="28"/>
                      </a:cubicBezTo>
                      <a:cubicBezTo>
                        <a:pt x="57" y="28"/>
                        <a:pt x="58" y="28"/>
                        <a:pt x="58" y="27"/>
                      </a:cubicBezTo>
                      <a:cubicBezTo>
                        <a:pt x="59" y="27"/>
                        <a:pt x="58" y="26"/>
                        <a:pt x="58" y="26"/>
                      </a:cubicBezTo>
                      <a:cubicBezTo>
                        <a:pt x="55" y="24"/>
                        <a:pt x="52" y="23"/>
                        <a:pt x="50" y="22"/>
                      </a:cubicBezTo>
                      <a:cubicBezTo>
                        <a:pt x="54" y="20"/>
                        <a:pt x="58" y="19"/>
                        <a:pt x="62" y="18"/>
                      </a:cubicBezTo>
                      <a:cubicBezTo>
                        <a:pt x="65" y="26"/>
                        <a:pt x="67" y="35"/>
                        <a:pt x="67" y="45"/>
                      </a:cubicBezTo>
                      <a:cubicBezTo>
                        <a:pt x="67" y="55"/>
                        <a:pt x="65" y="64"/>
                        <a:pt x="62" y="72"/>
                      </a:cubicBezTo>
                      <a:cubicBezTo>
                        <a:pt x="60" y="71"/>
                        <a:pt x="58" y="71"/>
                        <a:pt x="56" y="70"/>
                      </a:cubicBezTo>
                      <a:cubicBezTo>
                        <a:pt x="55" y="70"/>
                        <a:pt x="54" y="71"/>
                        <a:pt x="54" y="71"/>
                      </a:cubicBezTo>
                      <a:cubicBezTo>
                        <a:pt x="54" y="72"/>
                        <a:pt x="54" y="73"/>
                        <a:pt x="55" y="73"/>
                      </a:cubicBezTo>
                      <a:cubicBezTo>
                        <a:pt x="57" y="74"/>
                        <a:pt x="59" y="74"/>
                        <a:pt x="61" y="74"/>
                      </a:cubicBezTo>
                      <a:cubicBezTo>
                        <a:pt x="61" y="75"/>
                        <a:pt x="61" y="75"/>
                        <a:pt x="60" y="76"/>
                      </a:cubicBezTo>
                      <a:moveTo>
                        <a:pt x="69" y="37"/>
                      </a:moveTo>
                      <a:cubicBezTo>
                        <a:pt x="69" y="37"/>
                        <a:pt x="69" y="37"/>
                        <a:pt x="69" y="37"/>
                      </a:cubicBezTo>
                      <a:cubicBezTo>
                        <a:pt x="73" y="39"/>
                        <a:pt x="76" y="42"/>
                        <a:pt x="78" y="45"/>
                      </a:cubicBezTo>
                      <a:cubicBezTo>
                        <a:pt x="76" y="48"/>
                        <a:pt x="73" y="51"/>
                        <a:pt x="69" y="54"/>
                      </a:cubicBezTo>
                      <a:cubicBezTo>
                        <a:pt x="70" y="51"/>
                        <a:pt x="70" y="48"/>
                        <a:pt x="70" y="45"/>
                      </a:cubicBezTo>
                      <a:cubicBezTo>
                        <a:pt x="70" y="42"/>
                        <a:pt x="70" y="39"/>
                        <a:pt x="69" y="37"/>
                      </a:cubicBezTo>
                      <a:moveTo>
                        <a:pt x="85" y="24"/>
                      </a:moveTo>
                      <a:cubicBezTo>
                        <a:pt x="85" y="24"/>
                        <a:pt x="85" y="24"/>
                        <a:pt x="85" y="24"/>
                      </a:cubicBezTo>
                      <a:cubicBezTo>
                        <a:pt x="88" y="29"/>
                        <a:pt x="86" y="35"/>
                        <a:pt x="80" y="43"/>
                      </a:cubicBezTo>
                      <a:cubicBezTo>
                        <a:pt x="77" y="39"/>
                        <a:pt x="73" y="36"/>
                        <a:pt x="69" y="33"/>
                      </a:cubicBezTo>
                      <a:cubicBezTo>
                        <a:pt x="68" y="27"/>
                        <a:pt x="67" y="22"/>
                        <a:pt x="65" y="18"/>
                      </a:cubicBezTo>
                      <a:cubicBezTo>
                        <a:pt x="75" y="17"/>
                        <a:pt x="82" y="19"/>
                        <a:pt x="85" y="24"/>
                      </a:cubicBezTo>
                      <a:moveTo>
                        <a:pt x="82" y="45"/>
                      </a:moveTo>
                      <a:cubicBezTo>
                        <a:pt x="89" y="37"/>
                        <a:pt x="91" y="28"/>
                        <a:pt x="88" y="22"/>
                      </a:cubicBezTo>
                      <a:cubicBezTo>
                        <a:pt x="84" y="16"/>
                        <a:pt x="75" y="14"/>
                        <a:pt x="64" y="15"/>
                      </a:cubicBezTo>
                      <a:cubicBezTo>
                        <a:pt x="60" y="6"/>
                        <a:pt x="53" y="0"/>
                        <a:pt x="46" y="0"/>
                      </a:cubicBezTo>
                      <a:cubicBezTo>
                        <a:pt x="40" y="0"/>
                        <a:pt x="35" y="3"/>
                        <a:pt x="30" y="10"/>
                      </a:cubicBezTo>
                      <a:cubicBezTo>
                        <a:pt x="30" y="11"/>
                        <a:pt x="30" y="11"/>
                        <a:pt x="31" y="12"/>
                      </a:cubicBezTo>
                      <a:cubicBezTo>
                        <a:pt x="32" y="12"/>
                        <a:pt x="33" y="12"/>
                        <a:pt x="33" y="11"/>
                      </a:cubicBezTo>
                      <a:cubicBezTo>
                        <a:pt x="37" y="6"/>
                        <a:pt x="41" y="2"/>
                        <a:pt x="46" y="2"/>
                      </a:cubicBezTo>
                      <a:cubicBezTo>
                        <a:pt x="51" y="2"/>
                        <a:pt x="56" y="7"/>
                        <a:pt x="60" y="14"/>
                      </a:cubicBezTo>
                      <a:cubicBezTo>
                        <a:pt x="60" y="15"/>
                        <a:pt x="61" y="15"/>
                        <a:pt x="61" y="16"/>
                      </a:cubicBezTo>
                      <a:cubicBezTo>
                        <a:pt x="56" y="17"/>
                        <a:pt x="51" y="18"/>
                        <a:pt x="46" y="20"/>
                      </a:cubicBezTo>
                      <a:cubicBezTo>
                        <a:pt x="39" y="17"/>
                        <a:pt x="32" y="16"/>
                        <a:pt x="25" y="15"/>
                      </a:cubicBezTo>
                      <a:cubicBezTo>
                        <a:pt x="15" y="14"/>
                        <a:pt x="7" y="17"/>
                        <a:pt x="4" y="22"/>
                      </a:cubicBezTo>
                      <a:cubicBezTo>
                        <a:pt x="0" y="28"/>
                        <a:pt x="2" y="36"/>
                        <a:pt x="9" y="45"/>
                      </a:cubicBezTo>
                      <a:cubicBezTo>
                        <a:pt x="3" y="53"/>
                        <a:pt x="0" y="62"/>
                        <a:pt x="4" y="68"/>
                      </a:cubicBezTo>
                      <a:cubicBezTo>
                        <a:pt x="7" y="73"/>
                        <a:pt x="13" y="75"/>
                        <a:pt x="22" y="75"/>
                      </a:cubicBezTo>
                      <a:cubicBezTo>
                        <a:pt x="23" y="75"/>
                        <a:pt x="24" y="75"/>
                        <a:pt x="25" y="75"/>
                      </a:cubicBezTo>
                      <a:cubicBezTo>
                        <a:pt x="26" y="75"/>
                        <a:pt x="27" y="75"/>
                        <a:pt x="28" y="75"/>
                      </a:cubicBezTo>
                      <a:cubicBezTo>
                        <a:pt x="32" y="85"/>
                        <a:pt x="39" y="91"/>
                        <a:pt x="46" y="91"/>
                      </a:cubicBezTo>
                      <a:cubicBezTo>
                        <a:pt x="53" y="91"/>
                        <a:pt x="60" y="85"/>
                        <a:pt x="64" y="75"/>
                      </a:cubicBezTo>
                      <a:cubicBezTo>
                        <a:pt x="66" y="75"/>
                        <a:pt x="68" y="75"/>
                        <a:pt x="70" y="75"/>
                      </a:cubicBezTo>
                      <a:cubicBezTo>
                        <a:pt x="78" y="75"/>
                        <a:pt x="85" y="73"/>
                        <a:pt x="88" y="68"/>
                      </a:cubicBezTo>
                      <a:cubicBezTo>
                        <a:pt x="91" y="62"/>
                        <a:pt x="89" y="54"/>
                        <a:pt x="82" y="45"/>
                      </a:cubicBezTo>
                    </a:path>
                  </a:pathLst>
                </a:custGeom>
                <a:solidFill>
                  <a:srgbClr val="128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62" name="Freeform 35"/>
                <p:cNvSpPr>
                  <a:spLocks/>
                </p:cNvSpPr>
                <p:nvPr/>
              </p:nvSpPr>
              <p:spPr bwMode="auto">
                <a:xfrm>
                  <a:off x="4992688" y="3922713"/>
                  <a:ext cx="88900" cy="84138"/>
                </a:xfrm>
                <a:custGeom>
                  <a:avLst/>
                  <a:gdLst>
                    <a:gd name="T0" fmla="*/ 14 w 28"/>
                    <a:gd name="T1" fmla="*/ 0 h 26"/>
                    <a:gd name="T2" fmla="*/ 0 w 28"/>
                    <a:gd name="T3" fmla="*/ 13 h 26"/>
                    <a:gd name="T4" fmla="*/ 14 w 28"/>
                    <a:gd name="T5" fmla="*/ 26 h 26"/>
                    <a:gd name="T6" fmla="*/ 15 w 28"/>
                    <a:gd name="T7" fmla="*/ 25 h 26"/>
                    <a:gd name="T8" fmla="*/ 14 w 28"/>
                    <a:gd name="T9" fmla="*/ 23 h 26"/>
                    <a:gd name="T10" fmla="*/ 3 w 28"/>
                    <a:gd name="T11" fmla="*/ 13 h 26"/>
                    <a:gd name="T12" fmla="*/ 14 w 28"/>
                    <a:gd name="T13" fmla="*/ 3 h 26"/>
                    <a:gd name="T14" fmla="*/ 25 w 28"/>
                    <a:gd name="T15" fmla="*/ 13 h 26"/>
                    <a:gd name="T16" fmla="*/ 26 w 28"/>
                    <a:gd name="T17" fmla="*/ 14 h 26"/>
                    <a:gd name="T18" fmla="*/ 28 w 28"/>
                    <a:gd name="T19" fmla="*/ 13 h 26"/>
                    <a:gd name="T20" fmla="*/ 14 w 28"/>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6">
                      <a:moveTo>
                        <a:pt x="14" y="0"/>
                      </a:moveTo>
                      <a:cubicBezTo>
                        <a:pt x="6" y="0"/>
                        <a:pt x="0" y="6"/>
                        <a:pt x="0" y="13"/>
                      </a:cubicBezTo>
                      <a:cubicBezTo>
                        <a:pt x="0" y="20"/>
                        <a:pt x="6" y="26"/>
                        <a:pt x="14" y="26"/>
                      </a:cubicBezTo>
                      <a:cubicBezTo>
                        <a:pt x="15" y="26"/>
                        <a:pt x="15" y="25"/>
                        <a:pt x="15" y="25"/>
                      </a:cubicBezTo>
                      <a:cubicBezTo>
                        <a:pt x="15" y="24"/>
                        <a:pt x="15" y="23"/>
                        <a:pt x="14" y="23"/>
                      </a:cubicBezTo>
                      <a:cubicBezTo>
                        <a:pt x="8" y="23"/>
                        <a:pt x="3" y="19"/>
                        <a:pt x="3" y="13"/>
                      </a:cubicBezTo>
                      <a:cubicBezTo>
                        <a:pt x="3" y="7"/>
                        <a:pt x="8" y="3"/>
                        <a:pt x="14" y="3"/>
                      </a:cubicBezTo>
                      <a:cubicBezTo>
                        <a:pt x="20" y="3"/>
                        <a:pt x="25" y="7"/>
                        <a:pt x="25" y="13"/>
                      </a:cubicBezTo>
                      <a:cubicBezTo>
                        <a:pt x="25" y="14"/>
                        <a:pt x="26" y="14"/>
                        <a:pt x="26" y="14"/>
                      </a:cubicBezTo>
                      <a:cubicBezTo>
                        <a:pt x="27" y="14"/>
                        <a:pt x="28" y="14"/>
                        <a:pt x="28" y="13"/>
                      </a:cubicBezTo>
                      <a:cubicBezTo>
                        <a:pt x="28" y="6"/>
                        <a:pt x="22" y="0"/>
                        <a:pt x="14" y="0"/>
                      </a:cubicBezTo>
                    </a:path>
                  </a:pathLst>
                </a:custGeom>
                <a:solidFill>
                  <a:srgbClr val="128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sp>
              <p:nvSpPr>
                <p:cNvPr id="63" name="Freeform 36"/>
                <p:cNvSpPr>
                  <a:spLocks/>
                </p:cNvSpPr>
                <p:nvPr/>
              </p:nvSpPr>
              <p:spPr bwMode="auto">
                <a:xfrm>
                  <a:off x="5014913" y="3938588"/>
                  <a:ext cx="31750" cy="47625"/>
                </a:xfrm>
                <a:custGeom>
                  <a:avLst/>
                  <a:gdLst>
                    <a:gd name="T0" fmla="*/ 9 w 10"/>
                    <a:gd name="T1" fmla="*/ 12 h 15"/>
                    <a:gd name="T2" fmla="*/ 8 w 10"/>
                    <a:gd name="T3" fmla="*/ 12 h 15"/>
                    <a:gd name="T4" fmla="*/ 3 w 10"/>
                    <a:gd name="T5" fmla="*/ 8 h 15"/>
                    <a:gd name="T6" fmla="*/ 8 w 10"/>
                    <a:gd name="T7" fmla="*/ 3 h 15"/>
                    <a:gd name="T8" fmla="*/ 9 w 10"/>
                    <a:gd name="T9" fmla="*/ 3 h 15"/>
                    <a:gd name="T10" fmla="*/ 10 w 10"/>
                    <a:gd name="T11" fmla="*/ 2 h 15"/>
                    <a:gd name="T12" fmla="*/ 9 w 10"/>
                    <a:gd name="T13" fmla="*/ 0 h 15"/>
                    <a:gd name="T14" fmla="*/ 8 w 10"/>
                    <a:gd name="T15" fmla="*/ 0 h 15"/>
                    <a:gd name="T16" fmla="*/ 0 w 10"/>
                    <a:gd name="T17" fmla="*/ 8 h 15"/>
                    <a:gd name="T18" fmla="*/ 8 w 10"/>
                    <a:gd name="T19" fmla="*/ 15 h 15"/>
                    <a:gd name="T20" fmla="*/ 9 w 10"/>
                    <a:gd name="T21" fmla="*/ 15 h 15"/>
                    <a:gd name="T22" fmla="*/ 10 w 10"/>
                    <a:gd name="T23" fmla="*/ 14 h 15"/>
                    <a:gd name="T24" fmla="*/ 9 w 10"/>
                    <a:gd name="T2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5">
                      <a:moveTo>
                        <a:pt x="9" y="12"/>
                      </a:moveTo>
                      <a:cubicBezTo>
                        <a:pt x="8" y="12"/>
                        <a:pt x="8" y="12"/>
                        <a:pt x="8" y="12"/>
                      </a:cubicBezTo>
                      <a:cubicBezTo>
                        <a:pt x="5" y="12"/>
                        <a:pt x="3" y="10"/>
                        <a:pt x="3" y="8"/>
                      </a:cubicBezTo>
                      <a:cubicBezTo>
                        <a:pt x="3" y="5"/>
                        <a:pt x="5" y="3"/>
                        <a:pt x="8" y="3"/>
                      </a:cubicBezTo>
                      <a:cubicBezTo>
                        <a:pt x="9" y="3"/>
                        <a:pt x="9" y="3"/>
                        <a:pt x="9" y="3"/>
                      </a:cubicBezTo>
                      <a:cubicBezTo>
                        <a:pt x="9" y="3"/>
                        <a:pt x="10" y="3"/>
                        <a:pt x="10" y="2"/>
                      </a:cubicBezTo>
                      <a:cubicBezTo>
                        <a:pt x="10" y="1"/>
                        <a:pt x="10" y="0"/>
                        <a:pt x="9" y="0"/>
                      </a:cubicBezTo>
                      <a:cubicBezTo>
                        <a:pt x="8" y="0"/>
                        <a:pt x="8" y="0"/>
                        <a:pt x="8" y="0"/>
                      </a:cubicBezTo>
                      <a:cubicBezTo>
                        <a:pt x="4" y="0"/>
                        <a:pt x="0" y="4"/>
                        <a:pt x="0" y="8"/>
                      </a:cubicBezTo>
                      <a:cubicBezTo>
                        <a:pt x="0" y="12"/>
                        <a:pt x="4" y="15"/>
                        <a:pt x="8" y="15"/>
                      </a:cubicBezTo>
                      <a:cubicBezTo>
                        <a:pt x="8" y="15"/>
                        <a:pt x="9" y="15"/>
                        <a:pt x="9" y="15"/>
                      </a:cubicBezTo>
                      <a:cubicBezTo>
                        <a:pt x="10" y="15"/>
                        <a:pt x="10" y="14"/>
                        <a:pt x="10" y="14"/>
                      </a:cubicBezTo>
                      <a:cubicBezTo>
                        <a:pt x="10" y="13"/>
                        <a:pt x="9" y="12"/>
                        <a:pt x="9" y="12"/>
                      </a:cubicBezTo>
                    </a:path>
                  </a:pathLst>
                </a:custGeom>
                <a:solidFill>
                  <a:srgbClr val="128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algn="ctr"/>
                  <a:endParaRPr lang="uz-Cyrl-UZ" sz="1907">
                    <a:latin typeface="Arial" pitchFamily="34" charset="0"/>
                    <a:cs typeface="Arial" pitchFamily="34" charset="0"/>
                  </a:endParaRPr>
                </a:p>
              </p:txBody>
            </p:sp>
          </p:grpSp>
        </p:grpSp>
        <p:sp>
          <p:nvSpPr>
            <p:cNvPr id="47" name="Заголовок 1"/>
            <p:cNvSpPr txBox="1">
              <a:spLocks/>
            </p:cNvSpPr>
            <p:nvPr/>
          </p:nvSpPr>
          <p:spPr>
            <a:xfrm>
              <a:off x="5066683" y="3942793"/>
              <a:ext cx="3601921" cy="1325563"/>
            </a:xfrm>
            <a:prstGeom prst="rect">
              <a:avLst/>
            </a:prstGeom>
          </p:spPr>
          <p:txBody>
            <a:bodyPr vert="horz" lIns="99060" tIns="49530" rIns="99060" bIns="4953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z-Cyrl-UZ" sz="3600" dirty="0" smtClean="0">
                  <a:latin typeface="Calibri" panose="020F0502020204030204" pitchFamily="34" charset="0"/>
                  <a:cs typeface="Calibri" panose="020F0502020204030204" pitchFamily="34" charset="0"/>
                </a:rPr>
                <a:t>ПЕРЕПОДГОТОВКА И ПОВЫШЕНИЯ КВАЛИИФИКАЦИИ РУКОВОДЯШИХ И ПЕДАГОГИЧСЕКИХ КАРОВ</a:t>
              </a:r>
              <a:endParaRPr lang="uz-Cyrl-UZ" sz="3600" dirty="0">
                <a:latin typeface="Calibri" panose="020F0502020204030204" pitchFamily="34" charset="0"/>
                <a:cs typeface="Calibri" panose="020F0502020204030204" pitchFamily="34" charset="0"/>
              </a:endParaRPr>
            </a:p>
          </p:txBody>
        </p:sp>
        <p:sp>
          <p:nvSpPr>
            <p:cNvPr id="48" name="Заголовок 1"/>
            <p:cNvSpPr txBox="1">
              <a:spLocks/>
            </p:cNvSpPr>
            <p:nvPr/>
          </p:nvSpPr>
          <p:spPr>
            <a:xfrm>
              <a:off x="1052623" y="3888104"/>
              <a:ext cx="3601921" cy="1325563"/>
            </a:xfrm>
            <a:prstGeom prst="rect">
              <a:avLst/>
            </a:prstGeom>
          </p:spPr>
          <p:txBody>
            <a:bodyPr vert="horz" lIns="99060" tIns="49530" rIns="99060" bIns="4953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z-Cyrl-UZ" sz="3600" dirty="0" smtClean="0">
                  <a:latin typeface="Calibri" panose="020F0502020204030204" pitchFamily="34" charset="0"/>
                  <a:cs typeface="Calibri" panose="020F0502020204030204" pitchFamily="34" charset="0"/>
                </a:rPr>
                <a:t>МЕТОДИЧЕСКОЕ ОБЕСПЕЧЕНИЯ СИСТЕМЫ ПОО</a:t>
              </a:r>
              <a:endParaRPr lang="uz-Cyrl-UZ" sz="3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64115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91529" y="363386"/>
            <a:ext cx="22633942" cy="2268504"/>
          </a:xfrm>
        </p:spPr>
        <p:txBody>
          <a:bodyPr>
            <a:noAutofit/>
          </a:bodyPr>
          <a:lstStyle/>
          <a:p>
            <a:pPr algn="just"/>
            <a:r>
              <a:rPr lang="kk-KZ" sz="4400" b="1" dirty="0" smtClean="0">
                <a:solidFill>
                  <a:srgbClr val="00637F"/>
                </a:solidFill>
                <a:latin typeface="Calibri" panose="020F0502020204030204"/>
              </a:rPr>
              <a:t>ИНСТИТУТ </a:t>
            </a:r>
            <a:r>
              <a:rPr lang="kk-KZ" sz="4400" b="1" dirty="0">
                <a:solidFill>
                  <a:srgbClr val="00637F"/>
                </a:solidFill>
                <a:latin typeface="Calibri" panose="020F0502020204030204"/>
              </a:rPr>
              <a:t>ПЕДАГОГИЧЕСКИХ ИННОВАЦИЙ, ПЕРЕПОДГОТОВКИ И ПОВЫШЕНИЯ КВАЛИФИКАЦИИ РУКОВОДЯЩИХ И ПЕДАГОГИЧЕСКИХ КАДРОВ ПРОФЕССИОНАЛЬНОГО ОБРАЗОВАНИЯ</a:t>
            </a:r>
            <a:endParaRPr lang="ru-RU" sz="4400" b="1" dirty="0">
              <a:solidFill>
                <a:srgbClr val="00637F"/>
              </a:solidFill>
              <a:latin typeface="Calibri" panose="020F0502020204030204"/>
            </a:endParaRPr>
          </a:p>
        </p:txBody>
      </p:sp>
      <p:sp>
        <p:nvSpPr>
          <p:cNvPr id="4" name="Номер слайда 3"/>
          <p:cNvSpPr>
            <a:spLocks noGrp="1"/>
          </p:cNvSpPr>
          <p:nvPr>
            <p:ph type="sldNum" sz="quarter" idx="11"/>
          </p:nvPr>
        </p:nvSpPr>
        <p:spPr/>
        <p:txBody>
          <a:bodyPr/>
          <a:lstStyle/>
          <a:p>
            <a:fld id="{8E634BBC-562C-084E-A5E8-A4A91B5D7A0A}" type="slidenum">
              <a:rPr lang="en-US" smtClean="0"/>
              <a:pPr/>
              <a:t>4</a:t>
            </a:fld>
            <a:endParaRPr lang="en-US" smtClean="0"/>
          </a:p>
          <a:p>
            <a:endParaRPr lang="en-US" dirty="0"/>
          </a:p>
        </p:txBody>
      </p:sp>
      <p:pic>
        <p:nvPicPr>
          <p:cNvPr id="6" name="Picture 10" descr="D:\Тақдимот 13.01.2019\Пустой расмлар 5.12.2018\DSC_00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1943" y="3024423"/>
            <a:ext cx="7170874" cy="4783394"/>
          </a:xfrm>
          <a:prstGeom prst="roundRect">
            <a:avLst>
              <a:gd name="adj" fmla="val 8594"/>
            </a:avLst>
          </a:prstGeom>
          <a:solidFill>
            <a:srgbClr val="FFFFFF">
              <a:shade val="85000"/>
            </a:srgbClr>
          </a:solidFill>
          <a:ln>
            <a:noFill/>
          </a:ln>
          <a:effectLst/>
          <a:extLst/>
        </p:spPr>
      </p:pic>
      <p:pic>
        <p:nvPicPr>
          <p:cNvPr id="7" name="Picture 10" descr="D:\ФОТО институт\1-этаж расмлари\DSC_23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630" y="3024423"/>
            <a:ext cx="7448196" cy="4783394"/>
          </a:xfrm>
          <a:prstGeom prst="roundRect">
            <a:avLst>
              <a:gd name="adj" fmla="val 8594"/>
            </a:avLst>
          </a:prstGeom>
          <a:solidFill>
            <a:srgbClr val="FFFFFF">
              <a:shade val="85000"/>
            </a:srgbClr>
          </a:solidFill>
          <a:ln>
            <a:noFill/>
          </a:ln>
          <a:effectLst/>
          <a:extLst/>
        </p:spPr>
      </p:pic>
      <p:pic>
        <p:nvPicPr>
          <p:cNvPr id="8" name="Picture 10" descr="D:\ФОТО институт\1-этаж расмлари\DSC_23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3412" y="3024423"/>
            <a:ext cx="7425344" cy="4783394"/>
          </a:xfrm>
          <a:prstGeom prst="roundRect">
            <a:avLst>
              <a:gd name="adj" fmla="val 8594"/>
            </a:avLst>
          </a:prstGeom>
          <a:solidFill>
            <a:srgbClr val="FFFFFF">
              <a:shade val="85000"/>
            </a:srgbClr>
          </a:solidFill>
          <a:ln>
            <a:noFill/>
          </a:ln>
          <a:effectLst/>
          <a:extLst/>
        </p:spPr>
      </p:pic>
      <p:pic>
        <p:nvPicPr>
          <p:cNvPr id="9" name="Picture 5" descr="D:\Тақдимот 13.01.2019\1. Корридор\DSC_0110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1943" y="8192504"/>
            <a:ext cx="7170875" cy="5126885"/>
          </a:xfrm>
          <a:prstGeom prst="roundRect">
            <a:avLst>
              <a:gd name="adj" fmla="val 8594"/>
            </a:avLst>
          </a:prstGeom>
          <a:solidFill>
            <a:srgbClr val="FFFFFF">
              <a:shade val="85000"/>
            </a:srgbClr>
          </a:solidFill>
          <a:ln>
            <a:noFill/>
          </a:ln>
          <a:effectLst/>
          <a:extLst/>
        </p:spPr>
      </p:pic>
      <p:pic>
        <p:nvPicPr>
          <p:cNvPr id="10" name="Picture 7" descr="D:\Тақдимот 13.01.2019\Пустой расмлар 5.12.2018\DSC_000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3412" y="8218447"/>
            <a:ext cx="7425344" cy="5074999"/>
          </a:xfrm>
          <a:prstGeom prst="roundRect">
            <a:avLst>
              <a:gd name="adj" fmla="val 8594"/>
            </a:avLst>
          </a:prstGeom>
          <a:solidFill>
            <a:srgbClr val="FFFFFF">
              <a:shade val="85000"/>
            </a:srgbClr>
          </a:solidFill>
          <a:ln>
            <a:noFill/>
          </a:ln>
          <a:effectLst/>
          <a:extLst/>
        </p:spPr>
      </p:pic>
      <p:pic>
        <p:nvPicPr>
          <p:cNvPr id="11" name="Picture 3" descr="D:\Тақдимот 13.01.2019\12. Китоб жавон\DSC_093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634"/>
          <a:stretch/>
        </p:blipFill>
        <p:spPr bwMode="auto">
          <a:xfrm>
            <a:off x="955631" y="8200350"/>
            <a:ext cx="7448195" cy="5111192"/>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1349970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63478" y="363386"/>
            <a:ext cx="22135061" cy="1380922"/>
          </a:xfrm>
        </p:spPr>
        <p:txBody>
          <a:bodyPr>
            <a:normAutofit/>
          </a:bodyPr>
          <a:lstStyle/>
          <a:p>
            <a:pPr algn="l"/>
            <a:r>
              <a:rPr lang="ru-RU" sz="5400" b="1" dirty="0" smtClean="0">
                <a:solidFill>
                  <a:srgbClr val="00637F"/>
                </a:solidFill>
                <a:latin typeface="Calibri" panose="020F0502020204030204"/>
              </a:rPr>
              <a:t>ВНЕДРЕНИЯ ЦИФРОВЫХ ТЕХНОЛОГИЙ В ПРОЦЕСС ОБУЧЕНИЯ ПОО </a:t>
            </a:r>
            <a:endParaRPr lang="ru-RU" sz="5400" b="1" dirty="0">
              <a:solidFill>
                <a:srgbClr val="00637F"/>
              </a:solidFill>
              <a:latin typeface="Calibri" panose="020F0502020204030204"/>
            </a:endParaRPr>
          </a:p>
        </p:txBody>
      </p:sp>
      <p:sp>
        <p:nvSpPr>
          <p:cNvPr id="4" name="Номер слайда 3"/>
          <p:cNvSpPr>
            <a:spLocks noGrp="1"/>
          </p:cNvSpPr>
          <p:nvPr>
            <p:ph type="sldNum" sz="quarter" idx="11"/>
          </p:nvPr>
        </p:nvSpPr>
        <p:spPr/>
        <p:txBody>
          <a:bodyPr/>
          <a:lstStyle/>
          <a:p>
            <a:fld id="{8E634BBC-562C-084E-A5E8-A4A91B5D7A0A}" type="slidenum">
              <a:rPr lang="en-US" smtClean="0"/>
              <a:pPr/>
              <a:t>5</a:t>
            </a:fld>
            <a:endParaRPr lang="en-US" dirty="0" smtClean="0"/>
          </a:p>
          <a:p>
            <a:endParaRPr lang="en-US" dirty="0"/>
          </a:p>
        </p:txBody>
      </p:sp>
      <p:sp>
        <p:nvSpPr>
          <p:cNvPr id="6" name="Заголовок 2"/>
          <p:cNvSpPr txBox="1">
            <a:spLocks/>
          </p:cNvSpPr>
          <p:nvPr/>
        </p:nvSpPr>
        <p:spPr>
          <a:xfrm>
            <a:off x="963478" y="3547482"/>
            <a:ext cx="8748259" cy="1600988"/>
          </a:xfrm>
          <a:prstGeom prst="rect">
            <a:avLst/>
          </a:prstGeom>
        </p:spPr>
        <p:txBody>
          <a:bodyPr vert="horz" lIns="91440" tIns="45720" rIns="91440" bIns="45720" rtlCol="0" anchor="ctr">
            <a:noAutofit/>
          </a:bodyPr>
          <a:lstStyle>
            <a:lvl1pPr algn="ctr" defTabSz="1828334" rtl="0" eaLnBrk="1" latinLnBrk="0" hangingPunct="1">
              <a:lnSpc>
                <a:spcPct val="90000"/>
              </a:lnSpc>
              <a:spcBef>
                <a:spcPct val="0"/>
              </a:spcBef>
              <a:buNone/>
              <a:defRPr sz="8798" kern="1200">
                <a:solidFill>
                  <a:schemeClr val="tx1"/>
                </a:solidFill>
                <a:latin typeface="+mj-lt"/>
                <a:ea typeface="+mj-ea"/>
                <a:cs typeface="+mj-cs"/>
              </a:defRPr>
            </a:lvl1pPr>
          </a:lstStyle>
          <a:p>
            <a:pPr algn="just"/>
            <a:r>
              <a:rPr lang="ru-RU" sz="3200" dirty="0" smtClean="0">
                <a:solidFill>
                  <a:srgbClr val="00637F"/>
                </a:solidFill>
                <a:latin typeface="Calibri Light" panose="020F0302020204030204" pitchFamily="34" charset="0"/>
                <a:cs typeface="Calibri Light" panose="020F0302020204030204" pitchFamily="34" charset="0"/>
              </a:rPr>
              <a:t>При Институте создана «</a:t>
            </a:r>
            <a:r>
              <a:rPr lang="ru-RU" sz="3200" b="1" dirty="0" smtClean="0">
                <a:solidFill>
                  <a:srgbClr val="00637F"/>
                </a:solidFill>
                <a:latin typeface="Calibri Light" panose="020F0302020204030204" pitchFamily="34" charset="0"/>
                <a:cs typeface="Calibri Light" panose="020F0302020204030204" pitchFamily="34" charset="0"/>
              </a:rPr>
              <a:t>Лаборатория  </a:t>
            </a:r>
            <a:r>
              <a:rPr lang="ru-RU" sz="3200" b="1" dirty="0" err="1" smtClean="0">
                <a:solidFill>
                  <a:srgbClr val="00637F"/>
                </a:solidFill>
                <a:latin typeface="Calibri Light" panose="020F0302020204030204" pitchFamily="34" charset="0"/>
                <a:cs typeface="Calibri Light" panose="020F0302020204030204" pitchFamily="34" charset="0"/>
              </a:rPr>
              <a:t>цифровизации</a:t>
            </a:r>
            <a:r>
              <a:rPr lang="ru-RU" sz="3200" b="1" dirty="0" smtClean="0">
                <a:solidFill>
                  <a:srgbClr val="00637F"/>
                </a:solidFill>
                <a:latin typeface="Calibri Light" panose="020F0302020204030204" pitchFamily="34" charset="0"/>
                <a:cs typeface="Calibri Light" panose="020F0302020204030204" pitchFamily="34" charset="0"/>
              </a:rPr>
              <a:t> профессионального образования». В данной</a:t>
            </a:r>
            <a:r>
              <a:rPr lang="ru-RU" sz="3200" dirty="0" smtClean="0">
                <a:solidFill>
                  <a:srgbClr val="00637F"/>
                </a:solidFill>
                <a:latin typeface="Calibri Light" panose="020F0302020204030204" pitchFamily="34" charset="0"/>
                <a:cs typeface="Calibri Light" panose="020F0302020204030204" pitchFamily="34" charset="0"/>
              </a:rPr>
              <a:t> лаборатория разрабатывается </a:t>
            </a:r>
            <a:r>
              <a:rPr lang="ru-RU" sz="3200" b="1" dirty="0" smtClean="0">
                <a:solidFill>
                  <a:srgbClr val="00637F"/>
                </a:solidFill>
                <a:latin typeface="Calibri Light" panose="020F0302020204030204" pitchFamily="34" charset="0"/>
                <a:cs typeface="Calibri Light" panose="020F0302020204030204" pitchFamily="34" charset="0"/>
              </a:rPr>
              <a:t>электронные образовательные ресурсы  </a:t>
            </a:r>
            <a:r>
              <a:rPr lang="ru-RU" sz="3200" dirty="0" smtClean="0">
                <a:solidFill>
                  <a:srgbClr val="00637F"/>
                </a:solidFill>
                <a:latin typeface="Calibri Light" panose="020F0302020204030204" pitchFamily="34" charset="0"/>
                <a:cs typeface="Calibri Light" panose="020F0302020204030204" pitchFamily="34" charset="0"/>
              </a:rPr>
              <a:t>и </a:t>
            </a:r>
            <a:r>
              <a:rPr lang="ru-RU" sz="3200" b="1" dirty="0" smtClean="0">
                <a:solidFill>
                  <a:srgbClr val="00637F"/>
                </a:solidFill>
                <a:latin typeface="Calibri Light" panose="020F0302020204030204" pitchFamily="34" charset="0"/>
                <a:cs typeface="Calibri Light" panose="020F0302020204030204" pitchFamily="34" charset="0"/>
              </a:rPr>
              <a:t>платформы дистанционного образования </a:t>
            </a:r>
            <a:endParaRPr lang="ru-RU" sz="3200" b="1" dirty="0">
              <a:solidFill>
                <a:srgbClr val="00637F"/>
              </a:solidFill>
              <a:latin typeface="Calibri Light" panose="020F0302020204030204" pitchFamily="34" charset="0"/>
              <a:cs typeface="Calibri Light" panose="020F0302020204030204" pitchFamily="34" charset="0"/>
            </a:endParaRPr>
          </a:p>
        </p:txBody>
      </p:sp>
      <p:pic>
        <p:nvPicPr>
          <p:cNvPr id="7" name="Рисунок 6"/>
          <p:cNvPicPr/>
          <p:nvPr/>
        </p:nvPicPr>
        <p:blipFill rotWithShape="1">
          <a:blip r:embed="rId2"/>
          <a:srcRect l="706" t="3365" r="889" b="434"/>
          <a:stretch/>
        </p:blipFill>
        <p:spPr>
          <a:xfrm>
            <a:off x="11269595" y="3286746"/>
            <a:ext cx="5499684" cy="4354610"/>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sp>
        <p:nvSpPr>
          <p:cNvPr id="8" name="TextBox 7"/>
          <p:cNvSpPr txBox="1"/>
          <p:nvPr/>
        </p:nvSpPr>
        <p:spPr>
          <a:xfrm>
            <a:off x="18589296" y="2636887"/>
            <a:ext cx="5107144" cy="1552349"/>
          </a:xfrm>
          <a:prstGeom prst="rect">
            <a:avLst/>
          </a:prstGeom>
          <a:noFill/>
        </p:spPr>
        <p:txBody>
          <a:bodyPr wrap="square" lIns="74295" tIns="37148" rIns="74295" bIns="37148" rtlCol="0">
            <a:spAutoFit/>
          </a:bodyPr>
          <a:lstStyle/>
          <a:p>
            <a:pPr algn="just"/>
            <a:r>
              <a:rPr lang="ru-RU" sz="3200" b="1" dirty="0">
                <a:solidFill>
                  <a:srgbClr val="00637F"/>
                </a:solidFill>
                <a:latin typeface="Calibri Light" panose="020F0302020204030204" pitchFamily="34" charset="0"/>
                <a:ea typeface="+mj-ea"/>
                <a:cs typeface="Calibri Light" panose="020F0302020204030204" pitchFamily="34" charset="0"/>
              </a:rPr>
              <a:t>Созданы более </a:t>
            </a:r>
            <a:r>
              <a:rPr lang="ru-RU" sz="3200" b="1" dirty="0">
                <a:solidFill>
                  <a:srgbClr val="00637F"/>
                </a:solidFill>
                <a:latin typeface="Calibri Light" panose="020F0302020204030204" pitchFamily="34" charset="0"/>
                <a:ea typeface="+mj-ea"/>
                <a:cs typeface="Calibri Light" panose="020F0302020204030204" pitchFamily="34" charset="0"/>
              </a:rPr>
              <a:t>100  </a:t>
            </a:r>
            <a:r>
              <a:rPr lang="ru-RU" sz="3200" b="1" dirty="0" smtClean="0">
                <a:solidFill>
                  <a:srgbClr val="00637F"/>
                </a:solidFill>
                <a:latin typeface="Calibri Light" panose="020F0302020204030204" pitchFamily="34" charset="0"/>
                <a:ea typeface="+mj-ea"/>
                <a:cs typeface="Calibri Light" panose="020F0302020204030204" pitchFamily="34" charset="0"/>
              </a:rPr>
              <a:t>электронных образовательных ресурсов</a:t>
            </a:r>
            <a:endParaRPr lang="ru-RU" sz="3200" b="1" dirty="0">
              <a:solidFill>
                <a:srgbClr val="00637F"/>
              </a:solidFill>
              <a:latin typeface="Calibri Light" panose="020F0302020204030204" pitchFamily="34" charset="0"/>
              <a:ea typeface="+mj-ea"/>
              <a:cs typeface="Calibri Light" panose="020F0302020204030204" pitchFamily="34"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1139" y="7804455"/>
            <a:ext cx="2880927" cy="2880927"/>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4677" y="9988823"/>
            <a:ext cx="2880927" cy="2880927"/>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8800" y="8928916"/>
            <a:ext cx="2880927" cy="2880927"/>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908" y="6690908"/>
            <a:ext cx="2880927" cy="2880927"/>
          </a:xfrm>
          <a:prstGeom prst="rect">
            <a:avLst/>
          </a:prstGeom>
        </p:spPr>
      </p:pic>
      <p:sp>
        <p:nvSpPr>
          <p:cNvPr id="14" name="TextBox 13"/>
          <p:cNvSpPr txBox="1"/>
          <p:nvPr/>
        </p:nvSpPr>
        <p:spPr>
          <a:xfrm>
            <a:off x="1542489" y="11809843"/>
            <a:ext cx="6728784" cy="1059907"/>
          </a:xfrm>
          <a:prstGeom prst="rect">
            <a:avLst/>
          </a:prstGeom>
          <a:noFill/>
        </p:spPr>
        <p:txBody>
          <a:bodyPr wrap="square" lIns="74295" tIns="37148" rIns="74295" bIns="37148" rtlCol="0">
            <a:spAutoFit/>
          </a:bodyPr>
          <a:lstStyle/>
          <a:p>
            <a:pPr algn="ctr"/>
            <a:r>
              <a:rPr lang="ru-RU" sz="3200" dirty="0" smtClean="0">
                <a:latin typeface="Calibri" panose="020F0502020204030204" pitchFamily="34" charset="0"/>
                <a:cs typeface="Calibri" panose="020F0502020204030204" pitchFamily="34" charset="0"/>
              </a:rPr>
              <a:t>Созданы более</a:t>
            </a:r>
          </a:p>
          <a:p>
            <a:pPr algn="ctr"/>
            <a:r>
              <a:rPr lang="ru-RU" sz="3200" dirty="0" smtClean="0">
                <a:latin typeface="Calibri" panose="020F0502020204030204" pitchFamily="34" charset="0"/>
                <a:cs typeface="Calibri" panose="020F0502020204030204" pitchFamily="34" charset="0"/>
              </a:rPr>
              <a:t> 50 учебных</a:t>
            </a:r>
            <a:r>
              <a:rPr lang="ru-RU" sz="3200" dirty="0" smtClean="0">
                <a:latin typeface="Calibri" panose="020F0502020204030204" pitchFamily="34" charset="0"/>
                <a:cs typeface="Calibri" panose="020F0502020204030204" pitchFamily="34" charset="0"/>
              </a:rPr>
              <a:t> пособий </a:t>
            </a:r>
            <a:r>
              <a:rPr lang="ru-RU" sz="3200" dirty="0" smtClean="0">
                <a:latin typeface="Calibri" panose="020F0502020204030204" pitchFamily="34" charset="0"/>
                <a:cs typeface="Calibri" panose="020F0502020204030204" pitchFamily="34" charset="0"/>
              </a:rPr>
              <a:t>  </a:t>
            </a:r>
            <a:endParaRPr lang="ru-RU" sz="3200" dirty="0">
              <a:latin typeface="Calibri" panose="020F0502020204030204" pitchFamily="34" charset="0"/>
              <a:cs typeface="Calibri" panose="020F0502020204030204" pitchFamily="34" charset="0"/>
            </a:endParaRPr>
          </a:p>
        </p:txBody>
      </p:sp>
      <p:pic>
        <p:nvPicPr>
          <p:cNvPr id="17" name="Рисунок 16"/>
          <p:cNvPicPr>
            <a:picLocks noChangeAspect="1"/>
          </p:cNvPicPr>
          <p:nvPr/>
        </p:nvPicPr>
        <p:blipFill rotWithShape="1">
          <a:blip r:embed="rId7"/>
          <a:srcRect l="519"/>
          <a:stretch/>
        </p:blipFill>
        <p:spPr>
          <a:xfrm>
            <a:off x="14335315" y="5323437"/>
            <a:ext cx="6353450" cy="4635839"/>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pic>
        <p:nvPicPr>
          <p:cNvPr id="18" name="Рисунок 17"/>
          <p:cNvPicPr>
            <a:picLocks noChangeAspect="1"/>
          </p:cNvPicPr>
          <p:nvPr/>
        </p:nvPicPr>
        <p:blipFill>
          <a:blip r:embed="rId8"/>
          <a:stretch>
            <a:fillRect/>
          </a:stretch>
        </p:blipFill>
        <p:spPr>
          <a:xfrm>
            <a:off x="17512040" y="8155098"/>
            <a:ext cx="6184400" cy="4697013"/>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spTree>
    <p:extLst>
      <p:ext uri="{BB962C8B-B14F-4D97-AF65-F5344CB8AC3E}">
        <p14:creationId xmlns:p14="http://schemas.microsoft.com/office/powerpoint/2010/main" val="1787869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20552597" y="29088"/>
            <a:ext cx="3793041" cy="3119356"/>
          </a:xfrm>
        </p:spPr>
        <p:txBody>
          <a:bodyPr/>
          <a:lstStyle/>
          <a:p>
            <a:fld id="{8E634BBC-562C-084E-A5E8-A4A91B5D7A0A}" type="slidenum">
              <a:rPr lang="en-US" sz="20000" smtClean="0"/>
              <a:pPr/>
              <a:t>6</a:t>
            </a:fld>
            <a:endParaRPr lang="en-US" sz="20000" dirty="0"/>
          </a:p>
        </p:txBody>
      </p:sp>
      <p:sp>
        <p:nvSpPr>
          <p:cNvPr id="34" name="Title 3">
            <a:extLst>
              <a:ext uri="{FF2B5EF4-FFF2-40B4-BE49-F238E27FC236}">
                <a16:creationId xmlns:a16="http://schemas.microsoft.com/office/drawing/2014/main" id="{2494E725-9627-A24A-9278-2846200E4380}"/>
              </a:ext>
            </a:extLst>
          </p:cNvPr>
          <p:cNvSpPr txBox="1">
            <a:spLocks/>
          </p:cNvSpPr>
          <p:nvPr/>
        </p:nvSpPr>
        <p:spPr>
          <a:xfrm>
            <a:off x="333828" y="180296"/>
            <a:ext cx="23097685" cy="20345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7000"/>
              </a:lnSpc>
            </a:pPr>
            <a:r>
              <a:rPr lang="ru-RU" sz="5400" b="1" dirty="0" smtClean="0">
                <a:solidFill>
                  <a:srgbClr val="00637F"/>
                </a:solidFill>
                <a:latin typeface="Calibri" panose="020F0502020204030204"/>
              </a:rPr>
              <a:t>ПЛАТФОРМЫ ПОВЫШЕНИЯ КВАЛИФИКАЦИИ И МЕТОДИЧЕСКОГО ОБЕСПЕЧЕНИЯ СИСТЕМЫ ПОО</a:t>
            </a:r>
            <a:endParaRPr lang="en-US" sz="5400" b="1" dirty="0">
              <a:solidFill>
                <a:srgbClr val="00637F"/>
              </a:solidFill>
              <a:latin typeface="Calibri" panose="020F0502020204030204"/>
            </a:endParaRPr>
          </a:p>
        </p:txBody>
      </p:sp>
      <p:cxnSp>
        <p:nvCxnSpPr>
          <p:cNvPr id="66" name="Straight Connector 89">
            <a:extLst>
              <a:ext uri="{FF2B5EF4-FFF2-40B4-BE49-F238E27FC236}">
                <a16:creationId xmlns:a16="http://schemas.microsoft.com/office/drawing/2014/main" id="{B84FAC75-496A-2C42-83A9-6B52695702E9}"/>
              </a:ext>
            </a:extLst>
          </p:cNvPr>
          <p:cNvCxnSpPr/>
          <p:nvPr/>
        </p:nvCxnSpPr>
        <p:spPr>
          <a:xfrm>
            <a:off x="13057673" y="13543632"/>
            <a:ext cx="4849910" cy="0"/>
          </a:xfrm>
          <a:prstGeom prst="line">
            <a:avLst/>
          </a:prstGeom>
          <a:noFill/>
          <a:ln w="12700" cap="flat" cmpd="sng" algn="ctr">
            <a:solidFill>
              <a:schemeClr val="bg1">
                <a:lumMod val="50000"/>
                <a:alpha val="21000"/>
              </a:schemeClr>
            </a:solidFill>
            <a:prstDash val="solid"/>
            <a:miter lim="800000"/>
          </a:ln>
          <a:effectLst/>
        </p:spPr>
      </p:cxnSp>
      <p:pic>
        <p:nvPicPr>
          <p:cNvPr id="2" name="Рисунок 1"/>
          <p:cNvPicPr>
            <a:picLocks noChangeAspect="1"/>
          </p:cNvPicPr>
          <p:nvPr/>
        </p:nvPicPr>
        <p:blipFill>
          <a:blip r:embed="rId2"/>
          <a:stretch>
            <a:fillRect/>
          </a:stretch>
        </p:blipFill>
        <p:spPr>
          <a:xfrm>
            <a:off x="746784" y="2366069"/>
            <a:ext cx="10598550" cy="5740881"/>
          </a:xfrm>
          <a:prstGeom prst="rect">
            <a:avLst/>
          </a:prstGeom>
        </p:spPr>
      </p:pic>
      <p:sp>
        <p:nvSpPr>
          <p:cNvPr id="3" name="Прямоугольник 2"/>
          <p:cNvSpPr/>
          <p:nvPr/>
        </p:nvSpPr>
        <p:spPr>
          <a:xfrm>
            <a:off x="12403478" y="2768553"/>
            <a:ext cx="11028035" cy="4524315"/>
          </a:xfrm>
          <a:prstGeom prst="rect">
            <a:avLst/>
          </a:prstGeom>
        </p:spPr>
        <p:txBody>
          <a:bodyPr wrap="square">
            <a:spAutoFit/>
          </a:bodyPr>
          <a:lstStyle/>
          <a:p>
            <a:pPr algn="just"/>
            <a:r>
              <a:rPr lang="ru-RU" sz="3200" dirty="0">
                <a:latin typeface="Calibri Light" panose="020F0302020204030204" pitchFamily="34" charset="0"/>
                <a:ea typeface="Times New Roman" panose="02020603050405020304" pitchFamily="18" charset="0"/>
                <a:cs typeface="Calibri Light" panose="020F0302020204030204" pitchFamily="34" charset="0"/>
              </a:rPr>
              <a:t>Проводимые реформы изменили требования к преподавателям профессиональных колледжей. </a:t>
            </a:r>
            <a:r>
              <a:rPr lang="uz-Cyrl-UZ" sz="3200" dirty="0">
                <a:latin typeface="Calibri Light" panose="020F0302020204030204" pitchFamily="34" charset="0"/>
                <a:ea typeface="Times New Roman" panose="02020603050405020304" pitchFamily="18" charset="0"/>
                <a:cs typeface="Calibri Light" panose="020F0302020204030204" pitchFamily="34" charset="0"/>
              </a:rPr>
              <a:t>Теперь работники профессиональных колледжей должны уметь работать не только с молодежью, но и со взрослой категорией населения</a:t>
            </a:r>
            <a:r>
              <a:rPr lang="uz-Cyrl-UZ" sz="3200" dirty="0" smtClean="0">
                <a:latin typeface="Calibri Light" panose="020F0302020204030204" pitchFamily="34" charset="0"/>
                <a:ea typeface="Times New Roman" panose="02020603050405020304" pitchFamily="18" charset="0"/>
                <a:cs typeface="Calibri Light" panose="020F0302020204030204" pitchFamily="34" charset="0"/>
              </a:rPr>
              <a:t>.</a:t>
            </a:r>
            <a:endParaRPr lang="en-US" sz="3200" dirty="0" smtClean="0">
              <a:latin typeface="Calibri Light" panose="020F0302020204030204" pitchFamily="34" charset="0"/>
              <a:ea typeface="Times New Roman" panose="02020603050405020304" pitchFamily="18" charset="0"/>
              <a:cs typeface="Calibri Light" panose="020F0302020204030204" pitchFamily="34" charset="0"/>
            </a:endParaRPr>
          </a:p>
          <a:p>
            <a:pPr algn="just"/>
            <a:endParaRPr lang="en-US" sz="3200" dirty="0">
              <a:latin typeface="Calibri Light" panose="020F0302020204030204" pitchFamily="34" charset="0"/>
              <a:ea typeface="Times New Roman" panose="02020603050405020304" pitchFamily="18" charset="0"/>
              <a:cs typeface="Calibri Light" panose="020F0302020204030204" pitchFamily="34" charset="0"/>
            </a:endParaRPr>
          </a:p>
          <a:p>
            <a:pPr algn="just"/>
            <a:r>
              <a:rPr lang="en-US" sz="3200" dirty="0" smtClean="0">
                <a:latin typeface="Calibri Light" panose="020F0302020204030204" pitchFamily="34" charset="0"/>
                <a:ea typeface="Times New Roman" panose="02020603050405020304" pitchFamily="18" charset="0"/>
                <a:cs typeface="Calibri Light" panose="020F0302020204030204" pitchFamily="34" charset="0"/>
                <a:hlinkClick r:id="rId3"/>
              </a:rPr>
              <a:t>www.cgtvet.uz</a:t>
            </a:r>
            <a:r>
              <a:rPr lang="en-US" sz="3200" dirty="0" smtClean="0">
                <a:latin typeface="Calibri Light" panose="020F0302020204030204" pitchFamily="34" charset="0"/>
                <a:ea typeface="Times New Roman" panose="02020603050405020304" pitchFamily="18" charset="0"/>
                <a:cs typeface="Calibri Light" panose="020F0302020204030204" pitchFamily="34" charset="0"/>
              </a:rPr>
              <a:t> </a:t>
            </a:r>
            <a:r>
              <a:rPr lang="uz-Cyrl-UZ" sz="3200" dirty="0" smtClean="0">
                <a:latin typeface="Calibri Light" panose="020F0302020204030204" pitchFamily="34" charset="0"/>
                <a:ea typeface="Times New Roman" panose="02020603050405020304" pitchFamily="18" charset="0"/>
                <a:cs typeface="Calibri Light" panose="020F0302020204030204" pitchFamily="34" charset="0"/>
              </a:rPr>
              <a:t>платформа дистанционного обучения по образованию взрос</a:t>
            </a:r>
            <a:r>
              <a:rPr lang="ru-RU" sz="3200" dirty="0" smtClean="0">
                <a:latin typeface="Calibri Light" panose="020F0302020204030204" pitchFamily="34" charset="0"/>
                <a:ea typeface="Times New Roman" panose="02020603050405020304" pitchFamily="18" charset="0"/>
                <a:cs typeface="Calibri Light" panose="020F0302020204030204" pitchFamily="34" charset="0"/>
              </a:rPr>
              <a:t>лих </a:t>
            </a:r>
            <a:r>
              <a:rPr lang="uz-Cyrl-UZ" sz="3200" dirty="0" smtClean="0">
                <a:latin typeface="Calibri Light" panose="020F0302020204030204" pitchFamily="34" charset="0"/>
                <a:ea typeface="Times New Roman" panose="02020603050405020304" pitchFamily="18" charset="0"/>
                <a:cs typeface="Calibri Light" panose="020F0302020204030204" pitchFamily="34" charset="0"/>
              </a:rPr>
              <a:t>по международной </a:t>
            </a:r>
            <a:r>
              <a:rPr lang="uz-Cyrl-UZ" sz="3200" dirty="0">
                <a:latin typeface="Calibri Light" panose="020F0302020204030204" pitchFamily="34" charset="0"/>
                <a:ea typeface="Times New Roman" panose="02020603050405020304" pitchFamily="18" charset="0"/>
                <a:cs typeface="Calibri Light" panose="020F0302020204030204" pitchFamily="34" charset="0"/>
              </a:rPr>
              <a:t>программе по </a:t>
            </a:r>
            <a:r>
              <a:rPr lang="en-US" sz="3200" dirty="0">
                <a:latin typeface="Calibri Light" panose="020F0302020204030204" pitchFamily="34" charset="0"/>
                <a:ea typeface="Times New Roman" panose="02020603050405020304" pitchFamily="18" charset="0"/>
                <a:cs typeface="Calibri Light" panose="020F0302020204030204" pitchFamily="34" charset="0"/>
              </a:rPr>
              <a:t>Curriculum </a:t>
            </a:r>
            <a:r>
              <a:rPr lang="en-US" sz="3200" dirty="0" err="1">
                <a:latin typeface="Calibri Light" panose="020F0302020204030204" pitchFamily="34" charset="0"/>
                <a:ea typeface="Times New Roman" panose="02020603050405020304" pitchFamily="18" charset="0"/>
                <a:cs typeface="Calibri Light" panose="020F0302020204030204" pitchFamily="34" charset="0"/>
              </a:rPr>
              <a:t>globALE</a:t>
            </a:r>
            <a:r>
              <a:rPr lang="en-US" sz="3200" dirty="0">
                <a:latin typeface="Calibri Light" panose="020F0302020204030204" pitchFamily="34" charset="0"/>
                <a:ea typeface="Times New Roman" panose="02020603050405020304" pitchFamily="18" charset="0"/>
                <a:cs typeface="Calibri Light" panose="020F0302020204030204" pitchFamily="34" charset="0"/>
              </a:rPr>
              <a:t> </a:t>
            </a:r>
            <a:r>
              <a:rPr lang="ru-RU" sz="3200" dirty="0" smtClean="0">
                <a:latin typeface="Calibri Light" panose="020F0302020204030204" pitchFamily="34" charset="0"/>
                <a:ea typeface="Times New Roman" panose="02020603050405020304" pitchFamily="18" charset="0"/>
                <a:cs typeface="Calibri Light" panose="020F0302020204030204" pitchFamily="34" charset="0"/>
              </a:rPr>
              <a:t> </a:t>
            </a:r>
            <a:r>
              <a:rPr lang="en-US" sz="3200" dirty="0" smtClean="0">
                <a:latin typeface="Calibri Light" panose="020F0302020204030204" pitchFamily="34" charset="0"/>
                <a:ea typeface="Times New Roman" panose="02020603050405020304" pitchFamily="18" charset="0"/>
                <a:cs typeface="Calibri Light" panose="020F0302020204030204" pitchFamily="34" charset="0"/>
              </a:rPr>
              <a:t> </a:t>
            </a:r>
            <a:r>
              <a:rPr lang="uz-Cyrl-UZ" sz="3200" dirty="0" smtClean="0">
                <a:latin typeface="Calibri Light" panose="020F0302020204030204" pitchFamily="34" charset="0"/>
                <a:ea typeface="Times New Roman" panose="02020603050405020304" pitchFamily="18" charset="0"/>
                <a:cs typeface="Calibri Light" panose="020F0302020204030204" pitchFamily="34" charset="0"/>
              </a:rPr>
              <a:t> </a:t>
            </a:r>
            <a:r>
              <a:rPr lang="en-US" sz="3200" dirty="0" smtClean="0">
                <a:latin typeface="Calibri Light" panose="020F0302020204030204" pitchFamily="34" charset="0"/>
                <a:ea typeface="Times New Roman" panose="02020603050405020304" pitchFamily="18" charset="0"/>
                <a:cs typeface="Calibri Light" panose="020F0302020204030204" pitchFamily="34" charset="0"/>
              </a:rPr>
              <a:t> </a:t>
            </a:r>
            <a:endParaRPr lang="ru-RU" sz="3200" dirty="0">
              <a:latin typeface="Calibri Light" panose="020F0302020204030204" pitchFamily="34" charset="0"/>
              <a:cs typeface="Calibri Light" panose="020F0302020204030204" pitchFamily="34" charset="0"/>
            </a:endParaRPr>
          </a:p>
        </p:txBody>
      </p:sp>
      <p:sp>
        <p:nvSpPr>
          <p:cNvPr id="4" name="Прямоугольник 3"/>
          <p:cNvSpPr/>
          <p:nvPr/>
        </p:nvSpPr>
        <p:spPr>
          <a:xfrm>
            <a:off x="12388179" y="7690182"/>
            <a:ext cx="11242688" cy="5187959"/>
          </a:xfrm>
          <a:prstGeom prst="rect">
            <a:avLst/>
          </a:prstGeom>
        </p:spPr>
        <p:txBody>
          <a:bodyPr wrap="square">
            <a:spAutoFit/>
          </a:bodyPr>
          <a:lstStyle/>
          <a:p>
            <a:pPr algn="just">
              <a:spcAft>
                <a:spcPts val="0"/>
              </a:spcAft>
            </a:pPr>
            <a:r>
              <a:rPr lang="ru-RU" sz="2800" b="1" dirty="0" smtClean="0">
                <a:latin typeface="Calibri Light" panose="020F0302020204030204" pitchFamily="34" charset="0"/>
                <a:ea typeface="Times New Roman" panose="02020603050405020304" pitchFamily="18" charset="0"/>
                <a:cs typeface="Calibri Light" panose="020F0302020204030204" pitchFamily="34" charset="0"/>
              </a:rPr>
              <a:t>Достигнутые результаты</a:t>
            </a:r>
          </a:p>
          <a:p>
            <a:pPr marL="457200" indent="-457200" algn="just">
              <a:spcAft>
                <a:spcPts val="0"/>
              </a:spcAft>
              <a:buFont typeface="Wingdings" panose="05000000000000000000" pitchFamily="2" charset="2"/>
              <a:buChar char="§"/>
            </a:pPr>
            <a:r>
              <a:rPr lang="ru-RU" sz="2800" dirty="0" smtClean="0">
                <a:latin typeface="Calibri Light" panose="020F0302020204030204" pitchFamily="34" charset="0"/>
                <a:ea typeface="Times New Roman" panose="02020603050405020304" pitchFamily="18" charset="0"/>
                <a:cs typeface="Calibri Light" panose="020F0302020204030204" pitchFamily="34" charset="0"/>
              </a:rPr>
              <a:t>Подготовлены и апробированы учебные материалы (вкл. видео-презентации) по первому модулю для проведения обучения в дистанционной форме (на узбекском языке);</a:t>
            </a:r>
          </a:p>
          <a:p>
            <a:pPr marL="457200" lvl="0" indent="-457200" algn="just">
              <a:lnSpc>
                <a:spcPct val="107000"/>
              </a:lnSpc>
              <a:spcAft>
                <a:spcPts val="800"/>
              </a:spcAft>
              <a:buFont typeface="Wingdings" panose="05000000000000000000" pitchFamily="2" charset="2"/>
              <a:buChar char="§"/>
            </a:pPr>
            <a:r>
              <a:rPr lang="ru-RU" sz="2800" dirty="0" smtClean="0">
                <a:latin typeface="Calibri Light" panose="020F0302020204030204" pitchFamily="34" charset="0"/>
                <a:ea typeface="Times New Roman" panose="02020603050405020304" pitchFamily="18" charset="0"/>
                <a:cs typeface="Calibri Light" panose="020F0302020204030204" pitchFamily="34" charset="0"/>
              </a:rPr>
              <a:t>Апробирована платформа дистанционного обучения и усовершенствованы ее функции;</a:t>
            </a:r>
          </a:p>
          <a:p>
            <a:pPr marL="457200" lvl="0" indent="-457200" algn="just">
              <a:lnSpc>
                <a:spcPct val="107000"/>
              </a:lnSpc>
              <a:spcAft>
                <a:spcPts val="800"/>
              </a:spcAft>
              <a:buFont typeface="Wingdings" panose="05000000000000000000" pitchFamily="2" charset="2"/>
              <a:buChar char="§"/>
            </a:pPr>
            <a:r>
              <a:rPr lang="ru-RU" sz="2800" dirty="0" smtClean="0">
                <a:latin typeface="Calibri Light" panose="020F0302020204030204" pitchFamily="34" charset="0"/>
                <a:ea typeface="Times New Roman" panose="02020603050405020304" pitchFamily="18" charset="0"/>
                <a:cs typeface="Calibri Light" panose="020F0302020204030204" pitchFamily="34" charset="0"/>
              </a:rPr>
              <a:t>4 </a:t>
            </a:r>
            <a:r>
              <a:rPr lang="ru-RU" sz="2800" dirty="0" err="1" smtClean="0">
                <a:latin typeface="Calibri Light" panose="020F0302020204030204" pitchFamily="34" charset="0"/>
                <a:ea typeface="Times New Roman" panose="02020603050405020304" pitchFamily="18" charset="0"/>
                <a:cs typeface="Calibri Light" panose="020F0302020204030204" pitchFamily="34" charset="0"/>
              </a:rPr>
              <a:t>тьютора</a:t>
            </a:r>
            <a:r>
              <a:rPr lang="ru-RU" sz="2800" dirty="0" smtClean="0">
                <a:latin typeface="Calibri Light" panose="020F0302020204030204" pitchFamily="34" charset="0"/>
                <a:ea typeface="Times New Roman" panose="02020603050405020304" pitchFamily="18" charset="0"/>
                <a:cs typeface="Calibri Light" panose="020F0302020204030204" pitchFamily="34" charset="0"/>
              </a:rPr>
              <a:t> из партнерской организации получили практический опыт организации дистанционного обучения. В настоящий момент каждый </a:t>
            </a:r>
            <a:r>
              <a:rPr lang="ru-RU" sz="2800" dirty="0" err="1" smtClean="0">
                <a:latin typeface="Calibri Light" panose="020F0302020204030204" pitchFamily="34" charset="0"/>
                <a:ea typeface="Times New Roman" panose="02020603050405020304" pitchFamily="18" charset="0"/>
                <a:cs typeface="Calibri Light" panose="020F0302020204030204" pitchFamily="34" charset="0"/>
              </a:rPr>
              <a:t>тьютор</a:t>
            </a:r>
            <a:r>
              <a:rPr lang="ru-RU" sz="2800" dirty="0" smtClean="0">
                <a:latin typeface="Calibri Light" panose="020F0302020204030204" pitchFamily="34" charset="0"/>
                <a:ea typeface="Times New Roman" panose="02020603050405020304" pitchFamily="18" charset="0"/>
                <a:cs typeface="Calibri Light" panose="020F0302020204030204" pitchFamily="34" charset="0"/>
              </a:rPr>
              <a:t> может самостоятельно вести обучение 30 человек;</a:t>
            </a:r>
          </a:p>
          <a:p>
            <a:pPr marL="457200" indent="-457200">
              <a:buFont typeface="Wingdings" panose="05000000000000000000" pitchFamily="2" charset="2"/>
              <a:buChar char="§"/>
            </a:pPr>
            <a:r>
              <a:rPr lang="uz-Cyrl-UZ" sz="2800" dirty="0" smtClean="0">
                <a:latin typeface="Calibri Light" panose="020F0302020204030204" pitchFamily="34" charset="0"/>
                <a:ea typeface="Times New Roman" panose="02020603050405020304" pitchFamily="18" charset="0"/>
                <a:cs typeface="Calibri Light" panose="020F0302020204030204" pitchFamily="34" charset="0"/>
              </a:rPr>
              <a:t>Получили возможность</a:t>
            </a:r>
            <a:r>
              <a:rPr lang="ru-RU" sz="2800" dirty="0" smtClean="0">
                <a:latin typeface="Calibri Light" panose="020F0302020204030204" pitchFamily="34" charset="0"/>
                <a:ea typeface="Times New Roman" panose="02020603050405020304" pitchFamily="18" charset="0"/>
                <a:cs typeface="Calibri Light" panose="020F0302020204030204" pitchFamily="34" charset="0"/>
              </a:rPr>
              <a:t> широкого охвата при меньших финансовых затратах.</a:t>
            </a:r>
            <a:endParaRPr lang="ru-RU" sz="2800" dirty="0">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8" name="Прямоугольник 7"/>
          <p:cNvSpPr/>
          <p:nvPr/>
        </p:nvSpPr>
        <p:spPr>
          <a:xfrm>
            <a:off x="660765" y="8696448"/>
            <a:ext cx="10921635" cy="4160819"/>
          </a:xfrm>
          <a:prstGeom prst="rect">
            <a:avLst/>
          </a:prstGeom>
        </p:spPr>
        <p:txBody>
          <a:bodyPr wrap="square">
            <a:spAutoFit/>
          </a:bodyPr>
          <a:lstStyle/>
          <a:p>
            <a:pPr>
              <a:spcAft>
                <a:spcPts val="0"/>
              </a:spcAft>
            </a:pPr>
            <a:r>
              <a:rPr lang="ru-RU" sz="2800" b="1" dirty="0">
                <a:latin typeface="Calibri Light" panose="020F0302020204030204" pitchFamily="34" charset="0"/>
                <a:ea typeface="Times New Roman" panose="02020603050405020304" pitchFamily="18" charset="0"/>
                <a:cs typeface="Calibri Light" panose="020F0302020204030204" pitchFamily="34" charset="0"/>
              </a:rPr>
              <a:t>Трудности:</a:t>
            </a:r>
          </a:p>
          <a:p>
            <a:pPr>
              <a:spcAft>
                <a:spcPts val="0"/>
              </a:spcAft>
            </a:pPr>
            <a:r>
              <a:rPr lang="ru-RU" sz="2800" dirty="0">
                <a:latin typeface="Calibri Light" panose="020F0302020204030204" pitchFamily="34" charset="0"/>
                <a:ea typeface="Times New Roman" panose="02020603050405020304" pitchFamily="18" charset="0"/>
                <a:cs typeface="Calibri Light" panose="020F0302020204030204" pitchFamily="34" charset="0"/>
              </a:rPr>
              <a:t> </a:t>
            </a:r>
          </a:p>
          <a:p>
            <a:pPr lvl="0" algn="just">
              <a:lnSpc>
                <a:spcPct val="107000"/>
              </a:lnSpc>
              <a:spcAft>
                <a:spcPts val="800"/>
              </a:spcAft>
            </a:pPr>
            <a:r>
              <a:rPr lang="ru-RU" sz="2800" dirty="0">
                <a:latin typeface="Calibri Light" panose="020F0302020204030204" pitchFamily="34" charset="0"/>
                <a:ea typeface="Times New Roman" panose="02020603050405020304" pitchFamily="18" charset="0"/>
                <a:cs typeface="Calibri Light" panose="020F0302020204030204" pitchFamily="34" charset="0"/>
              </a:rPr>
              <a:t>Высокий уровень выпадения участников из курса – из 32 участников 19 дошли до конца курса и лишь 14 завершили обучение, сдав итоговую экзаменационную работу (некоторые из участников по непонятным пока причинам даже не попробовали ее сдать). Эти аспекты еще требуют изучения, но налицо влияние таких факторов как: отсутствие навыков ИКТ, достаточной мотивации, умения управлять временем и отсутствие способности к самостоятельному обучению. </a:t>
            </a:r>
          </a:p>
        </p:txBody>
      </p:sp>
    </p:spTree>
    <p:extLst>
      <p:ext uri="{BB962C8B-B14F-4D97-AF65-F5344CB8AC3E}">
        <p14:creationId xmlns:p14="http://schemas.microsoft.com/office/powerpoint/2010/main" val="542318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39129" y="422483"/>
            <a:ext cx="21027093" cy="1761917"/>
          </a:xfrm>
        </p:spPr>
        <p:txBody>
          <a:bodyPr>
            <a:normAutofit/>
          </a:bodyPr>
          <a:lstStyle/>
          <a:p>
            <a:pPr algn="just"/>
            <a:r>
              <a:rPr lang="ru-RU" sz="5400" b="1" dirty="0">
                <a:solidFill>
                  <a:srgbClr val="00637F"/>
                </a:solidFill>
                <a:latin typeface="Calibri" panose="020F0502020204030204"/>
              </a:rPr>
              <a:t>ПЛАТФОРМЫ ПОВЫШЕНИЯ КВАЛИФИКАЦИИ И </a:t>
            </a:r>
            <a:r>
              <a:rPr lang="ru-RU" sz="5400" b="1" dirty="0" smtClean="0">
                <a:solidFill>
                  <a:srgbClr val="00637F"/>
                </a:solidFill>
                <a:latin typeface="Calibri" panose="020F0502020204030204"/>
              </a:rPr>
              <a:t>МЕТОДИЧЕСКОЕ  ОБЕСПЕЧЕНИЯ </a:t>
            </a:r>
            <a:r>
              <a:rPr lang="ru-RU" sz="5400" b="1" dirty="0">
                <a:solidFill>
                  <a:srgbClr val="00637F"/>
                </a:solidFill>
                <a:latin typeface="Calibri" panose="020F0502020204030204"/>
              </a:rPr>
              <a:t>СИСТЕМЫ </a:t>
            </a:r>
            <a:r>
              <a:rPr lang="ru-RU" sz="5400" b="1" dirty="0" smtClean="0">
                <a:solidFill>
                  <a:srgbClr val="00637F"/>
                </a:solidFill>
                <a:latin typeface="Calibri" panose="020F0502020204030204"/>
              </a:rPr>
              <a:t>ПОО</a:t>
            </a:r>
            <a:endParaRPr lang="ru-RU" sz="5400" dirty="0"/>
          </a:p>
        </p:txBody>
      </p:sp>
      <p:sp>
        <p:nvSpPr>
          <p:cNvPr id="4" name="Номер слайда 3"/>
          <p:cNvSpPr>
            <a:spLocks noGrp="1"/>
          </p:cNvSpPr>
          <p:nvPr>
            <p:ph type="sldNum" sz="quarter" idx="11"/>
          </p:nvPr>
        </p:nvSpPr>
        <p:spPr/>
        <p:txBody>
          <a:bodyPr/>
          <a:lstStyle/>
          <a:p>
            <a:fld id="{8E634BBC-562C-084E-A5E8-A4A91B5D7A0A}" type="slidenum">
              <a:rPr lang="en-US" smtClean="0"/>
              <a:pPr/>
              <a:t>7</a:t>
            </a:fld>
            <a:endParaRPr lang="en-US" smtClean="0"/>
          </a:p>
          <a:p>
            <a:endParaRPr lang="en-US" dirty="0"/>
          </a:p>
        </p:txBody>
      </p:sp>
      <p:sp>
        <p:nvSpPr>
          <p:cNvPr id="7" name="Прямоугольник 6"/>
          <p:cNvSpPr/>
          <p:nvPr/>
        </p:nvSpPr>
        <p:spPr>
          <a:xfrm>
            <a:off x="1085211" y="2621166"/>
            <a:ext cx="17029534" cy="892552"/>
          </a:xfrm>
          <a:prstGeom prst="rect">
            <a:avLst/>
          </a:prstGeom>
        </p:spPr>
        <p:txBody>
          <a:bodyPr wrap="none">
            <a:spAutoFit/>
          </a:bodyPr>
          <a:lstStyle/>
          <a:p>
            <a:pPr marL="457200" indent="-457200">
              <a:buFont typeface="+mj-lt"/>
              <a:buAutoNum type="arabicPeriod"/>
            </a:pPr>
            <a:r>
              <a:rPr lang="en-US" sz="2800" dirty="0" smtClean="0">
                <a:latin typeface="Calibri Light" panose="020F0302020204030204" pitchFamily="34" charset="0"/>
                <a:cs typeface="Calibri Light" panose="020F0302020204030204" pitchFamily="34" charset="0"/>
                <a:hlinkClick r:id="rId2"/>
              </a:rPr>
              <a:t>www.profedu.uz</a:t>
            </a:r>
            <a:r>
              <a:rPr lang="ru-RU" sz="2800" dirty="0" smtClean="0">
                <a:latin typeface="Calibri Light" panose="020F0302020204030204" pitchFamily="34" charset="0"/>
                <a:cs typeface="Calibri Light" panose="020F0302020204030204" pitchFamily="34" charset="0"/>
              </a:rPr>
              <a:t>  платформа дистанционного повышения квалификации руководящих кадров  системы ПОО</a:t>
            </a:r>
            <a:r>
              <a:rPr lang="en-US" sz="2800" dirty="0" smtClean="0">
                <a:latin typeface="Calibri Light" panose="020F0302020204030204" pitchFamily="34" charset="0"/>
                <a:cs typeface="Calibri Light" panose="020F0302020204030204" pitchFamily="34" charset="0"/>
              </a:rPr>
              <a:t> </a:t>
            </a:r>
            <a:endParaRPr lang="ru-RU" sz="2800" dirty="0" smtClean="0">
              <a:latin typeface="Calibri Light" panose="020F0302020204030204" pitchFamily="34" charset="0"/>
              <a:cs typeface="Calibri Light" panose="020F0302020204030204" pitchFamily="34" charset="0"/>
            </a:endParaRPr>
          </a:p>
          <a:p>
            <a:endParaRPr lang="ru-RU" sz="2400" dirty="0">
              <a:latin typeface="Calibri Light" panose="020F0302020204030204" pitchFamily="34" charset="0"/>
              <a:cs typeface="Calibri Light" panose="020F03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3625" t="4836" r="1807" b="5161"/>
          <a:stretch>
            <a:fillRect/>
          </a:stretch>
        </p:blipFill>
        <p:spPr bwMode="auto">
          <a:xfrm>
            <a:off x="1200544" y="4098799"/>
            <a:ext cx="6600022" cy="409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4495" y="4098799"/>
            <a:ext cx="6921251" cy="409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544" y="8662414"/>
            <a:ext cx="7223447" cy="43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92405" y="4098799"/>
            <a:ext cx="7399867" cy="412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92404" y="8662414"/>
            <a:ext cx="7650077" cy="380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l="3625" t="4836" r="1817" b="6874"/>
          <a:stretch>
            <a:fillRect/>
          </a:stretch>
        </p:blipFill>
        <p:spPr bwMode="auto">
          <a:xfrm>
            <a:off x="8661057" y="8662414"/>
            <a:ext cx="7015806" cy="393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86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91529" y="29088"/>
            <a:ext cx="21027093" cy="1935179"/>
          </a:xfrm>
        </p:spPr>
        <p:txBody>
          <a:bodyPr>
            <a:normAutofit/>
          </a:bodyPr>
          <a:lstStyle/>
          <a:p>
            <a:pPr algn="l"/>
            <a:r>
              <a:rPr lang="ru-RU" sz="5400" b="1" dirty="0">
                <a:solidFill>
                  <a:srgbClr val="00637F"/>
                </a:solidFill>
                <a:latin typeface="Calibri" panose="020F0502020204030204"/>
              </a:rPr>
              <a:t>ПЛАТФОРМЫ ПОВЫШЕНИЯ КВАЛИФИКАЦИИ И МЕТОДИЧЕСКОЕ  ОБЕСПЕЧЕНИЯ СИСТЕМЫ ПОО</a:t>
            </a:r>
            <a:endParaRPr lang="ru-RU" sz="5400" dirty="0"/>
          </a:p>
        </p:txBody>
      </p:sp>
      <p:sp>
        <p:nvSpPr>
          <p:cNvPr id="4" name="Номер слайда 3"/>
          <p:cNvSpPr>
            <a:spLocks noGrp="1"/>
          </p:cNvSpPr>
          <p:nvPr>
            <p:ph type="sldNum" sz="quarter" idx="11"/>
          </p:nvPr>
        </p:nvSpPr>
        <p:spPr/>
        <p:txBody>
          <a:bodyPr/>
          <a:lstStyle/>
          <a:p>
            <a:fld id="{8E634BBC-562C-084E-A5E8-A4A91B5D7A0A}" type="slidenum">
              <a:rPr lang="en-US" smtClean="0"/>
              <a:pPr/>
              <a:t>8</a:t>
            </a:fld>
            <a:endParaRPr lang="en-US" smtClean="0"/>
          </a:p>
          <a:p>
            <a:endParaRPr lang="en-US" dirty="0"/>
          </a:p>
        </p:txBody>
      </p:sp>
      <p:sp>
        <p:nvSpPr>
          <p:cNvPr id="6" name="Прямоугольник 5"/>
          <p:cNvSpPr/>
          <p:nvPr/>
        </p:nvSpPr>
        <p:spPr>
          <a:xfrm>
            <a:off x="1720738" y="2812534"/>
            <a:ext cx="16532859" cy="584775"/>
          </a:xfrm>
          <a:prstGeom prst="rect">
            <a:avLst/>
          </a:prstGeom>
        </p:spPr>
        <p:txBody>
          <a:bodyPr wrap="none">
            <a:spAutoFit/>
          </a:bodyPr>
          <a:lstStyle/>
          <a:p>
            <a:r>
              <a:rPr lang="en-US" sz="3200" dirty="0" smtClean="0">
                <a:latin typeface="Calibri Light" panose="020F0302020204030204" pitchFamily="34" charset="0"/>
                <a:cs typeface="Calibri Light" panose="020F0302020204030204" pitchFamily="34" charset="0"/>
              </a:rPr>
              <a:t>my.moqt.uz </a:t>
            </a:r>
            <a:r>
              <a:rPr lang="ru-RU" sz="3200" dirty="0" smtClean="0">
                <a:latin typeface="Calibri Light" panose="020F0302020204030204" pitchFamily="34" charset="0"/>
                <a:cs typeface="Calibri Light" panose="020F0302020204030204" pitchFamily="34" charset="0"/>
              </a:rPr>
              <a:t> </a:t>
            </a:r>
            <a:r>
              <a:rPr lang="ru-RU" sz="3200" dirty="0" smtClean="0">
                <a:solidFill>
                  <a:srgbClr val="00637F"/>
                </a:solidFill>
                <a:latin typeface="Calibri Light" panose="020F0302020204030204" pitchFamily="34" charset="0"/>
                <a:cs typeface="Calibri Light" panose="020F0302020204030204" pitchFamily="34" charset="0"/>
              </a:rPr>
              <a:t>платформы повышения квалификации и методическое  обеспечения системы </a:t>
            </a:r>
            <a:r>
              <a:rPr lang="ru-RU" sz="3200" dirty="0" err="1" smtClean="0">
                <a:solidFill>
                  <a:srgbClr val="00637F"/>
                </a:solidFill>
                <a:latin typeface="Calibri Light" panose="020F0302020204030204" pitchFamily="34" charset="0"/>
                <a:cs typeface="Calibri Light" panose="020F0302020204030204" pitchFamily="34" charset="0"/>
              </a:rPr>
              <a:t>поо</a:t>
            </a:r>
            <a:endParaRPr lang="ru-RU" sz="3200" dirty="0">
              <a:latin typeface="Calibri Light" panose="020F0302020204030204" pitchFamily="34" charset="0"/>
              <a:cs typeface="Calibri Light" panose="020F0302020204030204" pitchFamily="34" charset="0"/>
            </a:endParaRPr>
          </a:p>
        </p:txBody>
      </p:sp>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533" y="3824050"/>
            <a:ext cx="6855177"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723" y="3824049"/>
            <a:ext cx="6855177"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2271" y="3824049"/>
            <a:ext cx="6855177"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533" y="8522230"/>
            <a:ext cx="6855177"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7723" y="8522230"/>
            <a:ext cx="6855177"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16554337" y="9216780"/>
            <a:ext cx="5268171" cy="1569660"/>
          </a:xfrm>
          <a:prstGeom prst="rect">
            <a:avLst/>
          </a:prstGeom>
        </p:spPr>
        <p:txBody>
          <a:bodyPr wrap="square">
            <a:spAutoFit/>
          </a:bodyPr>
          <a:lstStyle/>
          <a:p>
            <a:r>
              <a:rPr lang="ru-RU" sz="3200" dirty="0" smtClean="0">
                <a:latin typeface="Calibri Light" panose="020F0302020204030204" pitchFamily="34" charset="0"/>
                <a:cs typeface="Calibri Light" panose="020F0302020204030204" pitchFamily="34" charset="0"/>
              </a:rPr>
              <a:t>До сегодняшнего дня 982 прошли  курсы повышения квалификации  </a:t>
            </a:r>
            <a:endParaRPr lang="ru-RU" sz="3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0871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20808176" y="29088"/>
            <a:ext cx="3537462" cy="3119356"/>
          </a:xfrm>
        </p:spPr>
        <p:txBody>
          <a:bodyPr/>
          <a:lstStyle/>
          <a:p>
            <a:fld id="{8E634BBC-562C-084E-A5E8-A4A91B5D7A0A}" type="slidenum">
              <a:rPr lang="en-US" sz="20000" smtClean="0"/>
              <a:pPr/>
              <a:t>9</a:t>
            </a:fld>
            <a:endParaRPr lang="en-US" sz="20000" dirty="0"/>
          </a:p>
        </p:txBody>
      </p:sp>
      <p:sp>
        <p:nvSpPr>
          <p:cNvPr id="34" name="Title 3">
            <a:extLst>
              <a:ext uri="{FF2B5EF4-FFF2-40B4-BE49-F238E27FC236}">
                <a16:creationId xmlns:a16="http://schemas.microsoft.com/office/drawing/2014/main" id="{2494E725-9627-A24A-9278-2846200E4380}"/>
              </a:ext>
            </a:extLst>
          </p:cNvPr>
          <p:cNvSpPr txBox="1">
            <a:spLocks/>
          </p:cNvSpPr>
          <p:nvPr/>
        </p:nvSpPr>
        <p:spPr>
          <a:xfrm>
            <a:off x="5441795" y="4894267"/>
            <a:ext cx="12747956" cy="3453320"/>
          </a:xfrm>
          <a:prstGeom prst="rect">
            <a:avLst/>
          </a:prstGeom>
        </p:spPr>
        <p:txBody>
          <a:bodyPr tIns="3600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sz="11500" b="1" dirty="0">
                <a:solidFill>
                  <a:srgbClr val="00637F"/>
                </a:solidFill>
                <a:effectLst>
                  <a:outerShdw blurRad="38100" dist="38100" dir="2700000" algn="tl">
                    <a:srgbClr val="000000">
                      <a:alpha val="43137"/>
                    </a:srgbClr>
                  </a:outerShdw>
                </a:effectLst>
                <a:latin typeface="Calibri" panose="020F0502020204030204"/>
              </a:rPr>
              <a:t>СПАСИБО ЗА ВНИМАНИЕ!</a:t>
            </a:r>
          </a:p>
        </p:txBody>
      </p:sp>
    </p:spTree>
    <p:extLst>
      <p:ext uri="{BB962C8B-B14F-4D97-AF65-F5344CB8AC3E}">
        <p14:creationId xmlns:p14="http://schemas.microsoft.com/office/powerpoint/2010/main" val="702917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2c35683e2a49567fb14882bf2558d1efb439"/>
</p:tagLst>
</file>

<file path=ppt/theme/theme1.xml><?xml version="1.0" encoding="utf-8"?>
<a:theme xmlns:a="http://schemas.openxmlformats.org/drawingml/2006/main" name="Office Theme">
  <a:themeElements>
    <a:clrScheme name="Custom 38">
      <a:dk1>
        <a:srgbClr val="1F1F1F"/>
      </a:dk1>
      <a:lt1>
        <a:srgbClr val="FFFFFF"/>
      </a:lt1>
      <a:dk2>
        <a:srgbClr val="1E2028"/>
      </a:dk2>
      <a:lt2>
        <a:srgbClr val="FFFFFF"/>
      </a:lt2>
      <a:accent1>
        <a:srgbClr val="15B473"/>
      </a:accent1>
      <a:accent2>
        <a:srgbClr val="006A7F"/>
      </a:accent2>
      <a:accent3>
        <a:srgbClr val="18D287"/>
      </a:accent3>
      <a:accent4>
        <a:srgbClr val="0087A2"/>
      </a:accent4>
      <a:accent5>
        <a:srgbClr val="3B3B3B"/>
      </a:accent5>
      <a:accent6>
        <a:srgbClr val="282828"/>
      </a:accent6>
      <a:hlink>
        <a:srgbClr val="171717"/>
      </a:hlink>
      <a:folHlink>
        <a:srgbClr val="6D6D6D"/>
      </a:folHlink>
    </a:clrScheme>
    <a:fontScheme name="Custom 6">
      <a:majorFont>
        <a:latin typeface="Open Sans Semi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2845</TotalTime>
  <Words>305</Words>
  <Application>Microsoft Office PowerPoint</Application>
  <PresentationFormat>Произвольный</PresentationFormat>
  <Paragraphs>49</Paragraphs>
  <Slides>9</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9</vt:i4>
      </vt:variant>
    </vt:vector>
  </HeadingPairs>
  <TitlesOfParts>
    <vt:vector size="20" baseType="lpstr">
      <vt:lpstr>Arial</vt:lpstr>
      <vt:lpstr>Calibri</vt:lpstr>
      <vt:lpstr>Calibri Light</vt:lpstr>
      <vt:lpstr>Open Sans</vt:lpstr>
      <vt:lpstr>Open Sans Extrabold</vt:lpstr>
      <vt:lpstr>Open Sans Semibold</vt:lpstr>
      <vt:lpstr>Proxima Nova Soft</vt:lpstr>
      <vt:lpstr>Proxima Nova Soft Md</vt:lpstr>
      <vt:lpstr>Times New Roman</vt:lpstr>
      <vt:lpstr>Wingdings</vt:lpstr>
      <vt:lpstr>Office Theme</vt:lpstr>
      <vt:lpstr>Презентация PowerPoint</vt:lpstr>
      <vt:lpstr>Презентация PowerPoint</vt:lpstr>
      <vt:lpstr>ОСНОВНЫЕ НАПРАВЛЕНИЯ ДЕЯТЕЛЬНОСТИ ИНСТИТУТА ПЕДАГОГИЧЕСКИХ ИННОВАЦИЙ </vt:lpstr>
      <vt:lpstr>ИНСТИТУТ ПЕДАГОГИЧЕСКИХ ИННОВАЦИЙ, ПЕРЕПОДГОТОВКИ И ПОВЫШЕНИЯ КВАЛИФИКАЦИИ РУКОВОДЯЩИХ И ПЕДАГОГИЧЕСКИХ КАДРОВ ПРОФЕССИОНАЛЬНОГО ОБРАЗОВАНИЯ</vt:lpstr>
      <vt:lpstr>ВНЕДРЕНИЯ ЦИФРОВЫХ ТЕХНОЛОГИЙ В ПРОЦЕСС ОБУЧЕНИЯ ПОО </vt:lpstr>
      <vt:lpstr>Презентация PowerPoint</vt:lpstr>
      <vt:lpstr>ПЛАТФОРМЫ ПОВЫШЕНИЯ КВАЛИФИКАЦИИ И МЕТОДИЧЕСКОЕ  ОБЕСПЕЧЕНИЯ СИСТЕМЫ ПОО</vt:lpstr>
      <vt:lpstr>ПЛАТФОРМЫ ПОВЫШЕНИЯ КВАЛИФИКАЦИИ И МЕТОДИЧЕСКОЕ  ОБЕСПЕЧЕНИЯ СИСТЕМЫ ПОО</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Momen Elshamy</dc:creator>
  <cp:lastModifiedBy>Shixnazar Sharofaddinov</cp:lastModifiedBy>
  <cp:revision>174</cp:revision>
  <dcterms:created xsi:type="dcterms:W3CDTF">2017-09-03T20:33:52Z</dcterms:created>
  <dcterms:modified xsi:type="dcterms:W3CDTF">2020-11-09T04:36:40Z</dcterms:modified>
</cp:coreProperties>
</file>