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319" r:id="rId4"/>
    <p:sldId id="320" r:id="rId5"/>
    <p:sldId id="322" r:id="rId6"/>
    <p:sldId id="327" r:id="rId7"/>
    <p:sldId id="321" r:id="rId8"/>
    <p:sldId id="324" r:id="rId9"/>
    <p:sldId id="328" r:id="rId10"/>
    <p:sldId id="325" r:id="rId11"/>
    <p:sldId id="326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E96"/>
    <a:srgbClr val="483DCB"/>
    <a:srgbClr val="02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29E918F-6DF7-4B9B-A547-55AD9216482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384"/>
            <a:ext cx="5447030" cy="447389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D8BA163-892E-45B6-BDC9-B3756619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36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62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video" Target="https://www.youtube.com/embed/o5Sd-J6EEHo?feature=oembed" TargetMode="External"/><Relationship Id="rId1" Type="http://schemas.openxmlformats.org/officeDocument/2006/relationships/video" Target="https://www.youtube.com/embed/dK3eDt-IWNM?feature=oembed" TargetMode="External"/><Relationship Id="rId6" Type="http://schemas.openxmlformats.org/officeDocument/2006/relationships/hyperlink" Target="https://www.facebook.com/468891860121435/videos/514038065930901" TargetMode="External"/><Relationship Id="rId11" Type="http://schemas.openxmlformats.org/officeDocument/2006/relationships/hyperlink" Target="https://www.instagram.com/tv/B_CNhs2p245/?igshid=1tw72z3bufm31" TargetMode="External"/><Relationship Id="rId5" Type="http://schemas.openxmlformats.org/officeDocument/2006/relationships/hyperlink" Target="http://polytech.kz/videoinstrukciya-po-ispolzovaniyu-pr/" TargetMode="External"/><Relationship Id="rId10" Type="http://schemas.openxmlformats.org/officeDocument/2006/relationships/image" Target="../media/image43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E6C72A-2467-4E0F-A06C-5BD6DE8D3AF1}"/>
              </a:ext>
            </a:extLst>
          </p:cNvPr>
          <p:cNvSpPr/>
          <p:nvPr/>
        </p:nvSpPr>
        <p:spPr>
          <a:xfrm rot="5400000">
            <a:off x="-3315347" y="3315346"/>
            <a:ext cx="6858000" cy="227307"/>
          </a:xfrm>
          <a:prstGeom prst="rect">
            <a:avLst/>
          </a:prstGeom>
          <a:solidFill>
            <a:srgbClr val="3F5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4828" y="3766369"/>
            <a:ext cx="6902343" cy="132797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Методы, формы, способы и инструменты дистанционного обучения</a:t>
            </a:r>
            <a:endParaRPr lang="kk-KZ" sz="1800" b="1" cap="all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C:\Users\помдиректора\Desktop\logo(eng).png">
            <a:extLst>
              <a:ext uri="{FF2B5EF4-FFF2-40B4-BE49-F238E27FC236}">
                <a16:creationId xmlns:a16="http://schemas.microsoft.com/office/drawing/2014/main" id="{55A34D06-DA80-471C-A5B6-534A4AF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1" y="2060848"/>
            <a:ext cx="1632678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47F22-C642-4EF1-9B62-B95FDB403F93}"/>
              </a:ext>
            </a:extLst>
          </p:cNvPr>
          <p:cNvSpPr txBox="1"/>
          <p:nvPr/>
        </p:nvSpPr>
        <p:spPr>
          <a:xfrm>
            <a:off x="9264352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Докладчик: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Сенгазыев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К.</a:t>
            </a:r>
            <a:endParaRPr lang="ru-KZ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6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75996" y="-603448"/>
            <a:ext cx="12097344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Поддержка Минис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терства образования и науки РК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и Управления образования г. Нур-Султан</a:t>
            </a:r>
            <a:endParaRPr lang="ru-KZ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6AE22DD-28A4-44A3-941C-D9B22DA4656C}"/>
              </a:ext>
            </a:extLst>
          </p:cNvPr>
          <p:cNvSpPr/>
          <p:nvPr/>
        </p:nvSpPr>
        <p:spPr>
          <a:xfrm>
            <a:off x="2135560" y="559818"/>
            <a:ext cx="7920880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 начало учебного года (2020-2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02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1гг) МОН РК разработаны Методические  рекомендации по организации обучения в условиях пандемии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9CC78A-4D6E-4872-B57F-D16056264274}"/>
              </a:ext>
            </a:extLst>
          </p:cNvPr>
          <p:cNvSpPr/>
          <p:nvPr/>
        </p:nvSpPr>
        <p:spPr>
          <a:xfrm>
            <a:off x="2164228" y="6298182"/>
            <a:ext cx="7920880" cy="400089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Создан совет по защите прав педагогов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18C41-994E-4C46-8088-67731F17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0142" y="1412776"/>
            <a:ext cx="9011716" cy="4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839416" y="2204864"/>
            <a:ext cx="1008112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Благодарю за внимание!</a:t>
            </a:r>
            <a:endParaRPr lang="ru-KZ" sz="4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7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51584" y="2620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Lato Light"/>
                <a:cs typeface="Lato Light"/>
              </a:rPr>
              <a:t>Подготовка осуществляется по </a:t>
            </a:r>
            <a:r>
              <a:rPr lang="ru-RU" sz="2400" b="1" dirty="0">
                <a:solidFill>
                  <a:schemeClr val="accent1"/>
                </a:solidFill>
                <a:latin typeface="Lato Light"/>
                <a:cs typeface="Lato Light"/>
              </a:rPr>
              <a:t>12</a:t>
            </a:r>
            <a:r>
              <a:rPr lang="ru-RU" sz="2400" dirty="0">
                <a:solidFill>
                  <a:schemeClr val="accent1"/>
                </a:solidFill>
                <a:latin typeface="Lato Light"/>
                <a:cs typeface="Lato Light"/>
              </a:rPr>
              <a:t> специальностям</a:t>
            </a:r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23209" y="978840"/>
            <a:ext cx="299123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Строительство и эксплуатация зданий и сооружений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9" name="Straight Connector 19"/>
          <p:cNvCxnSpPr/>
          <p:nvPr/>
        </p:nvCxnSpPr>
        <p:spPr>
          <a:xfrm flipH="1">
            <a:off x="7335977" y="124605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9"/>
          <p:cNvCxnSpPr/>
          <p:nvPr/>
        </p:nvCxnSpPr>
        <p:spPr>
          <a:xfrm rot="10800000" flipH="1">
            <a:off x="3783103" y="125582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:a16="http://schemas.microsoft.com/office/drawing/2014/main" id="{4BD14FD5-572D-4CBC-B212-4BA90E254899}"/>
              </a:ext>
            </a:extLst>
          </p:cNvPr>
          <p:cNvSpPr/>
          <p:nvPr/>
        </p:nvSpPr>
        <p:spPr>
          <a:xfrm>
            <a:off x="423209" y="1779359"/>
            <a:ext cx="3005098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Дизайн интерьера, реставрация и реконструкция гражданских зданий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9DD0BD-59B7-4E8E-951B-6BDF1B05FA8B}"/>
              </a:ext>
            </a:extLst>
          </p:cNvPr>
          <p:cNvSpPr/>
          <p:nvPr/>
        </p:nvSpPr>
        <p:spPr>
          <a:xfrm>
            <a:off x="423209" y="2733820"/>
            <a:ext cx="3014835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Техническое обслуживание, ремонт и эксплуатация автомобильного транспорта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4441E7E-4D12-49AB-AED0-3B37CBCB8F57}"/>
              </a:ext>
            </a:extLst>
          </p:cNvPr>
          <p:cNvSpPr/>
          <p:nvPr/>
        </p:nvSpPr>
        <p:spPr>
          <a:xfrm>
            <a:off x="660259" y="3809413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Вычислительная техника и программное обеспечение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11637AE-FCE2-44AA-8457-8F564A923289}"/>
              </a:ext>
            </a:extLst>
          </p:cNvPr>
          <p:cNvSpPr/>
          <p:nvPr/>
        </p:nvSpPr>
        <p:spPr>
          <a:xfrm>
            <a:off x="673241" y="4902540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Информационные системы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D2A8041-8082-4E28-98B5-9A40FA7A7CC6}"/>
              </a:ext>
            </a:extLst>
          </p:cNvPr>
          <p:cNvSpPr/>
          <p:nvPr/>
        </p:nvSpPr>
        <p:spPr>
          <a:xfrm>
            <a:off x="673714" y="5734157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«Монтаж и эксплуатация оборудования систем газоснабжения»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26E87F-06B5-4564-A249-A8A5C4255C7C}"/>
              </a:ext>
            </a:extLst>
          </p:cNvPr>
          <p:cNvSpPr/>
          <p:nvPr/>
        </p:nvSpPr>
        <p:spPr>
          <a:xfrm>
            <a:off x="8688288" y="1000660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Организация обслуживания гостиничных хозяйств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id="{7952071E-5160-4F16-A1C3-A2D6D248FD0F}"/>
              </a:ext>
            </a:extLst>
          </p:cNvPr>
          <p:cNvCxnSpPr/>
          <p:nvPr/>
        </p:nvCxnSpPr>
        <p:spPr>
          <a:xfrm rot="10800000" flipH="1">
            <a:off x="3783102" y="216406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7BCF9D3A-F47B-44B6-81C8-9F29E35B471C}"/>
              </a:ext>
            </a:extLst>
          </p:cNvPr>
          <p:cNvCxnSpPr/>
          <p:nvPr/>
        </p:nvCxnSpPr>
        <p:spPr>
          <a:xfrm rot="10800000" flipH="1">
            <a:off x="3783101" y="3115784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9">
            <a:extLst>
              <a:ext uri="{FF2B5EF4-FFF2-40B4-BE49-F238E27FC236}">
                <a16:creationId xmlns:a16="http://schemas.microsoft.com/office/drawing/2014/main" id="{9130B99B-A29A-4C69-9166-B1880BB03D14}"/>
              </a:ext>
            </a:extLst>
          </p:cNvPr>
          <p:cNvCxnSpPr/>
          <p:nvPr/>
        </p:nvCxnSpPr>
        <p:spPr>
          <a:xfrm rot="10800000" flipH="1">
            <a:off x="3783102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57AD0235-6EBC-4EC2-A75B-70D8E4522A8E}"/>
              </a:ext>
            </a:extLst>
          </p:cNvPr>
          <p:cNvCxnSpPr/>
          <p:nvPr/>
        </p:nvCxnSpPr>
        <p:spPr>
          <a:xfrm rot="10800000" flipH="1">
            <a:off x="3783102" y="507180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>
            <a:extLst>
              <a:ext uri="{FF2B5EF4-FFF2-40B4-BE49-F238E27FC236}">
                <a16:creationId xmlns:a16="http://schemas.microsoft.com/office/drawing/2014/main" id="{16286D45-3C29-4987-A20B-608D264B640E}"/>
              </a:ext>
            </a:extLst>
          </p:cNvPr>
          <p:cNvCxnSpPr/>
          <p:nvPr/>
        </p:nvCxnSpPr>
        <p:spPr>
          <a:xfrm rot="10800000" flipH="1">
            <a:off x="3783102" y="612709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DD5D87EA-3318-47D5-978C-211CBD3655D6}"/>
              </a:ext>
            </a:extLst>
          </p:cNvPr>
          <p:cNvCxnSpPr/>
          <p:nvPr/>
        </p:nvCxnSpPr>
        <p:spPr>
          <a:xfrm flipH="1">
            <a:off x="7335977" y="215462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id="{D5AC5030-14D8-4753-A699-1C13B62B5490}"/>
              </a:ext>
            </a:extLst>
          </p:cNvPr>
          <p:cNvCxnSpPr/>
          <p:nvPr/>
        </p:nvCxnSpPr>
        <p:spPr>
          <a:xfrm flipH="1">
            <a:off x="7335977" y="3113978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id="{EBD9624D-3E3F-4100-82AA-DFCA9385B448}"/>
              </a:ext>
            </a:extLst>
          </p:cNvPr>
          <p:cNvCxnSpPr/>
          <p:nvPr/>
        </p:nvCxnSpPr>
        <p:spPr>
          <a:xfrm flipH="1">
            <a:off x="7335976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:a16="http://schemas.microsoft.com/office/drawing/2014/main" id="{A92D4087-CD59-4C84-81C8-F7A309D1E39A}"/>
              </a:ext>
            </a:extLst>
          </p:cNvPr>
          <p:cNvCxnSpPr/>
          <p:nvPr/>
        </p:nvCxnSpPr>
        <p:spPr>
          <a:xfrm flipH="1">
            <a:off x="7335976" y="5078683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>
            <a:extLst>
              <a:ext uri="{FF2B5EF4-FFF2-40B4-BE49-F238E27FC236}">
                <a16:creationId xmlns:a16="http://schemas.microsoft.com/office/drawing/2014/main" id="{D1E80BA9-ED46-4107-9FDC-4148433748B5}"/>
              </a:ext>
            </a:extLst>
          </p:cNvPr>
          <p:cNvCxnSpPr/>
          <p:nvPr/>
        </p:nvCxnSpPr>
        <p:spPr>
          <a:xfrm flipH="1">
            <a:off x="7335976" y="610128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DA2C4A33-DE07-46F7-9567-EA1C74178335}"/>
              </a:ext>
            </a:extLst>
          </p:cNvPr>
          <p:cNvSpPr/>
          <p:nvPr/>
        </p:nvSpPr>
        <p:spPr>
          <a:xfrm>
            <a:off x="8692277" y="1947849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Туризм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ADA827D-090B-4990-B68D-2344AB1F91F6}"/>
              </a:ext>
            </a:extLst>
          </p:cNvPr>
          <p:cNvSpPr/>
          <p:nvPr/>
        </p:nvSpPr>
        <p:spPr>
          <a:xfrm>
            <a:off x="8697079" y="2925805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Учет и аудит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2AC6779-5DAC-43C3-A74A-A55FBCE1A084}"/>
              </a:ext>
            </a:extLst>
          </p:cNvPr>
          <p:cNvSpPr/>
          <p:nvPr/>
        </p:nvSpPr>
        <p:spPr>
          <a:xfrm>
            <a:off x="8687748" y="3946077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Радиоэлектроника и связь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C5A603D-A208-460E-9725-F44CAC9E1615}"/>
              </a:ext>
            </a:extLst>
          </p:cNvPr>
          <p:cNvSpPr/>
          <p:nvPr/>
        </p:nvSpPr>
        <p:spPr>
          <a:xfrm>
            <a:off x="8727167" y="4656319"/>
            <a:ext cx="3255321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Эксплуатация линейных сооружений электросвязи и проводного вещания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D552F72-F6D4-4241-B59D-A366304D6E6A}"/>
              </a:ext>
            </a:extLst>
          </p:cNvPr>
          <p:cNvSpPr/>
          <p:nvPr/>
        </p:nvSpPr>
        <p:spPr>
          <a:xfrm>
            <a:off x="8749346" y="5696222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Эксплуатация автоматизированных систем связи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3ECDB5-2C98-4800-953D-BD57A326C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78839"/>
            <a:ext cx="615530" cy="6155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24DB69-C52D-4F81-96F6-E32E1F496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6" y="1850895"/>
            <a:ext cx="638674" cy="6386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99DEE0-C219-426C-B90A-1B88FAF3E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0" y="2746154"/>
            <a:ext cx="682846" cy="6828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D2C3F6-EDC8-491C-9A63-885FC004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5" y="3670063"/>
            <a:ext cx="777195" cy="7771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5590EA-21A1-4F3C-84BA-5C1B6A819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7" y="4624249"/>
            <a:ext cx="895116" cy="895116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50527D53-6AF2-4B04-8775-5FC0CA3D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2" y="5754989"/>
            <a:ext cx="744220" cy="744220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id="{3B4792A1-11C2-4B4F-8180-D0846C01E8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940332"/>
            <a:ext cx="654035" cy="654035"/>
          </a:xfrm>
          <a:prstGeom prst="rect">
            <a:avLst/>
          </a:prstGeom>
        </p:spPr>
      </p:pic>
      <p:pic>
        <p:nvPicPr>
          <p:cNvPr id="2055" name="Рисунок 2054">
            <a:extLst>
              <a:ext uri="{FF2B5EF4-FFF2-40B4-BE49-F238E27FC236}">
                <a16:creationId xmlns:a16="http://schemas.microsoft.com/office/drawing/2014/main" id="{19472518-FE02-43FD-BC86-D3C6D96FE4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5" y="1849864"/>
            <a:ext cx="682846" cy="682846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7FB6B112-C7CD-405A-B1AC-CA02BC16DC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2771968"/>
            <a:ext cx="729040" cy="729040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7A6958E7-F8CE-43F2-8174-C45D89C7F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1" y="3670063"/>
            <a:ext cx="849732" cy="84973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55A9C4F9-C44B-4615-83CC-574512073E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1" y="4671305"/>
            <a:ext cx="822432" cy="822432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id="{9F1D7B8C-784E-4646-8781-A693D5B1DF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3" y="5724382"/>
            <a:ext cx="895115" cy="8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5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7C116AE0-0E55-49EF-865B-789D2813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641050"/>
            <a:ext cx="34345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Центр </a:t>
            </a:r>
            <a:r>
              <a:rPr lang="en-AU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ru-RU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компетенций</a:t>
            </a:r>
            <a:endParaRPr lang="ru-RU" altLang="ru-KZ" sz="1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05A2E-E018-4AED-AC6E-1486DEC27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57130" cy="2704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02E71-B6B9-42AC-9AA1-160B51C5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1196752"/>
            <a:ext cx="4077739" cy="2704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489117-472E-418B-9C4F-887919842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505"/>
            <a:ext cx="4077739" cy="27047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278CE8-E32D-4200-858E-1D399530C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0" y="3911850"/>
            <a:ext cx="4057130" cy="270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1689B-8968-4942-ABBD-DC56E1EE6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56" y="1186407"/>
            <a:ext cx="4088163" cy="2725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55C5-B5C7-45CF-B285-FDB334107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4" y="3901506"/>
            <a:ext cx="4088505" cy="26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2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E5636C-215F-4EDC-8BD8-A89851A14C8C}"/>
              </a:ext>
            </a:extLst>
          </p:cNvPr>
          <p:cNvSpPr/>
          <p:nvPr/>
        </p:nvSpPr>
        <p:spPr>
          <a:xfrm>
            <a:off x="3099885" y="4389641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D79CAD-B4D0-43B8-90FF-F098897A7227}"/>
              </a:ext>
            </a:extLst>
          </p:cNvPr>
          <p:cNvSpPr/>
          <p:nvPr/>
        </p:nvSpPr>
        <p:spPr>
          <a:xfrm>
            <a:off x="3210443" y="2320340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86BCE8-EAF5-42BC-8B2F-C39D44D1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3" y="3457168"/>
            <a:ext cx="3092258" cy="204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EE67F9-CF68-4175-8CF2-9F1B47E57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0" y="5966438"/>
            <a:ext cx="1568805" cy="399220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67259" y="95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колледже создано 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ресурсных 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региональных центров </a:t>
            </a:r>
            <a:endParaRPr lang="x-none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64240-AEFB-4DF1-98FF-C651C5056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38" y="5665037"/>
            <a:ext cx="944714" cy="944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D71E8-67BF-419C-8C13-11279C442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8" y="5940903"/>
            <a:ext cx="1923466" cy="445434"/>
          </a:xfrm>
          <a:prstGeom prst="rect">
            <a:avLst/>
          </a:prstGeom>
        </p:spPr>
      </p:pic>
      <p:pic>
        <p:nvPicPr>
          <p:cNvPr id="2050" name="Picture 2" descr="Картинки по запросу &quot;grohe logo&quot;">
            <a:extLst>
              <a:ext uri="{FF2B5EF4-FFF2-40B4-BE49-F238E27FC236}">
                <a16:creationId xmlns:a16="http://schemas.microsoft.com/office/drawing/2014/main" id="{D698B071-A23A-418B-BC8E-0FABE42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6" y="5997047"/>
            <a:ext cx="1102195" cy="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56905C-8A23-44EE-8129-708D10348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0" y="5582222"/>
            <a:ext cx="2309568" cy="1154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C28710-C43A-49B8-B2B0-44DF26776AE8}"/>
              </a:ext>
            </a:extLst>
          </p:cNvPr>
          <p:cNvSpPr/>
          <p:nvPr/>
        </p:nvSpPr>
        <p:spPr>
          <a:xfrm rot="5400000">
            <a:off x="-3444674" y="3300576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BC0DB-83EF-4AB9-9E4A-E18F4CABC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" y="1448894"/>
            <a:ext cx="3113646" cy="2075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7D91A8-7FAA-4671-BB0E-64877BECE2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2" y="1449009"/>
            <a:ext cx="3112084" cy="2074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149FC-A136-4D75-BA69-ADEDCBF4F8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2" y="1448894"/>
            <a:ext cx="3113645" cy="2075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79875-AA46-4635-9E98-509E884BAC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0" y="3482292"/>
            <a:ext cx="3113646" cy="20221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53B716-CE6C-4179-8481-680CEBFF0A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3499337"/>
            <a:ext cx="3113646" cy="2025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A8ED9E-F618-4D45-AE59-D7A48F99B6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5971652"/>
            <a:ext cx="926700" cy="489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2B0CD6-9174-49DD-8A1B-156F725375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9" y="5997047"/>
            <a:ext cx="730624" cy="356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8826C-66F0-41C5-9D1C-8850B951584D}"/>
              </a:ext>
            </a:extLst>
          </p:cNvPr>
          <p:cNvSpPr/>
          <p:nvPr/>
        </p:nvSpPr>
        <p:spPr>
          <a:xfrm rot="5400000">
            <a:off x="8634574" y="3452977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1026" name="Picture 2" descr="Профессиональный монтаж промышленных полов - Пол Эксперт">
            <a:extLst>
              <a:ext uri="{FF2B5EF4-FFF2-40B4-BE49-F238E27FC236}">
                <a16:creationId xmlns:a16="http://schemas.microsoft.com/office/drawing/2014/main" id="{6CA031EC-5F0A-4B65-8715-503B149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80" y="5785136"/>
            <a:ext cx="1428751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68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Дистанционное обучение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04FEC4-24E8-45CB-B59C-9B8BD84F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1504" y="764704"/>
            <a:ext cx="9505056" cy="58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3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23784C-2DBA-4F23-AE30-FF393892FEBF}"/>
              </a:ext>
            </a:extLst>
          </p:cNvPr>
          <p:cNvCxnSpPr>
            <a:cxnSpLocks/>
          </p:cNvCxnSpPr>
          <p:nvPr/>
        </p:nvCxnSpPr>
        <p:spPr>
          <a:xfrm>
            <a:off x="6096000" y="5317437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F453709-311C-4C4A-BE99-81CA0A488037}"/>
              </a:ext>
            </a:extLst>
          </p:cNvPr>
          <p:cNvCxnSpPr>
            <a:cxnSpLocks/>
          </p:cNvCxnSpPr>
          <p:nvPr/>
        </p:nvCxnSpPr>
        <p:spPr>
          <a:xfrm>
            <a:off x="6096000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57AC11-A630-40B8-9D91-487DFBFD0B94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Каким был переход?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3B36B5-81E5-49B5-BBAD-1802AFBA30BD}"/>
              </a:ext>
            </a:extLst>
          </p:cNvPr>
          <p:cNvSpPr/>
          <p:nvPr/>
        </p:nvSpPr>
        <p:spPr>
          <a:xfrm>
            <a:off x="717576" y="654525"/>
            <a:ext cx="10657184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 переходом  на дистанционные образовательные технологии в колледже был создан и организован  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штаб  по оказанию поддержки преподавателей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922BA-77BD-4CA6-AE00-230FF61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384" y="1772816"/>
            <a:ext cx="5164232" cy="458604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C45056-56E3-477F-9348-14DAF483D74B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0" cy="25922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86E1B1-A458-42B0-ABB1-64DDA3660F4F}"/>
              </a:ext>
            </a:extLst>
          </p:cNvPr>
          <p:cNvCxnSpPr>
            <a:cxnSpLocks/>
          </p:cNvCxnSpPr>
          <p:nvPr/>
        </p:nvCxnSpPr>
        <p:spPr>
          <a:xfrm>
            <a:off x="5159896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06845E-F1EB-4212-872C-13EA6968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268" y="2151163"/>
            <a:ext cx="4644871" cy="3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6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163452" y="-497020"/>
            <a:ext cx="986509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Успешно освоив ДОТ, преподаватели записали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видеоурока на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YouTube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CB7BD4-238B-42B3-8506-0EA2253D0733}"/>
              </a:ext>
            </a:extLst>
          </p:cNvPr>
          <p:cNvSpPr txBox="1"/>
          <p:nvPr/>
        </p:nvSpPr>
        <p:spPr>
          <a:xfrm>
            <a:off x="65176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Педагог Жанна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Абдрахманова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64D4EF0D-6C20-42DC-B09F-DC93B24A28BD}"/>
              </a:ext>
            </a:extLst>
          </p:cNvPr>
          <p:cNvSpPr txBox="1"/>
          <p:nvPr/>
        </p:nvSpPr>
        <p:spPr>
          <a:xfrm>
            <a:off x="4295801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Педагог Клименко С.В.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0562CF04-085B-46C0-A798-448B8F3FED05}"/>
              </a:ext>
            </a:extLst>
          </p:cNvPr>
          <p:cNvSpPr txBox="1"/>
          <p:nvPr/>
        </p:nvSpPr>
        <p:spPr>
          <a:xfrm>
            <a:off x="8526426" y="3070184"/>
            <a:ext cx="3744009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Педагоги: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Бралина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Р. Шарипова А.К.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52334BF3-16C1-4427-ADDC-4F1C3C6F6DD6}"/>
              </a:ext>
            </a:extLst>
          </p:cNvPr>
          <p:cNvSpPr txBox="1"/>
          <p:nvPr/>
        </p:nvSpPr>
        <p:spPr>
          <a:xfrm>
            <a:off x="1356992" y="5856994"/>
            <a:ext cx="4153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6"/>
              </a:rPr>
              <a:t>Подробная и наглядная информация о новом коронавирусе Covid-19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6"/>
              </a:rPr>
              <a:t>ЦМК преподавателей общеобразовательных дисциплин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4688EE31-05E8-44AF-860C-FD6C733E9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544" y="3519818"/>
            <a:ext cx="2972344" cy="225378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A0F9CC79-85AB-4982-AC38-1B197993F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402" y="3507645"/>
            <a:ext cx="2742047" cy="2229060"/>
          </a:xfrm>
          <a:prstGeom prst="rect">
            <a:avLst/>
          </a:prstGeom>
        </p:spPr>
      </p:pic>
      <p:pic>
        <p:nvPicPr>
          <p:cNvPr id="2057" name="Мультимедиа в Интернете 2056" title="Использование Google Classroom">
            <a:hlinkClick r:id="" action="ppaction://media"/>
            <a:extLst>
              <a:ext uri="{FF2B5EF4-FFF2-40B4-BE49-F238E27FC236}">
                <a16:creationId xmlns:a16="http://schemas.microsoft.com/office/drawing/2014/main" id="{298CDC3C-C5C4-44F5-961E-17070C405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-4395" y="764704"/>
            <a:ext cx="3962774" cy="2229060"/>
          </a:xfrm>
          <a:prstGeom prst="rect">
            <a:avLst/>
          </a:prstGeom>
        </p:spPr>
      </p:pic>
      <p:pic>
        <p:nvPicPr>
          <p:cNvPr id="2058" name="Мультимедиа в Интернете 2057" title="&quot;Кәсіптік қазақ тілі&quot; и &quot;Компьютерная геометрия и графика&quot;">
            <a:hlinkClick r:id="" action="ppaction://media"/>
            <a:extLst>
              <a:ext uri="{FF2B5EF4-FFF2-40B4-BE49-F238E27FC236}">
                <a16:creationId xmlns:a16="http://schemas.microsoft.com/office/drawing/2014/main" id="{57E896F1-DEE4-43A1-95E1-C72FC594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8267211" y="764704"/>
            <a:ext cx="3962773" cy="2229060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:a16="http://schemas.microsoft.com/office/drawing/2014/main" id="{A3359C94-9D52-43DE-BFA6-AA358C187B15}"/>
              </a:ext>
            </a:extLst>
          </p:cNvPr>
          <p:cNvSpPr txBox="1"/>
          <p:nvPr/>
        </p:nvSpPr>
        <p:spPr>
          <a:xfrm>
            <a:off x="6449502" y="5809929"/>
            <a:ext cx="4153845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11"/>
              </a:rPr>
              <a:t>Социальное дистанцирование, самоизоляция - не помеха творчеству, тому подтверждение видеоролик "Дизайнеров" </a:t>
            </a:r>
            <a:r>
              <a:rPr lang="ru-RU" sz="1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11"/>
              </a:rPr>
              <a:t>группы Ди-18-2гб.</a:t>
            </a:r>
            <a:endParaRPr lang="ru-KZ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164A4-F87B-4EA6-8F8D-A1A27F2DD3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769" y="777429"/>
            <a:ext cx="3648808" cy="2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05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95672" y="-171400"/>
            <a:ext cx="1200065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Как осуществлялся прием абитуриентов?</a:t>
            </a:r>
            <a:endParaRPr lang="en-AU" sz="2400" b="1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2020-2021 учебном году колледж вел прием документов по 11 специальностям. Прием </a:t>
            </a:r>
            <a:r>
              <a:rPr lang="ru-RU" sz="18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документов проходил как в электронном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формате через веб-портал "Электронного правительства":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www.egov.kz</a:t>
            </a:r>
            <a:r>
              <a:rPr lang="en-A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так и в бумажном</a:t>
            </a:r>
            <a:endParaRPr lang="ru-KZ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4A5F0C-AE26-4498-9671-E0DC8BD0F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791" y="1462087"/>
            <a:ext cx="8422417" cy="52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85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0CA04-FA4B-4980-B8CE-229368CF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982467"/>
            <a:ext cx="11731258" cy="5562113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-363051" y="-387424"/>
            <a:ext cx="129181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ts val="32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Каковы особенности проведения производственного обучения и профессиональных практик?</a:t>
            </a:r>
            <a:endParaRPr lang="ru-KZ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49D1D-654D-491B-BC6E-95F149C3718D}"/>
              </a:ext>
            </a:extLst>
          </p:cNvPr>
          <p:cNvSpPr txBox="1"/>
          <p:nvPr/>
        </p:nvSpPr>
        <p:spPr>
          <a:xfrm>
            <a:off x="5015880" y="5229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ДОТ</a:t>
            </a:r>
            <a:endParaRPr lang="ru-K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20387</TotalTime>
  <Words>273</Words>
  <Application>Microsoft Office PowerPoint</Application>
  <PresentationFormat>Широкоэкранный</PresentationFormat>
  <Paragraphs>43</Paragraphs>
  <Slides>11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распределения госзаказа в рамках подушевого финансирования</dc:title>
  <dc:creator>Даулетова Галия Ногаевна</dc:creator>
  <cp:lastModifiedBy>Kirill Kazaku</cp:lastModifiedBy>
  <cp:revision>358</cp:revision>
  <cp:lastPrinted>2020-10-21T05:52:09Z</cp:lastPrinted>
  <dcterms:created xsi:type="dcterms:W3CDTF">2019-04-30T10:52:42Z</dcterms:created>
  <dcterms:modified xsi:type="dcterms:W3CDTF">2020-11-10T06:18:17Z</dcterms:modified>
</cp:coreProperties>
</file>