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2" r:id="rId1"/>
    <p:sldMasterId id="2147483669" r:id="rId2"/>
    <p:sldMasterId id="2147483676" r:id="rId3"/>
  </p:sldMasterIdLst>
  <p:notesMasterIdLst>
    <p:notesMasterId r:id="rId32"/>
  </p:notesMasterIdLst>
  <p:handoutMasterIdLst>
    <p:handoutMasterId r:id="rId33"/>
  </p:handoutMasterIdLst>
  <p:sldIdLst>
    <p:sldId id="295" r:id="rId4"/>
    <p:sldId id="296" r:id="rId5"/>
    <p:sldId id="298" r:id="rId6"/>
    <p:sldId id="337" r:id="rId7"/>
    <p:sldId id="338" r:id="rId8"/>
    <p:sldId id="346" r:id="rId9"/>
    <p:sldId id="339" r:id="rId10"/>
    <p:sldId id="347" r:id="rId11"/>
    <p:sldId id="340" r:id="rId12"/>
    <p:sldId id="319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41" r:id="rId25"/>
    <p:sldId id="342" r:id="rId26"/>
    <p:sldId id="343" r:id="rId27"/>
    <p:sldId id="344" r:id="rId28"/>
    <p:sldId id="345" r:id="rId29"/>
    <p:sldId id="324" r:id="rId30"/>
    <p:sldId id="325" r:id="rId31"/>
  </p:sldIdLst>
  <p:sldSz cx="9144000" cy="5143500" type="screen16x9"/>
  <p:notesSz cx="6735763" cy="9866313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ontreal-DemiBold" panose="020B0604020202020204"/>
      <p:regular r:id="rId38"/>
    </p:embeddedFont>
    <p:embeddedFont>
      <p:font typeface="Arial Unicode MS" panose="020B0604020202020204" charset="-128"/>
      <p:regular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5">
          <p15:clr>
            <a:srgbClr val="A4A3A4"/>
          </p15:clr>
        </p15:guide>
        <p15:guide id="2" orient="horz" pos="804" userDrawn="1">
          <p15:clr>
            <a:srgbClr val="A4A3A4"/>
          </p15:clr>
        </p15:guide>
        <p15:guide id="3" orient="horz" pos="2674">
          <p15:clr>
            <a:srgbClr val="A4A3A4"/>
          </p15:clr>
        </p15:guide>
        <p15:guide id="4" orient="horz" pos="123">
          <p15:clr>
            <a:srgbClr val="A4A3A4"/>
          </p15:clr>
        </p15:guide>
        <p15:guide id="5" pos="2880">
          <p15:clr>
            <a:srgbClr val="A4A3A4"/>
          </p15:clr>
        </p15:guide>
        <p15:guide id="6" pos="5759">
          <p15:clr>
            <a:srgbClr val="A4A3A4"/>
          </p15:clr>
        </p15:guide>
        <p15:guide id="7" pos="204">
          <p15:clr>
            <a:srgbClr val="A4A3A4"/>
          </p15:clr>
        </p15:guide>
        <p15:guide id="8" pos="5511">
          <p15:clr>
            <a:srgbClr val="A4A3A4"/>
          </p15:clr>
        </p15:guide>
        <p15:guide id="9" pos="56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BED6"/>
    <a:srgbClr val="455560"/>
    <a:srgbClr val="C9D22C"/>
    <a:srgbClr val="96BF3D"/>
    <a:srgbClr val="F7EC2E"/>
    <a:srgbClr val="FEBC11"/>
    <a:srgbClr val="F58233"/>
    <a:srgbClr val="C81524"/>
    <a:srgbClr val="732368"/>
    <a:srgbClr val="99D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5" autoAdjust="0"/>
    <p:restoredTop sz="92639" autoAdjust="0"/>
  </p:normalViewPr>
  <p:slideViewPr>
    <p:cSldViewPr>
      <p:cViewPr varScale="1">
        <p:scale>
          <a:sx n="136" d="100"/>
          <a:sy n="136" d="100"/>
        </p:scale>
        <p:origin x="1098" y="126"/>
      </p:cViewPr>
      <p:guideLst>
        <p:guide orient="horz" pos="1665"/>
        <p:guide orient="horz" pos="804"/>
        <p:guide orient="horz" pos="2674"/>
        <p:guide orient="horz" pos="123"/>
        <p:guide pos="2880"/>
        <p:guide pos="5759"/>
        <p:guide pos="204"/>
        <p:guide pos="5511"/>
        <p:guide pos="56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1" d="100"/>
          <a:sy n="61" d="100"/>
        </p:scale>
        <p:origin x="-2922" y="-9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903835C8-BB37-4429-9A1B-ACF14AE7E7D6}" type="datetimeFigureOut">
              <a:rPr lang="en-GB" smtClean="0"/>
              <a:pPr/>
              <a:t>04/01/2019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1284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71284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F7985194-D133-4B33-AAB3-837EB8B59ED4}" type="slidenum">
              <a:rPr lang="en-GB" smtClean="0"/>
              <a:pPr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079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8F6D398E-25CB-40CF-A09E-EE5459CE508C}" type="datetimeFigureOut">
              <a:rPr lang="en-GB" smtClean="0"/>
              <a:pPr/>
              <a:t>04/01/2019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4" tIns="45377" rIns="90754" bIns="453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4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4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019C38AD-272E-49C6-9EDF-AC09A3477B4B}" type="slidenum">
              <a:rPr lang="en-GB" smtClean="0"/>
              <a:pPr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691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C38AD-272E-49C6-9EDF-AC09A3477B4B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939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C38AD-272E-49C6-9EDF-AC09A3477B4B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186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C38AD-272E-49C6-9EDF-AC09A3477B4B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274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C38AD-272E-49C6-9EDF-AC09A3477B4B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274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C38AD-272E-49C6-9EDF-AC09A3477B4B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16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Green Title Slide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0680" y="209464"/>
            <a:ext cx="8665200" cy="4241280"/>
          </a:xfrm>
          <a:prstGeom prst="rect">
            <a:avLst/>
          </a:prstGeom>
          <a:effectLst>
            <a:outerShdw blurRad="139700" dist="25400" dir="2700000" algn="tl" rotWithShape="0">
              <a:prstClr val="black">
                <a:alpha val="51000"/>
              </a:prstClr>
            </a:outerShdw>
          </a:effectLst>
        </p:spPr>
      </p:pic>
      <p:sp>
        <p:nvSpPr>
          <p:cNvPr id="12" name="Freeform 8"/>
          <p:cNvSpPr>
            <a:spLocks/>
          </p:cNvSpPr>
          <p:nvPr userDrawn="1"/>
        </p:nvSpPr>
        <p:spPr bwMode="auto">
          <a:xfrm>
            <a:off x="6052235" y="4432346"/>
            <a:ext cx="79615" cy="90130"/>
          </a:xfrm>
          <a:custGeom>
            <a:avLst/>
            <a:gdLst>
              <a:gd name="T0" fmla="*/ 5 w 35"/>
              <a:gd name="T1" fmla="*/ 0 h 40"/>
              <a:gd name="T2" fmla="*/ 2 w 35"/>
              <a:gd name="T3" fmla="*/ 16 h 40"/>
              <a:gd name="T4" fmla="*/ 1 w 35"/>
              <a:gd name="T5" fmla="*/ 38 h 40"/>
              <a:gd name="T6" fmla="*/ 0 w 35"/>
              <a:gd name="T7" fmla="*/ 40 h 40"/>
              <a:gd name="T8" fmla="*/ 35 w 35"/>
              <a:gd name="T9" fmla="*/ 40 h 40"/>
              <a:gd name="T10" fmla="*/ 19 w 35"/>
              <a:gd name="T11" fmla="*/ 13 h 40"/>
              <a:gd name="T12" fmla="*/ 5 w 35"/>
              <a:gd name="T13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40">
                <a:moveTo>
                  <a:pt x="5" y="0"/>
                </a:moveTo>
                <a:cubicBezTo>
                  <a:pt x="5" y="0"/>
                  <a:pt x="3" y="13"/>
                  <a:pt x="2" y="16"/>
                </a:cubicBezTo>
                <a:cubicBezTo>
                  <a:pt x="2" y="19"/>
                  <a:pt x="1" y="38"/>
                  <a:pt x="1" y="38"/>
                </a:cubicBezTo>
                <a:cubicBezTo>
                  <a:pt x="0" y="40"/>
                  <a:pt x="0" y="40"/>
                  <a:pt x="0" y="40"/>
                </a:cubicBezTo>
                <a:cubicBezTo>
                  <a:pt x="35" y="40"/>
                  <a:pt x="35" y="40"/>
                  <a:pt x="35" y="40"/>
                </a:cubicBezTo>
                <a:cubicBezTo>
                  <a:pt x="30" y="31"/>
                  <a:pt x="23" y="18"/>
                  <a:pt x="19" y="13"/>
                </a:cubicBezTo>
                <a:cubicBezTo>
                  <a:pt x="15" y="8"/>
                  <a:pt x="5" y="0"/>
                  <a:pt x="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2"/>
          <p:cNvSpPr>
            <a:spLocks/>
          </p:cNvSpPr>
          <p:nvPr userDrawn="1"/>
        </p:nvSpPr>
        <p:spPr bwMode="auto">
          <a:xfrm>
            <a:off x="6052235" y="4432346"/>
            <a:ext cx="79615" cy="90130"/>
          </a:xfrm>
          <a:custGeom>
            <a:avLst/>
            <a:gdLst>
              <a:gd name="T0" fmla="*/ 5 w 35"/>
              <a:gd name="T1" fmla="*/ 0 h 40"/>
              <a:gd name="T2" fmla="*/ 2 w 35"/>
              <a:gd name="T3" fmla="*/ 16 h 40"/>
              <a:gd name="T4" fmla="*/ 1 w 35"/>
              <a:gd name="T5" fmla="*/ 38 h 40"/>
              <a:gd name="T6" fmla="*/ 0 w 35"/>
              <a:gd name="T7" fmla="*/ 40 h 40"/>
              <a:gd name="T8" fmla="*/ 35 w 35"/>
              <a:gd name="T9" fmla="*/ 40 h 40"/>
              <a:gd name="T10" fmla="*/ 19 w 35"/>
              <a:gd name="T11" fmla="*/ 13 h 40"/>
              <a:gd name="T12" fmla="*/ 5 w 35"/>
              <a:gd name="T13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40">
                <a:moveTo>
                  <a:pt x="5" y="0"/>
                </a:moveTo>
                <a:cubicBezTo>
                  <a:pt x="5" y="0"/>
                  <a:pt x="3" y="13"/>
                  <a:pt x="2" y="16"/>
                </a:cubicBezTo>
                <a:cubicBezTo>
                  <a:pt x="2" y="19"/>
                  <a:pt x="1" y="38"/>
                  <a:pt x="1" y="38"/>
                </a:cubicBezTo>
                <a:cubicBezTo>
                  <a:pt x="0" y="40"/>
                  <a:pt x="0" y="40"/>
                  <a:pt x="0" y="40"/>
                </a:cubicBezTo>
                <a:cubicBezTo>
                  <a:pt x="35" y="40"/>
                  <a:pt x="35" y="40"/>
                  <a:pt x="35" y="40"/>
                </a:cubicBezTo>
                <a:cubicBezTo>
                  <a:pt x="30" y="31"/>
                  <a:pt x="23" y="18"/>
                  <a:pt x="19" y="13"/>
                </a:cubicBezTo>
                <a:cubicBezTo>
                  <a:pt x="15" y="8"/>
                  <a:pt x="5" y="0"/>
                  <a:pt x="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10"/>
          <p:cNvSpPr>
            <a:spLocks/>
          </p:cNvSpPr>
          <p:nvPr userDrawn="1"/>
        </p:nvSpPr>
        <p:spPr bwMode="auto">
          <a:xfrm>
            <a:off x="243205" y="1289174"/>
            <a:ext cx="4321175" cy="850528"/>
          </a:xfrm>
          <a:custGeom>
            <a:avLst/>
            <a:gdLst>
              <a:gd name="T0" fmla="*/ 2031 w 2079"/>
              <a:gd name="T1" fmla="*/ 0 h 407"/>
              <a:gd name="T2" fmla="*/ 439 w 2079"/>
              <a:gd name="T3" fmla="*/ 0 h 407"/>
              <a:gd name="T4" fmla="*/ 48 w 2079"/>
              <a:gd name="T5" fmla="*/ 0 h 407"/>
              <a:gd name="T6" fmla="*/ 0 w 2079"/>
              <a:gd name="T7" fmla="*/ 0 h 407"/>
              <a:gd name="T8" fmla="*/ 0 w 2079"/>
              <a:gd name="T9" fmla="*/ 48 h 407"/>
              <a:gd name="T10" fmla="*/ 0 w 2079"/>
              <a:gd name="T11" fmla="*/ 25 h 407"/>
              <a:gd name="T12" fmla="*/ 0 w 2079"/>
              <a:gd name="T13" fmla="*/ 359 h 407"/>
              <a:gd name="T14" fmla="*/ 48 w 2079"/>
              <a:gd name="T15" fmla="*/ 407 h 407"/>
              <a:gd name="T16" fmla="*/ 2031 w 2079"/>
              <a:gd name="T17" fmla="*/ 407 h 407"/>
              <a:gd name="T18" fmla="*/ 2079 w 2079"/>
              <a:gd name="T19" fmla="*/ 359 h 407"/>
              <a:gd name="T20" fmla="*/ 2079 w 2079"/>
              <a:gd name="T21" fmla="*/ 48 h 407"/>
              <a:gd name="T22" fmla="*/ 2031 w 2079"/>
              <a:gd name="T23" fmla="*/ 0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79" h="407">
                <a:moveTo>
                  <a:pt x="2031" y="0"/>
                </a:moveTo>
                <a:cubicBezTo>
                  <a:pt x="439" y="0"/>
                  <a:pt x="439" y="0"/>
                  <a:pt x="439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359"/>
                  <a:pt x="0" y="359"/>
                  <a:pt x="0" y="359"/>
                </a:cubicBezTo>
                <a:cubicBezTo>
                  <a:pt x="0" y="385"/>
                  <a:pt x="22" y="407"/>
                  <a:pt x="48" y="407"/>
                </a:cubicBezTo>
                <a:cubicBezTo>
                  <a:pt x="2031" y="407"/>
                  <a:pt x="2031" y="407"/>
                  <a:pt x="2031" y="407"/>
                </a:cubicBezTo>
                <a:cubicBezTo>
                  <a:pt x="2057" y="407"/>
                  <a:pt x="2079" y="385"/>
                  <a:pt x="2079" y="359"/>
                </a:cubicBezTo>
                <a:cubicBezTo>
                  <a:pt x="2079" y="48"/>
                  <a:pt x="2079" y="48"/>
                  <a:pt x="2079" y="48"/>
                </a:cubicBezTo>
                <a:cubicBezTo>
                  <a:pt x="2079" y="22"/>
                  <a:pt x="2057" y="0"/>
                  <a:pt x="2031" y="0"/>
                </a:cubicBezTo>
                <a:close/>
              </a:path>
            </a:pathLst>
          </a:custGeom>
          <a:gradFill>
            <a:gsLst>
              <a:gs pos="78000">
                <a:srgbClr val="96BF3D"/>
              </a:gs>
              <a:gs pos="0">
                <a:srgbClr val="C9D22C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99953" y="1252074"/>
            <a:ext cx="4271296" cy="919531"/>
          </a:xfrm>
        </p:spPr>
        <p:txBody>
          <a:bodyPr anchor="ctr">
            <a:noAutofit/>
          </a:bodyPr>
          <a:lstStyle>
            <a:lvl1pPr algn="l">
              <a:lnSpc>
                <a:spcPts val="30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0"/>
          </p:nvPr>
        </p:nvSpPr>
        <p:spPr>
          <a:xfrm>
            <a:off x="299953" y="2281023"/>
            <a:ext cx="4751721" cy="650767"/>
          </a:xfrm>
        </p:spPr>
        <p:txBody>
          <a:bodyPr>
            <a:noAutofit/>
          </a:bodyPr>
          <a:lstStyle>
            <a:lvl1pPr>
              <a:defRPr sz="1600" b="0" cap="all" baseline="0">
                <a:solidFill>
                  <a:schemeClr val="accent2"/>
                </a:solidFill>
                <a:latin typeface="Montreal-DemiBold" pitchFamily="2" charset="0"/>
              </a:defRPr>
            </a:lvl1pPr>
            <a:lvl2pPr>
              <a:defRPr sz="1400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60000"/>
                    <a:lumOff val="40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 userDrawn="1">
            <p:ph type="body" sz="quarter" idx="11"/>
          </p:nvPr>
        </p:nvSpPr>
        <p:spPr>
          <a:xfrm>
            <a:off x="299953" y="2958463"/>
            <a:ext cx="4751721" cy="360362"/>
          </a:xfrm>
        </p:spPr>
        <p:txBody>
          <a:bodyPr>
            <a:noAutofit/>
          </a:bodyPr>
          <a:lstStyle>
            <a:lvl1pPr>
              <a:defRPr sz="1600" b="1" cap="all" baseline="0">
                <a:solidFill>
                  <a:srgbClr val="732368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edit Master text</a:t>
            </a:r>
            <a:endParaRPr lang="en-GB" dirty="0"/>
          </a:p>
        </p:txBody>
      </p:sp>
      <p:sp>
        <p:nvSpPr>
          <p:cNvPr id="3075" name="AutoShape 3"/>
          <p:cNvSpPr>
            <a:spLocks noChangeAspect="1" noChangeArrowheads="1" noTextEdit="1"/>
          </p:cNvSpPr>
          <p:nvPr userDrawn="1"/>
        </p:nvSpPr>
        <p:spPr bwMode="auto">
          <a:xfrm>
            <a:off x="3306763" y="1598613"/>
            <a:ext cx="1912937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4"/>
          <a:stretch/>
        </p:blipFill>
        <p:spPr>
          <a:xfrm>
            <a:off x="342984" y="339502"/>
            <a:ext cx="1285449" cy="908575"/>
          </a:xfrm>
          <a:prstGeom prst="rect">
            <a:avLst/>
          </a:prstGeom>
        </p:spPr>
      </p:pic>
      <p:sp>
        <p:nvSpPr>
          <p:cNvPr id="14" name="Freeform 13"/>
          <p:cNvSpPr>
            <a:spLocks/>
          </p:cNvSpPr>
          <p:nvPr userDrawn="1"/>
        </p:nvSpPr>
        <p:spPr bwMode="auto">
          <a:xfrm>
            <a:off x="8356600" y="2922588"/>
            <a:ext cx="119063" cy="155575"/>
          </a:xfrm>
          <a:custGeom>
            <a:avLst/>
            <a:gdLst>
              <a:gd name="T0" fmla="*/ 14 w 50"/>
              <a:gd name="T1" fmla="*/ 3 h 65"/>
              <a:gd name="T2" fmla="*/ 4 w 50"/>
              <a:gd name="T3" fmla="*/ 0 h 65"/>
              <a:gd name="T4" fmla="*/ 0 w 50"/>
              <a:gd name="T5" fmla="*/ 3 h 65"/>
              <a:gd name="T6" fmla="*/ 25 w 50"/>
              <a:gd name="T7" fmla="*/ 43 h 65"/>
              <a:gd name="T8" fmla="*/ 24 w 50"/>
              <a:gd name="T9" fmla="*/ 56 h 65"/>
              <a:gd name="T10" fmla="*/ 49 w 50"/>
              <a:gd name="T11" fmla="*/ 65 h 65"/>
              <a:gd name="T12" fmla="*/ 50 w 50"/>
              <a:gd name="T13" fmla="*/ 55 h 65"/>
              <a:gd name="T14" fmla="*/ 39 w 50"/>
              <a:gd name="T15" fmla="*/ 40 h 65"/>
              <a:gd name="T16" fmla="*/ 41 w 50"/>
              <a:gd name="T17" fmla="*/ 17 h 65"/>
              <a:gd name="T18" fmla="*/ 14 w 50"/>
              <a:gd name="T19" fmla="*/ 3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65">
                <a:moveTo>
                  <a:pt x="14" y="3"/>
                </a:moveTo>
                <a:cubicBezTo>
                  <a:pt x="4" y="0"/>
                  <a:pt x="4" y="0"/>
                  <a:pt x="4" y="0"/>
                </a:cubicBezTo>
                <a:cubicBezTo>
                  <a:pt x="0" y="3"/>
                  <a:pt x="0" y="3"/>
                  <a:pt x="0" y="3"/>
                </a:cubicBezTo>
                <a:cubicBezTo>
                  <a:pt x="25" y="43"/>
                  <a:pt x="25" y="43"/>
                  <a:pt x="25" y="43"/>
                </a:cubicBezTo>
                <a:cubicBezTo>
                  <a:pt x="24" y="56"/>
                  <a:pt x="24" y="56"/>
                  <a:pt x="24" y="56"/>
                </a:cubicBezTo>
                <a:cubicBezTo>
                  <a:pt x="49" y="65"/>
                  <a:pt x="49" y="65"/>
                  <a:pt x="49" y="65"/>
                </a:cubicBezTo>
                <a:cubicBezTo>
                  <a:pt x="50" y="55"/>
                  <a:pt x="50" y="55"/>
                  <a:pt x="50" y="55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40"/>
                  <a:pt x="39" y="31"/>
                  <a:pt x="41" y="17"/>
                </a:cubicBezTo>
                <a:lnTo>
                  <a:pt x="14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5"/>
          <p:cNvSpPr>
            <a:spLocks/>
          </p:cNvSpPr>
          <p:nvPr userDrawn="1"/>
        </p:nvSpPr>
        <p:spPr bwMode="auto">
          <a:xfrm>
            <a:off x="8661400" y="4803776"/>
            <a:ext cx="6350" cy="4763"/>
          </a:xfrm>
          <a:custGeom>
            <a:avLst/>
            <a:gdLst>
              <a:gd name="T0" fmla="*/ 0 w 4"/>
              <a:gd name="T1" fmla="*/ 3 h 3"/>
              <a:gd name="T2" fmla="*/ 4 w 4"/>
              <a:gd name="T3" fmla="*/ 3 h 3"/>
              <a:gd name="T4" fmla="*/ 4 w 4"/>
              <a:gd name="T5" fmla="*/ 0 h 3"/>
              <a:gd name="T6" fmla="*/ 0 w 4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3">
                <a:moveTo>
                  <a:pt x="0" y="3"/>
                </a:moveTo>
                <a:lnTo>
                  <a:pt x="4" y="3"/>
                </a:lnTo>
                <a:lnTo>
                  <a:pt x="4" y="0"/>
                </a:lnTo>
                <a:lnTo>
                  <a:pt x="0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48" name="AutoShape 4"/>
          <p:cNvSpPr>
            <a:spLocks noChangeAspect="1" noChangeArrowheads="1" noTextEdit="1"/>
          </p:cNvSpPr>
          <p:nvPr userDrawn="1"/>
        </p:nvSpPr>
        <p:spPr bwMode="auto">
          <a:xfrm>
            <a:off x="6660232" y="2178131"/>
            <a:ext cx="1689224" cy="255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56" name="AutoShape 12"/>
          <p:cNvSpPr>
            <a:spLocks noChangeAspect="1" noChangeArrowheads="1" noTextEdit="1"/>
          </p:cNvSpPr>
          <p:nvPr userDrawn="1"/>
        </p:nvSpPr>
        <p:spPr bwMode="auto">
          <a:xfrm>
            <a:off x="6732588" y="2409825"/>
            <a:ext cx="1584325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2" name="Picture 41" descr="purple people green title slid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32240" y="2521138"/>
            <a:ext cx="1554054" cy="235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0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19087" y="1279525"/>
            <a:ext cx="4108897" cy="2965450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39816" y="1279525"/>
            <a:ext cx="4108897" cy="2965450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54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56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45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yellow title slide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0680" y="209464"/>
            <a:ext cx="8664218" cy="4240800"/>
          </a:xfrm>
          <a:prstGeom prst="rect">
            <a:avLst/>
          </a:prstGeom>
          <a:effectLst>
            <a:outerShdw blurRad="139700" dist="25400" dir="2700000" algn="tl" rotWithShape="0">
              <a:prstClr val="black">
                <a:alpha val="51000"/>
              </a:prstClr>
            </a:outerShdw>
          </a:effectLst>
        </p:spPr>
      </p:pic>
      <p:sp>
        <p:nvSpPr>
          <p:cNvPr id="12" name="Freeform 8"/>
          <p:cNvSpPr>
            <a:spLocks/>
          </p:cNvSpPr>
          <p:nvPr userDrawn="1"/>
        </p:nvSpPr>
        <p:spPr bwMode="auto">
          <a:xfrm>
            <a:off x="6052235" y="4432346"/>
            <a:ext cx="79615" cy="90130"/>
          </a:xfrm>
          <a:custGeom>
            <a:avLst/>
            <a:gdLst>
              <a:gd name="T0" fmla="*/ 5 w 35"/>
              <a:gd name="T1" fmla="*/ 0 h 40"/>
              <a:gd name="T2" fmla="*/ 2 w 35"/>
              <a:gd name="T3" fmla="*/ 16 h 40"/>
              <a:gd name="T4" fmla="*/ 1 w 35"/>
              <a:gd name="T5" fmla="*/ 38 h 40"/>
              <a:gd name="T6" fmla="*/ 0 w 35"/>
              <a:gd name="T7" fmla="*/ 40 h 40"/>
              <a:gd name="T8" fmla="*/ 35 w 35"/>
              <a:gd name="T9" fmla="*/ 40 h 40"/>
              <a:gd name="T10" fmla="*/ 19 w 35"/>
              <a:gd name="T11" fmla="*/ 13 h 40"/>
              <a:gd name="T12" fmla="*/ 5 w 35"/>
              <a:gd name="T13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40">
                <a:moveTo>
                  <a:pt x="5" y="0"/>
                </a:moveTo>
                <a:cubicBezTo>
                  <a:pt x="5" y="0"/>
                  <a:pt x="3" y="13"/>
                  <a:pt x="2" y="16"/>
                </a:cubicBezTo>
                <a:cubicBezTo>
                  <a:pt x="2" y="19"/>
                  <a:pt x="1" y="38"/>
                  <a:pt x="1" y="38"/>
                </a:cubicBezTo>
                <a:cubicBezTo>
                  <a:pt x="0" y="40"/>
                  <a:pt x="0" y="40"/>
                  <a:pt x="0" y="40"/>
                </a:cubicBezTo>
                <a:cubicBezTo>
                  <a:pt x="35" y="40"/>
                  <a:pt x="35" y="40"/>
                  <a:pt x="35" y="40"/>
                </a:cubicBezTo>
                <a:cubicBezTo>
                  <a:pt x="30" y="31"/>
                  <a:pt x="23" y="18"/>
                  <a:pt x="19" y="13"/>
                </a:cubicBezTo>
                <a:cubicBezTo>
                  <a:pt x="15" y="8"/>
                  <a:pt x="5" y="0"/>
                  <a:pt x="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2"/>
          <p:cNvSpPr>
            <a:spLocks/>
          </p:cNvSpPr>
          <p:nvPr userDrawn="1"/>
        </p:nvSpPr>
        <p:spPr bwMode="auto">
          <a:xfrm>
            <a:off x="6052235" y="4432346"/>
            <a:ext cx="79615" cy="90130"/>
          </a:xfrm>
          <a:custGeom>
            <a:avLst/>
            <a:gdLst>
              <a:gd name="T0" fmla="*/ 5 w 35"/>
              <a:gd name="T1" fmla="*/ 0 h 40"/>
              <a:gd name="T2" fmla="*/ 2 w 35"/>
              <a:gd name="T3" fmla="*/ 16 h 40"/>
              <a:gd name="T4" fmla="*/ 1 w 35"/>
              <a:gd name="T5" fmla="*/ 38 h 40"/>
              <a:gd name="T6" fmla="*/ 0 w 35"/>
              <a:gd name="T7" fmla="*/ 40 h 40"/>
              <a:gd name="T8" fmla="*/ 35 w 35"/>
              <a:gd name="T9" fmla="*/ 40 h 40"/>
              <a:gd name="T10" fmla="*/ 19 w 35"/>
              <a:gd name="T11" fmla="*/ 13 h 40"/>
              <a:gd name="T12" fmla="*/ 5 w 35"/>
              <a:gd name="T13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40">
                <a:moveTo>
                  <a:pt x="5" y="0"/>
                </a:moveTo>
                <a:cubicBezTo>
                  <a:pt x="5" y="0"/>
                  <a:pt x="3" y="13"/>
                  <a:pt x="2" y="16"/>
                </a:cubicBezTo>
                <a:cubicBezTo>
                  <a:pt x="2" y="19"/>
                  <a:pt x="1" y="38"/>
                  <a:pt x="1" y="38"/>
                </a:cubicBezTo>
                <a:cubicBezTo>
                  <a:pt x="0" y="40"/>
                  <a:pt x="0" y="40"/>
                  <a:pt x="0" y="40"/>
                </a:cubicBezTo>
                <a:cubicBezTo>
                  <a:pt x="35" y="40"/>
                  <a:pt x="35" y="40"/>
                  <a:pt x="35" y="40"/>
                </a:cubicBezTo>
                <a:cubicBezTo>
                  <a:pt x="30" y="31"/>
                  <a:pt x="23" y="18"/>
                  <a:pt x="19" y="13"/>
                </a:cubicBezTo>
                <a:cubicBezTo>
                  <a:pt x="15" y="8"/>
                  <a:pt x="5" y="0"/>
                  <a:pt x="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10"/>
          <p:cNvSpPr>
            <a:spLocks/>
          </p:cNvSpPr>
          <p:nvPr userDrawn="1"/>
        </p:nvSpPr>
        <p:spPr bwMode="auto">
          <a:xfrm>
            <a:off x="243205" y="1289174"/>
            <a:ext cx="4321175" cy="850528"/>
          </a:xfrm>
          <a:custGeom>
            <a:avLst/>
            <a:gdLst>
              <a:gd name="T0" fmla="*/ 2031 w 2079"/>
              <a:gd name="T1" fmla="*/ 0 h 407"/>
              <a:gd name="T2" fmla="*/ 439 w 2079"/>
              <a:gd name="T3" fmla="*/ 0 h 407"/>
              <a:gd name="T4" fmla="*/ 48 w 2079"/>
              <a:gd name="T5" fmla="*/ 0 h 407"/>
              <a:gd name="T6" fmla="*/ 0 w 2079"/>
              <a:gd name="T7" fmla="*/ 0 h 407"/>
              <a:gd name="T8" fmla="*/ 0 w 2079"/>
              <a:gd name="T9" fmla="*/ 48 h 407"/>
              <a:gd name="T10" fmla="*/ 0 w 2079"/>
              <a:gd name="T11" fmla="*/ 25 h 407"/>
              <a:gd name="T12" fmla="*/ 0 w 2079"/>
              <a:gd name="T13" fmla="*/ 359 h 407"/>
              <a:gd name="T14" fmla="*/ 48 w 2079"/>
              <a:gd name="T15" fmla="*/ 407 h 407"/>
              <a:gd name="T16" fmla="*/ 2031 w 2079"/>
              <a:gd name="T17" fmla="*/ 407 h 407"/>
              <a:gd name="T18" fmla="*/ 2079 w 2079"/>
              <a:gd name="T19" fmla="*/ 359 h 407"/>
              <a:gd name="T20" fmla="*/ 2079 w 2079"/>
              <a:gd name="T21" fmla="*/ 48 h 407"/>
              <a:gd name="T22" fmla="*/ 2031 w 2079"/>
              <a:gd name="T23" fmla="*/ 0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79" h="407">
                <a:moveTo>
                  <a:pt x="2031" y="0"/>
                </a:moveTo>
                <a:cubicBezTo>
                  <a:pt x="439" y="0"/>
                  <a:pt x="439" y="0"/>
                  <a:pt x="439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359"/>
                  <a:pt x="0" y="359"/>
                  <a:pt x="0" y="359"/>
                </a:cubicBezTo>
                <a:cubicBezTo>
                  <a:pt x="0" y="385"/>
                  <a:pt x="22" y="407"/>
                  <a:pt x="48" y="407"/>
                </a:cubicBezTo>
                <a:cubicBezTo>
                  <a:pt x="2031" y="407"/>
                  <a:pt x="2031" y="407"/>
                  <a:pt x="2031" y="407"/>
                </a:cubicBezTo>
                <a:cubicBezTo>
                  <a:pt x="2057" y="407"/>
                  <a:pt x="2079" y="385"/>
                  <a:pt x="2079" y="359"/>
                </a:cubicBezTo>
                <a:cubicBezTo>
                  <a:pt x="2079" y="48"/>
                  <a:pt x="2079" y="48"/>
                  <a:pt x="2079" y="48"/>
                </a:cubicBezTo>
                <a:cubicBezTo>
                  <a:pt x="2079" y="22"/>
                  <a:pt x="2057" y="0"/>
                  <a:pt x="2031" y="0"/>
                </a:cubicBezTo>
                <a:close/>
              </a:path>
            </a:pathLst>
          </a:custGeom>
          <a:gradFill>
            <a:gsLst>
              <a:gs pos="78000">
                <a:srgbClr val="FEBC11"/>
              </a:gs>
              <a:gs pos="0">
                <a:srgbClr val="F7EC2E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0" eaLnBrk="1" latinLnBrk="0" hangingPunct="1"/>
            <a:endParaRPr lang="en-GB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0"/>
          </p:nvPr>
        </p:nvSpPr>
        <p:spPr>
          <a:xfrm>
            <a:off x="299953" y="2281023"/>
            <a:ext cx="4751721" cy="650767"/>
          </a:xfrm>
        </p:spPr>
        <p:txBody>
          <a:bodyPr>
            <a:noAutofit/>
          </a:bodyPr>
          <a:lstStyle>
            <a:lvl1pPr>
              <a:defRPr sz="1600" b="0" cap="all" baseline="0">
                <a:solidFill>
                  <a:schemeClr val="accent6"/>
                </a:solidFill>
                <a:latin typeface="Montreal-DemiBold" pitchFamily="2" charset="0"/>
              </a:defRPr>
            </a:lvl1pPr>
            <a:lvl2pPr>
              <a:defRPr sz="1400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60000"/>
                    <a:lumOff val="40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 userDrawn="1">
            <p:ph type="body" sz="quarter" idx="11"/>
          </p:nvPr>
        </p:nvSpPr>
        <p:spPr>
          <a:xfrm>
            <a:off x="299953" y="2958463"/>
            <a:ext cx="4751721" cy="360362"/>
          </a:xfr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2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edit Master text</a:t>
            </a:r>
            <a:endParaRPr lang="en-GB" dirty="0"/>
          </a:p>
        </p:txBody>
      </p:sp>
      <p:sp>
        <p:nvSpPr>
          <p:cNvPr id="3075" name="AutoShape 3"/>
          <p:cNvSpPr>
            <a:spLocks noChangeAspect="1" noChangeArrowheads="1" noTextEdit="1"/>
          </p:cNvSpPr>
          <p:nvPr userDrawn="1"/>
        </p:nvSpPr>
        <p:spPr bwMode="auto">
          <a:xfrm>
            <a:off x="3306763" y="1598613"/>
            <a:ext cx="1912937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4"/>
          <a:stretch/>
        </p:blipFill>
        <p:spPr>
          <a:xfrm>
            <a:off x="342984" y="339502"/>
            <a:ext cx="1285449" cy="908575"/>
          </a:xfrm>
          <a:prstGeom prst="rect">
            <a:avLst/>
          </a:prstGeom>
        </p:spPr>
      </p:pic>
      <p:sp>
        <p:nvSpPr>
          <p:cNvPr id="14" name="Freeform 13"/>
          <p:cNvSpPr>
            <a:spLocks/>
          </p:cNvSpPr>
          <p:nvPr userDrawn="1"/>
        </p:nvSpPr>
        <p:spPr bwMode="auto">
          <a:xfrm>
            <a:off x="8356600" y="2922588"/>
            <a:ext cx="119063" cy="155575"/>
          </a:xfrm>
          <a:custGeom>
            <a:avLst/>
            <a:gdLst>
              <a:gd name="T0" fmla="*/ 14 w 50"/>
              <a:gd name="T1" fmla="*/ 3 h 65"/>
              <a:gd name="T2" fmla="*/ 4 w 50"/>
              <a:gd name="T3" fmla="*/ 0 h 65"/>
              <a:gd name="T4" fmla="*/ 0 w 50"/>
              <a:gd name="T5" fmla="*/ 3 h 65"/>
              <a:gd name="T6" fmla="*/ 25 w 50"/>
              <a:gd name="T7" fmla="*/ 43 h 65"/>
              <a:gd name="T8" fmla="*/ 24 w 50"/>
              <a:gd name="T9" fmla="*/ 56 h 65"/>
              <a:gd name="T10" fmla="*/ 49 w 50"/>
              <a:gd name="T11" fmla="*/ 65 h 65"/>
              <a:gd name="T12" fmla="*/ 50 w 50"/>
              <a:gd name="T13" fmla="*/ 55 h 65"/>
              <a:gd name="T14" fmla="*/ 39 w 50"/>
              <a:gd name="T15" fmla="*/ 40 h 65"/>
              <a:gd name="T16" fmla="*/ 41 w 50"/>
              <a:gd name="T17" fmla="*/ 17 h 65"/>
              <a:gd name="T18" fmla="*/ 14 w 50"/>
              <a:gd name="T19" fmla="*/ 3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65">
                <a:moveTo>
                  <a:pt x="14" y="3"/>
                </a:moveTo>
                <a:cubicBezTo>
                  <a:pt x="4" y="0"/>
                  <a:pt x="4" y="0"/>
                  <a:pt x="4" y="0"/>
                </a:cubicBezTo>
                <a:cubicBezTo>
                  <a:pt x="0" y="3"/>
                  <a:pt x="0" y="3"/>
                  <a:pt x="0" y="3"/>
                </a:cubicBezTo>
                <a:cubicBezTo>
                  <a:pt x="25" y="43"/>
                  <a:pt x="25" y="43"/>
                  <a:pt x="25" y="43"/>
                </a:cubicBezTo>
                <a:cubicBezTo>
                  <a:pt x="24" y="56"/>
                  <a:pt x="24" y="56"/>
                  <a:pt x="24" y="56"/>
                </a:cubicBezTo>
                <a:cubicBezTo>
                  <a:pt x="49" y="65"/>
                  <a:pt x="49" y="65"/>
                  <a:pt x="49" y="65"/>
                </a:cubicBezTo>
                <a:cubicBezTo>
                  <a:pt x="50" y="55"/>
                  <a:pt x="50" y="55"/>
                  <a:pt x="50" y="55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40"/>
                  <a:pt x="39" y="31"/>
                  <a:pt x="41" y="17"/>
                </a:cubicBezTo>
                <a:lnTo>
                  <a:pt x="14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5"/>
          <p:cNvSpPr>
            <a:spLocks/>
          </p:cNvSpPr>
          <p:nvPr userDrawn="1"/>
        </p:nvSpPr>
        <p:spPr bwMode="auto">
          <a:xfrm>
            <a:off x="8661400" y="4803776"/>
            <a:ext cx="6350" cy="4763"/>
          </a:xfrm>
          <a:custGeom>
            <a:avLst/>
            <a:gdLst>
              <a:gd name="T0" fmla="*/ 0 w 4"/>
              <a:gd name="T1" fmla="*/ 3 h 3"/>
              <a:gd name="T2" fmla="*/ 4 w 4"/>
              <a:gd name="T3" fmla="*/ 3 h 3"/>
              <a:gd name="T4" fmla="*/ 4 w 4"/>
              <a:gd name="T5" fmla="*/ 0 h 3"/>
              <a:gd name="T6" fmla="*/ 0 w 4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3">
                <a:moveTo>
                  <a:pt x="0" y="3"/>
                </a:moveTo>
                <a:lnTo>
                  <a:pt x="4" y="3"/>
                </a:lnTo>
                <a:lnTo>
                  <a:pt x="4" y="0"/>
                </a:lnTo>
                <a:lnTo>
                  <a:pt x="0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48" name="AutoShape 4"/>
          <p:cNvSpPr>
            <a:spLocks noChangeAspect="1" noChangeArrowheads="1" noTextEdit="1"/>
          </p:cNvSpPr>
          <p:nvPr userDrawn="1"/>
        </p:nvSpPr>
        <p:spPr bwMode="auto">
          <a:xfrm>
            <a:off x="6660232" y="2178131"/>
            <a:ext cx="1689224" cy="255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56" name="AutoShape 12"/>
          <p:cNvSpPr>
            <a:spLocks noChangeAspect="1" noChangeArrowheads="1" noTextEdit="1"/>
          </p:cNvSpPr>
          <p:nvPr userDrawn="1"/>
        </p:nvSpPr>
        <p:spPr bwMode="auto">
          <a:xfrm>
            <a:off x="6732588" y="2409825"/>
            <a:ext cx="1584325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299953" y="1252074"/>
            <a:ext cx="4271296" cy="919531"/>
          </a:xfrm>
        </p:spPr>
        <p:txBody>
          <a:bodyPr anchor="ctr">
            <a:noAutofit/>
          </a:bodyPr>
          <a:lstStyle>
            <a:lvl1pPr algn="l">
              <a:lnSpc>
                <a:spcPts val="30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  <p:pic>
        <p:nvPicPr>
          <p:cNvPr id="28" name="Picture 27" descr="yellow-divider-slide-green-peopl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377533" y="2318932"/>
            <a:ext cx="1728192" cy="260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0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Divider slide - yellow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40680" y="209464"/>
            <a:ext cx="8634797" cy="4226400"/>
          </a:xfrm>
          <a:prstGeom prst="rect">
            <a:avLst/>
          </a:prstGeom>
          <a:effectLst>
            <a:outerShdw blurRad="139700" dist="25400" dir="2700000" algn="tl" rotWithShape="0">
              <a:prstClr val="black">
                <a:alpha val="51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99953" y="1252074"/>
            <a:ext cx="4271296" cy="91953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en-GB" sz="2800" kern="1200" cap="all" baseline="0" dirty="0">
                <a:solidFill>
                  <a:schemeClr val="accent6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0"/>
          </p:nvPr>
        </p:nvSpPr>
        <p:spPr>
          <a:xfrm>
            <a:off x="299953" y="2230223"/>
            <a:ext cx="5208151" cy="938799"/>
          </a:xfrm>
        </p:spPr>
        <p:txBody>
          <a:bodyPr>
            <a:noAutofit/>
          </a:bodyPr>
          <a:lstStyle>
            <a:lvl1pPr>
              <a:defRPr lang="en-US" sz="1600" b="1" kern="1200" cap="all" baseline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1400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60000"/>
                    <a:lumOff val="40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60000"/>
                    <a:lumOff val="40000"/>
                  </a:schemeClr>
                </a:solidFill>
              </a:defRPr>
            </a:lvl5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3075" name="AutoShape 3"/>
          <p:cNvSpPr>
            <a:spLocks noChangeAspect="1" noChangeArrowheads="1" noTextEdit="1"/>
          </p:cNvSpPr>
          <p:nvPr userDrawn="1"/>
        </p:nvSpPr>
        <p:spPr bwMode="auto">
          <a:xfrm>
            <a:off x="3306763" y="1598613"/>
            <a:ext cx="1912937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8356600" y="2922588"/>
            <a:ext cx="119063" cy="155575"/>
          </a:xfrm>
          <a:custGeom>
            <a:avLst/>
            <a:gdLst>
              <a:gd name="T0" fmla="*/ 14 w 50"/>
              <a:gd name="T1" fmla="*/ 3 h 65"/>
              <a:gd name="T2" fmla="*/ 4 w 50"/>
              <a:gd name="T3" fmla="*/ 0 h 65"/>
              <a:gd name="T4" fmla="*/ 0 w 50"/>
              <a:gd name="T5" fmla="*/ 3 h 65"/>
              <a:gd name="T6" fmla="*/ 25 w 50"/>
              <a:gd name="T7" fmla="*/ 43 h 65"/>
              <a:gd name="T8" fmla="*/ 24 w 50"/>
              <a:gd name="T9" fmla="*/ 56 h 65"/>
              <a:gd name="T10" fmla="*/ 49 w 50"/>
              <a:gd name="T11" fmla="*/ 65 h 65"/>
              <a:gd name="T12" fmla="*/ 50 w 50"/>
              <a:gd name="T13" fmla="*/ 55 h 65"/>
              <a:gd name="T14" fmla="*/ 39 w 50"/>
              <a:gd name="T15" fmla="*/ 40 h 65"/>
              <a:gd name="T16" fmla="*/ 41 w 50"/>
              <a:gd name="T17" fmla="*/ 17 h 65"/>
              <a:gd name="T18" fmla="*/ 14 w 50"/>
              <a:gd name="T19" fmla="*/ 3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65">
                <a:moveTo>
                  <a:pt x="14" y="3"/>
                </a:moveTo>
                <a:cubicBezTo>
                  <a:pt x="4" y="0"/>
                  <a:pt x="4" y="0"/>
                  <a:pt x="4" y="0"/>
                </a:cubicBezTo>
                <a:cubicBezTo>
                  <a:pt x="0" y="3"/>
                  <a:pt x="0" y="3"/>
                  <a:pt x="0" y="3"/>
                </a:cubicBezTo>
                <a:cubicBezTo>
                  <a:pt x="25" y="43"/>
                  <a:pt x="25" y="43"/>
                  <a:pt x="25" y="43"/>
                </a:cubicBezTo>
                <a:cubicBezTo>
                  <a:pt x="24" y="56"/>
                  <a:pt x="24" y="56"/>
                  <a:pt x="24" y="56"/>
                </a:cubicBezTo>
                <a:cubicBezTo>
                  <a:pt x="49" y="65"/>
                  <a:pt x="49" y="65"/>
                  <a:pt x="49" y="65"/>
                </a:cubicBezTo>
                <a:cubicBezTo>
                  <a:pt x="50" y="55"/>
                  <a:pt x="50" y="55"/>
                  <a:pt x="50" y="55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40"/>
                  <a:pt x="39" y="31"/>
                  <a:pt x="41" y="17"/>
                </a:cubicBezTo>
                <a:lnTo>
                  <a:pt x="14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5"/>
          <p:cNvSpPr>
            <a:spLocks/>
          </p:cNvSpPr>
          <p:nvPr userDrawn="1"/>
        </p:nvSpPr>
        <p:spPr bwMode="auto">
          <a:xfrm>
            <a:off x="8661400" y="4803776"/>
            <a:ext cx="6350" cy="4763"/>
          </a:xfrm>
          <a:custGeom>
            <a:avLst/>
            <a:gdLst>
              <a:gd name="T0" fmla="*/ 0 w 4"/>
              <a:gd name="T1" fmla="*/ 3 h 3"/>
              <a:gd name="T2" fmla="*/ 4 w 4"/>
              <a:gd name="T3" fmla="*/ 3 h 3"/>
              <a:gd name="T4" fmla="*/ 4 w 4"/>
              <a:gd name="T5" fmla="*/ 0 h 3"/>
              <a:gd name="T6" fmla="*/ 0 w 4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3">
                <a:moveTo>
                  <a:pt x="0" y="3"/>
                </a:moveTo>
                <a:lnTo>
                  <a:pt x="4" y="3"/>
                </a:lnTo>
                <a:lnTo>
                  <a:pt x="4" y="0"/>
                </a:lnTo>
                <a:lnTo>
                  <a:pt x="0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238920" y="4528946"/>
            <a:ext cx="8666161" cy="442912"/>
          </a:xfrm>
          <a:custGeom>
            <a:avLst/>
            <a:gdLst>
              <a:gd name="T0" fmla="*/ 5257 w 5313"/>
              <a:gd name="T1" fmla="*/ 0 h 269"/>
              <a:gd name="T2" fmla="*/ 3721 w 5313"/>
              <a:gd name="T3" fmla="*/ 0 h 269"/>
              <a:gd name="T4" fmla="*/ 1592 w 5313"/>
              <a:gd name="T5" fmla="*/ 0 h 269"/>
              <a:gd name="T6" fmla="*/ 87 w 5313"/>
              <a:gd name="T7" fmla="*/ 0 h 269"/>
              <a:gd name="T8" fmla="*/ 87 w 5313"/>
              <a:gd name="T9" fmla="*/ 0 h 269"/>
              <a:gd name="T10" fmla="*/ 0 w 5313"/>
              <a:gd name="T11" fmla="*/ 0 h 269"/>
              <a:gd name="T12" fmla="*/ 0 w 5313"/>
              <a:gd name="T13" fmla="*/ 56 h 269"/>
              <a:gd name="T14" fmla="*/ 0 w 5313"/>
              <a:gd name="T15" fmla="*/ 74 h 269"/>
              <a:gd name="T16" fmla="*/ 0 w 5313"/>
              <a:gd name="T17" fmla="*/ 90 h 269"/>
              <a:gd name="T18" fmla="*/ 0 w 5313"/>
              <a:gd name="T19" fmla="*/ 130 h 269"/>
              <a:gd name="T20" fmla="*/ 0 w 5313"/>
              <a:gd name="T21" fmla="*/ 139 h 269"/>
              <a:gd name="T22" fmla="*/ 0 w 5313"/>
              <a:gd name="T23" fmla="*/ 170 h 269"/>
              <a:gd name="T24" fmla="*/ 0 w 5313"/>
              <a:gd name="T25" fmla="*/ 213 h 269"/>
              <a:gd name="T26" fmla="*/ 56 w 5313"/>
              <a:gd name="T27" fmla="*/ 269 h 269"/>
              <a:gd name="T28" fmla="*/ 1592 w 5313"/>
              <a:gd name="T29" fmla="*/ 269 h 269"/>
              <a:gd name="T30" fmla="*/ 3721 w 5313"/>
              <a:gd name="T31" fmla="*/ 269 h 269"/>
              <a:gd name="T32" fmla="*/ 5257 w 5313"/>
              <a:gd name="T33" fmla="*/ 269 h 269"/>
              <a:gd name="T34" fmla="*/ 5313 w 5313"/>
              <a:gd name="T35" fmla="*/ 213 h 269"/>
              <a:gd name="T36" fmla="*/ 5313 w 5313"/>
              <a:gd name="T37" fmla="*/ 195 h 269"/>
              <a:gd name="T38" fmla="*/ 5313 w 5313"/>
              <a:gd name="T39" fmla="*/ 139 h 269"/>
              <a:gd name="T40" fmla="*/ 5313 w 5313"/>
              <a:gd name="T41" fmla="*/ 130 h 269"/>
              <a:gd name="T42" fmla="*/ 5313 w 5313"/>
              <a:gd name="T43" fmla="*/ 99 h 269"/>
              <a:gd name="T44" fmla="*/ 5313 w 5313"/>
              <a:gd name="T45" fmla="*/ 56 h 269"/>
              <a:gd name="T46" fmla="*/ 5257 w 5313"/>
              <a:gd name="T4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313" h="269">
                <a:moveTo>
                  <a:pt x="5257" y="0"/>
                </a:moveTo>
                <a:cubicBezTo>
                  <a:pt x="3721" y="0"/>
                  <a:pt x="3721" y="0"/>
                  <a:pt x="3721" y="0"/>
                </a:cubicBezTo>
                <a:cubicBezTo>
                  <a:pt x="1592" y="0"/>
                  <a:pt x="1592" y="0"/>
                  <a:pt x="1592" y="0"/>
                </a:cubicBezTo>
                <a:cubicBezTo>
                  <a:pt x="477" y="0"/>
                  <a:pt x="171" y="0"/>
                  <a:pt x="8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3"/>
                  <a:pt x="0" y="69"/>
                  <a:pt x="0" y="74"/>
                </a:cubicBezTo>
                <a:cubicBezTo>
                  <a:pt x="0" y="80"/>
                  <a:pt x="0" y="85"/>
                  <a:pt x="0" y="90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3"/>
                  <a:pt x="0" y="136"/>
                  <a:pt x="0" y="139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243"/>
                  <a:pt x="25" y="269"/>
                  <a:pt x="56" y="269"/>
                </a:cubicBezTo>
                <a:cubicBezTo>
                  <a:pt x="1592" y="269"/>
                  <a:pt x="1592" y="269"/>
                  <a:pt x="1592" y="269"/>
                </a:cubicBezTo>
                <a:cubicBezTo>
                  <a:pt x="3721" y="269"/>
                  <a:pt x="3721" y="269"/>
                  <a:pt x="3721" y="269"/>
                </a:cubicBezTo>
                <a:cubicBezTo>
                  <a:pt x="5257" y="269"/>
                  <a:pt x="5257" y="269"/>
                  <a:pt x="5257" y="269"/>
                </a:cubicBezTo>
                <a:cubicBezTo>
                  <a:pt x="5288" y="269"/>
                  <a:pt x="5313" y="243"/>
                  <a:pt x="5313" y="213"/>
                </a:cubicBezTo>
                <a:cubicBezTo>
                  <a:pt x="5313" y="207"/>
                  <a:pt x="5313" y="201"/>
                  <a:pt x="5313" y="195"/>
                </a:cubicBezTo>
                <a:cubicBezTo>
                  <a:pt x="5313" y="164"/>
                  <a:pt x="5313" y="148"/>
                  <a:pt x="5313" y="139"/>
                </a:cubicBezTo>
                <a:cubicBezTo>
                  <a:pt x="5313" y="130"/>
                  <a:pt x="5313" y="130"/>
                  <a:pt x="5313" y="130"/>
                </a:cubicBezTo>
                <a:cubicBezTo>
                  <a:pt x="5313" y="99"/>
                  <a:pt x="5313" y="99"/>
                  <a:pt x="5313" y="99"/>
                </a:cubicBezTo>
                <a:cubicBezTo>
                  <a:pt x="5313" y="56"/>
                  <a:pt x="5313" y="56"/>
                  <a:pt x="5313" y="56"/>
                </a:cubicBezTo>
                <a:cubicBezTo>
                  <a:pt x="5313" y="26"/>
                  <a:pt x="5288" y="0"/>
                  <a:pt x="5257" y="0"/>
                </a:cubicBezTo>
                <a:close/>
              </a:path>
            </a:pathLst>
          </a:custGeom>
          <a:gradFill>
            <a:gsLst>
              <a:gs pos="78000">
                <a:srgbClr val="FEBC11"/>
              </a:gs>
              <a:gs pos="0">
                <a:srgbClr val="F7EC2E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0" eaLnBrk="1" latinLnBrk="0" hangingPunct="1"/>
            <a:endParaRPr lang="en-GB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50"/>
          <p:cNvGrpSpPr/>
          <p:nvPr userDrawn="1"/>
        </p:nvGrpSpPr>
        <p:grpSpPr>
          <a:xfrm>
            <a:off x="395536" y="4565787"/>
            <a:ext cx="841030" cy="362692"/>
            <a:chOff x="2639403" y="1492269"/>
            <a:chExt cx="3556026" cy="1533532"/>
          </a:xfrm>
        </p:grpSpPr>
        <p:sp>
          <p:nvSpPr>
            <p:cNvPr id="13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2639403" y="1492269"/>
              <a:ext cx="3556026" cy="153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3109306" y="1855808"/>
              <a:ext cx="238127" cy="225426"/>
            </a:xfrm>
            <a:custGeom>
              <a:avLst/>
              <a:gdLst>
                <a:gd name="T0" fmla="*/ 76 w 150"/>
                <a:gd name="T1" fmla="*/ 109 h 142"/>
                <a:gd name="T2" fmla="*/ 29 w 150"/>
                <a:gd name="T3" fmla="*/ 142 h 142"/>
                <a:gd name="T4" fmla="*/ 45 w 150"/>
                <a:gd name="T5" fmla="*/ 88 h 142"/>
                <a:gd name="T6" fmla="*/ 0 w 150"/>
                <a:gd name="T7" fmla="*/ 54 h 142"/>
                <a:gd name="T8" fmla="*/ 57 w 150"/>
                <a:gd name="T9" fmla="*/ 54 h 142"/>
                <a:gd name="T10" fmla="*/ 76 w 150"/>
                <a:gd name="T11" fmla="*/ 0 h 142"/>
                <a:gd name="T12" fmla="*/ 93 w 150"/>
                <a:gd name="T13" fmla="*/ 54 h 142"/>
                <a:gd name="T14" fmla="*/ 150 w 150"/>
                <a:gd name="T15" fmla="*/ 54 h 142"/>
                <a:gd name="T16" fmla="*/ 105 w 150"/>
                <a:gd name="T17" fmla="*/ 88 h 142"/>
                <a:gd name="T18" fmla="*/ 121 w 150"/>
                <a:gd name="T19" fmla="*/ 142 h 142"/>
                <a:gd name="T20" fmla="*/ 76 w 150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142">
                  <a:moveTo>
                    <a:pt x="76" y="109"/>
                  </a:moveTo>
                  <a:lnTo>
                    <a:pt x="29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3" y="54"/>
                  </a:lnTo>
                  <a:lnTo>
                    <a:pt x="150" y="54"/>
                  </a:lnTo>
                  <a:lnTo>
                    <a:pt x="105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383946" y="1601807"/>
              <a:ext cx="241302" cy="227014"/>
            </a:xfrm>
            <a:custGeom>
              <a:avLst/>
              <a:gdLst>
                <a:gd name="T0" fmla="*/ 76 w 152"/>
                <a:gd name="T1" fmla="*/ 110 h 143"/>
                <a:gd name="T2" fmla="*/ 29 w 152"/>
                <a:gd name="T3" fmla="*/ 143 h 143"/>
                <a:gd name="T4" fmla="*/ 48 w 152"/>
                <a:gd name="T5" fmla="*/ 88 h 143"/>
                <a:gd name="T6" fmla="*/ 0 w 152"/>
                <a:gd name="T7" fmla="*/ 55 h 143"/>
                <a:gd name="T8" fmla="*/ 57 w 152"/>
                <a:gd name="T9" fmla="*/ 55 h 143"/>
                <a:gd name="T10" fmla="*/ 76 w 152"/>
                <a:gd name="T11" fmla="*/ 0 h 143"/>
                <a:gd name="T12" fmla="*/ 95 w 152"/>
                <a:gd name="T13" fmla="*/ 55 h 143"/>
                <a:gd name="T14" fmla="*/ 152 w 152"/>
                <a:gd name="T15" fmla="*/ 55 h 143"/>
                <a:gd name="T16" fmla="*/ 105 w 152"/>
                <a:gd name="T17" fmla="*/ 88 h 143"/>
                <a:gd name="T18" fmla="*/ 124 w 152"/>
                <a:gd name="T19" fmla="*/ 143 h 143"/>
                <a:gd name="T20" fmla="*/ 76 w 152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43">
                  <a:moveTo>
                    <a:pt x="76" y="110"/>
                  </a:moveTo>
                  <a:lnTo>
                    <a:pt x="29" y="143"/>
                  </a:lnTo>
                  <a:lnTo>
                    <a:pt x="48" y="88"/>
                  </a:lnTo>
                  <a:lnTo>
                    <a:pt x="0" y="55"/>
                  </a:lnTo>
                  <a:lnTo>
                    <a:pt x="57" y="55"/>
                  </a:lnTo>
                  <a:lnTo>
                    <a:pt x="76" y="0"/>
                  </a:lnTo>
                  <a:lnTo>
                    <a:pt x="95" y="55"/>
                  </a:lnTo>
                  <a:lnTo>
                    <a:pt x="152" y="55"/>
                  </a:lnTo>
                  <a:lnTo>
                    <a:pt x="105" y="88"/>
                  </a:lnTo>
                  <a:lnTo>
                    <a:pt x="124" y="143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42724" y="1495444"/>
              <a:ext cx="239714" cy="227014"/>
            </a:xfrm>
            <a:custGeom>
              <a:avLst/>
              <a:gdLst>
                <a:gd name="T0" fmla="*/ 75 w 151"/>
                <a:gd name="T1" fmla="*/ 110 h 143"/>
                <a:gd name="T2" fmla="*/ 28 w 151"/>
                <a:gd name="T3" fmla="*/ 143 h 143"/>
                <a:gd name="T4" fmla="*/ 47 w 151"/>
                <a:gd name="T5" fmla="*/ 89 h 143"/>
                <a:gd name="T6" fmla="*/ 0 w 151"/>
                <a:gd name="T7" fmla="*/ 55 h 143"/>
                <a:gd name="T8" fmla="*/ 56 w 151"/>
                <a:gd name="T9" fmla="*/ 55 h 143"/>
                <a:gd name="T10" fmla="*/ 75 w 151"/>
                <a:gd name="T11" fmla="*/ 0 h 143"/>
                <a:gd name="T12" fmla="*/ 92 w 151"/>
                <a:gd name="T13" fmla="*/ 55 h 143"/>
                <a:gd name="T14" fmla="*/ 151 w 151"/>
                <a:gd name="T15" fmla="*/ 55 h 143"/>
                <a:gd name="T16" fmla="*/ 104 w 151"/>
                <a:gd name="T17" fmla="*/ 89 h 143"/>
                <a:gd name="T18" fmla="*/ 123 w 151"/>
                <a:gd name="T19" fmla="*/ 143 h 143"/>
                <a:gd name="T20" fmla="*/ 75 w 151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143">
                  <a:moveTo>
                    <a:pt x="75" y="110"/>
                  </a:moveTo>
                  <a:lnTo>
                    <a:pt x="28" y="143"/>
                  </a:lnTo>
                  <a:lnTo>
                    <a:pt x="47" y="89"/>
                  </a:lnTo>
                  <a:lnTo>
                    <a:pt x="0" y="55"/>
                  </a:lnTo>
                  <a:lnTo>
                    <a:pt x="56" y="55"/>
                  </a:lnTo>
                  <a:lnTo>
                    <a:pt x="75" y="0"/>
                  </a:lnTo>
                  <a:lnTo>
                    <a:pt x="92" y="55"/>
                  </a:lnTo>
                  <a:lnTo>
                    <a:pt x="151" y="55"/>
                  </a:lnTo>
                  <a:lnTo>
                    <a:pt x="104" y="89"/>
                  </a:lnTo>
                  <a:lnTo>
                    <a:pt x="123" y="143"/>
                  </a:lnTo>
                  <a:lnTo>
                    <a:pt x="75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111026" y="1557357"/>
              <a:ext cx="236539" cy="225426"/>
            </a:xfrm>
            <a:custGeom>
              <a:avLst/>
              <a:gdLst>
                <a:gd name="T0" fmla="*/ 76 w 149"/>
                <a:gd name="T1" fmla="*/ 109 h 142"/>
                <a:gd name="T2" fmla="*/ 28 w 149"/>
                <a:gd name="T3" fmla="*/ 142 h 142"/>
                <a:gd name="T4" fmla="*/ 45 w 149"/>
                <a:gd name="T5" fmla="*/ 88 h 142"/>
                <a:gd name="T6" fmla="*/ 0 w 149"/>
                <a:gd name="T7" fmla="*/ 54 h 142"/>
                <a:gd name="T8" fmla="*/ 57 w 149"/>
                <a:gd name="T9" fmla="*/ 54 h 142"/>
                <a:gd name="T10" fmla="*/ 76 w 149"/>
                <a:gd name="T11" fmla="*/ 0 h 142"/>
                <a:gd name="T12" fmla="*/ 92 w 149"/>
                <a:gd name="T13" fmla="*/ 54 h 142"/>
                <a:gd name="T14" fmla="*/ 149 w 149"/>
                <a:gd name="T15" fmla="*/ 54 h 142"/>
                <a:gd name="T16" fmla="*/ 104 w 149"/>
                <a:gd name="T17" fmla="*/ 88 h 142"/>
                <a:gd name="T18" fmla="*/ 121 w 149"/>
                <a:gd name="T19" fmla="*/ 142 h 142"/>
                <a:gd name="T20" fmla="*/ 76 w 149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142">
                  <a:moveTo>
                    <a:pt x="76" y="109"/>
                  </a:moveTo>
                  <a:lnTo>
                    <a:pt x="28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2" y="54"/>
                  </a:lnTo>
                  <a:lnTo>
                    <a:pt x="149" y="54"/>
                  </a:lnTo>
                  <a:lnTo>
                    <a:pt x="104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3"/>
            <p:cNvSpPr>
              <a:spLocks/>
            </p:cNvSpPr>
            <p:nvPr userDrawn="1"/>
          </p:nvSpPr>
          <p:spPr bwMode="auto">
            <a:xfrm>
              <a:off x="4415828" y="1763733"/>
              <a:ext cx="236539" cy="227014"/>
            </a:xfrm>
            <a:custGeom>
              <a:avLst/>
              <a:gdLst>
                <a:gd name="T0" fmla="*/ 76 w 149"/>
                <a:gd name="T1" fmla="*/ 110 h 143"/>
                <a:gd name="T2" fmla="*/ 28 w 149"/>
                <a:gd name="T3" fmla="*/ 143 h 143"/>
                <a:gd name="T4" fmla="*/ 45 w 149"/>
                <a:gd name="T5" fmla="*/ 89 h 143"/>
                <a:gd name="T6" fmla="*/ 0 w 149"/>
                <a:gd name="T7" fmla="*/ 55 h 143"/>
                <a:gd name="T8" fmla="*/ 57 w 149"/>
                <a:gd name="T9" fmla="*/ 55 h 143"/>
                <a:gd name="T10" fmla="*/ 76 w 149"/>
                <a:gd name="T11" fmla="*/ 0 h 143"/>
                <a:gd name="T12" fmla="*/ 92 w 149"/>
                <a:gd name="T13" fmla="*/ 55 h 143"/>
                <a:gd name="T14" fmla="*/ 149 w 149"/>
                <a:gd name="T15" fmla="*/ 55 h 143"/>
                <a:gd name="T16" fmla="*/ 104 w 149"/>
                <a:gd name="T17" fmla="*/ 89 h 143"/>
                <a:gd name="T18" fmla="*/ 121 w 149"/>
                <a:gd name="T19" fmla="*/ 143 h 143"/>
                <a:gd name="T20" fmla="*/ 76 w 149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143">
                  <a:moveTo>
                    <a:pt x="76" y="110"/>
                  </a:moveTo>
                  <a:lnTo>
                    <a:pt x="28" y="143"/>
                  </a:lnTo>
                  <a:lnTo>
                    <a:pt x="45" y="89"/>
                  </a:lnTo>
                  <a:lnTo>
                    <a:pt x="0" y="55"/>
                  </a:lnTo>
                  <a:lnTo>
                    <a:pt x="57" y="55"/>
                  </a:lnTo>
                  <a:lnTo>
                    <a:pt x="76" y="0"/>
                  </a:lnTo>
                  <a:lnTo>
                    <a:pt x="92" y="55"/>
                  </a:lnTo>
                  <a:lnTo>
                    <a:pt x="149" y="55"/>
                  </a:lnTo>
                  <a:lnTo>
                    <a:pt x="104" y="89"/>
                  </a:lnTo>
                  <a:lnTo>
                    <a:pt x="121" y="143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4561880" y="2105047"/>
              <a:ext cx="241302" cy="225426"/>
            </a:xfrm>
            <a:custGeom>
              <a:avLst/>
              <a:gdLst>
                <a:gd name="T0" fmla="*/ 76 w 152"/>
                <a:gd name="T1" fmla="*/ 109 h 142"/>
                <a:gd name="T2" fmla="*/ 29 w 152"/>
                <a:gd name="T3" fmla="*/ 142 h 142"/>
                <a:gd name="T4" fmla="*/ 45 w 152"/>
                <a:gd name="T5" fmla="*/ 88 h 142"/>
                <a:gd name="T6" fmla="*/ 0 w 152"/>
                <a:gd name="T7" fmla="*/ 54 h 142"/>
                <a:gd name="T8" fmla="*/ 57 w 152"/>
                <a:gd name="T9" fmla="*/ 54 h 142"/>
                <a:gd name="T10" fmla="*/ 76 w 152"/>
                <a:gd name="T11" fmla="*/ 0 h 142"/>
                <a:gd name="T12" fmla="*/ 93 w 152"/>
                <a:gd name="T13" fmla="*/ 54 h 142"/>
                <a:gd name="T14" fmla="*/ 152 w 152"/>
                <a:gd name="T15" fmla="*/ 54 h 142"/>
                <a:gd name="T16" fmla="*/ 105 w 152"/>
                <a:gd name="T17" fmla="*/ 88 h 142"/>
                <a:gd name="T18" fmla="*/ 121 w 152"/>
                <a:gd name="T19" fmla="*/ 142 h 142"/>
                <a:gd name="T20" fmla="*/ 76 w 152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42">
                  <a:moveTo>
                    <a:pt x="76" y="109"/>
                  </a:moveTo>
                  <a:lnTo>
                    <a:pt x="29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3" y="54"/>
                  </a:lnTo>
                  <a:lnTo>
                    <a:pt x="152" y="54"/>
                  </a:lnTo>
                  <a:lnTo>
                    <a:pt x="105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3937987" y="2190772"/>
              <a:ext cx="544516" cy="798516"/>
            </a:xfrm>
            <a:custGeom>
              <a:avLst/>
              <a:gdLst>
                <a:gd name="T0" fmla="*/ 0 w 343"/>
                <a:gd name="T1" fmla="*/ 0 h 503"/>
                <a:gd name="T2" fmla="*/ 0 w 343"/>
                <a:gd name="T3" fmla="*/ 503 h 503"/>
                <a:gd name="T4" fmla="*/ 142 w 343"/>
                <a:gd name="T5" fmla="*/ 503 h 503"/>
                <a:gd name="T6" fmla="*/ 142 w 343"/>
                <a:gd name="T7" fmla="*/ 310 h 503"/>
                <a:gd name="T8" fmla="*/ 324 w 343"/>
                <a:gd name="T9" fmla="*/ 310 h 503"/>
                <a:gd name="T10" fmla="*/ 324 w 343"/>
                <a:gd name="T11" fmla="*/ 196 h 503"/>
                <a:gd name="T12" fmla="*/ 142 w 343"/>
                <a:gd name="T13" fmla="*/ 196 h 503"/>
                <a:gd name="T14" fmla="*/ 142 w 343"/>
                <a:gd name="T15" fmla="*/ 115 h 503"/>
                <a:gd name="T16" fmla="*/ 343 w 343"/>
                <a:gd name="T17" fmla="*/ 115 h 503"/>
                <a:gd name="T18" fmla="*/ 343 w 343"/>
                <a:gd name="T19" fmla="*/ 0 h 503"/>
                <a:gd name="T20" fmla="*/ 0 w 343"/>
                <a:gd name="T21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3" h="503">
                  <a:moveTo>
                    <a:pt x="0" y="0"/>
                  </a:moveTo>
                  <a:lnTo>
                    <a:pt x="0" y="503"/>
                  </a:lnTo>
                  <a:lnTo>
                    <a:pt x="142" y="503"/>
                  </a:lnTo>
                  <a:lnTo>
                    <a:pt x="142" y="310"/>
                  </a:lnTo>
                  <a:lnTo>
                    <a:pt x="324" y="310"/>
                  </a:lnTo>
                  <a:lnTo>
                    <a:pt x="324" y="196"/>
                  </a:lnTo>
                  <a:lnTo>
                    <a:pt x="142" y="196"/>
                  </a:lnTo>
                  <a:lnTo>
                    <a:pt x="142" y="115"/>
                  </a:lnTo>
                  <a:lnTo>
                    <a:pt x="343" y="115"/>
                  </a:lnTo>
                  <a:lnTo>
                    <a:pt x="3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6"/>
            <p:cNvSpPr>
              <a:spLocks/>
            </p:cNvSpPr>
            <p:nvPr userDrawn="1"/>
          </p:nvSpPr>
          <p:spPr bwMode="auto">
            <a:xfrm>
              <a:off x="3268058" y="2190772"/>
              <a:ext cx="598492" cy="798516"/>
            </a:xfrm>
            <a:custGeom>
              <a:avLst/>
              <a:gdLst>
                <a:gd name="T0" fmla="*/ 377 w 377"/>
                <a:gd name="T1" fmla="*/ 0 h 503"/>
                <a:gd name="T2" fmla="*/ 0 w 377"/>
                <a:gd name="T3" fmla="*/ 0 h 503"/>
                <a:gd name="T4" fmla="*/ 0 w 377"/>
                <a:gd name="T5" fmla="*/ 115 h 503"/>
                <a:gd name="T6" fmla="*/ 118 w 377"/>
                <a:gd name="T7" fmla="*/ 115 h 503"/>
                <a:gd name="T8" fmla="*/ 118 w 377"/>
                <a:gd name="T9" fmla="*/ 503 h 503"/>
                <a:gd name="T10" fmla="*/ 261 w 377"/>
                <a:gd name="T11" fmla="*/ 503 h 503"/>
                <a:gd name="T12" fmla="*/ 261 w 377"/>
                <a:gd name="T13" fmla="*/ 115 h 503"/>
                <a:gd name="T14" fmla="*/ 377 w 377"/>
                <a:gd name="T15" fmla="*/ 115 h 503"/>
                <a:gd name="T16" fmla="*/ 377 w 377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7" h="503">
                  <a:moveTo>
                    <a:pt x="377" y="0"/>
                  </a:moveTo>
                  <a:lnTo>
                    <a:pt x="0" y="0"/>
                  </a:lnTo>
                  <a:lnTo>
                    <a:pt x="0" y="115"/>
                  </a:lnTo>
                  <a:lnTo>
                    <a:pt x="118" y="115"/>
                  </a:lnTo>
                  <a:lnTo>
                    <a:pt x="118" y="503"/>
                  </a:lnTo>
                  <a:lnTo>
                    <a:pt x="261" y="503"/>
                  </a:lnTo>
                  <a:lnTo>
                    <a:pt x="261" y="115"/>
                  </a:lnTo>
                  <a:lnTo>
                    <a:pt x="377" y="115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2642578" y="2190772"/>
              <a:ext cx="546104" cy="798516"/>
            </a:xfrm>
            <a:custGeom>
              <a:avLst/>
              <a:gdLst>
                <a:gd name="T0" fmla="*/ 344 w 344"/>
                <a:gd name="T1" fmla="*/ 115 h 503"/>
                <a:gd name="T2" fmla="*/ 344 w 344"/>
                <a:gd name="T3" fmla="*/ 0 h 503"/>
                <a:gd name="T4" fmla="*/ 0 w 344"/>
                <a:gd name="T5" fmla="*/ 0 h 503"/>
                <a:gd name="T6" fmla="*/ 0 w 344"/>
                <a:gd name="T7" fmla="*/ 503 h 503"/>
                <a:gd name="T8" fmla="*/ 344 w 344"/>
                <a:gd name="T9" fmla="*/ 503 h 503"/>
                <a:gd name="T10" fmla="*/ 344 w 344"/>
                <a:gd name="T11" fmla="*/ 388 h 503"/>
                <a:gd name="T12" fmla="*/ 143 w 344"/>
                <a:gd name="T13" fmla="*/ 388 h 503"/>
                <a:gd name="T14" fmla="*/ 143 w 344"/>
                <a:gd name="T15" fmla="*/ 310 h 503"/>
                <a:gd name="T16" fmla="*/ 325 w 344"/>
                <a:gd name="T17" fmla="*/ 310 h 503"/>
                <a:gd name="T18" fmla="*/ 325 w 344"/>
                <a:gd name="T19" fmla="*/ 196 h 503"/>
                <a:gd name="T20" fmla="*/ 143 w 344"/>
                <a:gd name="T21" fmla="*/ 196 h 503"/>
                <a:gd name="T22" fmla="*/ 143 w 344"/>
                <a:gd name="T23" fmla="*/ 115 h 503"/>
                <a:gd name="T24" fmla="*/ 344 w 344"/>
                <a:gd name="T25" fmla="*/ 11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503">
                  <a:moveTo>
                    <a:pt x="344" y="115"/>
                  </a:moveTo>
                  <a:lnTo>
                    <a:pt x="344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344" y="503"/>
                  </a:lnTo>
                  <a:lnTo>
                    <a:pt x="344" y="388"/>
                  </a:lnTo>
                  <a:lnTo>
                    <a:pt x="143" y="388"/>
                  </a:lnTo>
                  <a:lnTo>
                    <a:pt x="143" y="310"/>
                  </a:lnTo>
                  <a:lnTo>
                    <a:pt x="325" y="310"/>
                  </a:lnTo>
                  <a:lnTo>
                    <a:pt x="325" y="196"/>
                  </a:lnTo>
                  <a:lnTo>
                    <a:pt x="143" y="196"/>
                  </a:lnTo>
                  <a:lnTo>
                    <a:pt x="143" y="115"/>
                  </a:lnTo>
                  <a:lnTo>
                    <a:pt x="344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8"/>
            <p:cNvSpPr>
              <a:spLocks/>
            </p:cNvSpPr>
            <p:nvPr userDrawn="1"/>
          </p:nvSpPr>
          <p:spPr bwMode="auto">
            <a:xfrm>
              <a:off x="4596805" y="2581299"/>
              <a:ext cx="179389" cy="146051"/>
            </a:xfrm>
            <a:custGeom>
              <a:avLst/>
              <a:gdLst>
                <a:gd name="T0" fmla="*/ 0 w 113"/>
                <a:gd name="T1" fmla="*/ 0 h 92"/>
                <a:gd name="T2" fmla="*/ 16 w 113"/>
                <a:gd name="T3" fmla="*/ 0 h 92"/>
                <a:gd name="T4" fmla="*/ 33 w 113"/>
                <a:gd name="T5" fmla="*/ 71 h 92"/>
                <a:gd name="T6" fmla="*/ 52 w 113"/>
                <a:gd name="T7" fmla="*/ 0 h 92"/>
                <a:gd name="T8" fmla="*/ 66 w 113"/>
                <a:gd name="T9" fmla="*/ 0 h 92"/>
                <a:gd name="T10" fmla="*/ 83 w 113"/>
                <a:gd name="T11" fmla="*/ 71 h 92"/>
                <a:gd name="T12" fmla="*/ 101 w 113"/>
                <a:gd name="T13" fmla="*/ 0 h 92"/>
                <a:gd name="T14" fmla="*/ 113 w 113"/>
                <a:gd name="T15" fmla="*/ 0 h 92"/>
                <a:gd name="T16" fmla="*/ 90 w 113"/>
                <a:gd name="T17" fmla="*/ 92 h 92"/>
                <a:gd name="T18" fmla="*/ 75 w 113"/>
                <a:gd name="T19" fmla="*/ 92 h 92"/>
                <a:gd name="T20" fmla="*/ 56 w 113"/>
                <a:gd name="T21" fmla="*/ 26 h 92"/>
                <a:gd name="T22" fmla="*/ 40 w 113"/>
                <a:gd name="T23" fmla="*/ 92 h 92"/>
                <a:gd name="T24" fmla="*/ 23 w 113"/>
                <a:gd name="T25" fmla="*/ 92 h 92"/>
                <a:gd name="T26" fmla="*/ 0 w 113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92">
                  <a:moveTo>
                    <a:pt x="0" y="0"/>
                  </a:moveTo>
                  <a:lnTo>
                    <a:pt x="16" y="0"/>
                  </a:lnTo>
                  <a:lnTo>
                    <a:pt x="33" y="71"/>
                  </a:lnTo>
                  <a:lnTo>
                    <a:pt x="52" y="0"/>
                  </a:lnTo>
                  <a:lnTo>
                    <a:pt x="66" y="0"/>
                  </a:lnTo>
                  <a:lnTo>
                    <a:pt x="83" y="71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90" y="92"/>
                  </a:lnTo>
                  <a:lnTo>
                    <a:pt x="75" y="92"/>
                  </a:lnTo>
                  <a:lnTo>
                    <a:pt x="56" y="26"/>
                  </a:lnTo>
                  <a:lnTo>
                    <a:pt x="40" y="92"/>
                  </a:lnTo>
                  <a:lnTo>
                    <a:pt x="23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9"/>
            <p:cNvSpPr>
              <a:spLocks noEditPoints="1"/>
            </p:cNvSpPr>
            <p:nvPr userDrawn="1"/>
          </p:nvSpPr>
          <p:spPr bwMode="auto">
            <a:xfrm>
              <a:off x="4776194" y="2614637"/>
              <a:ext cx="106363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8" y="26"/>
                    <a:pt x="21" y="23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10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0"/>
            <p:cNvSpPr>
              <a:spLocks/>
            </p:cNvSpPr>
            <p:nvPr userDrawn="1"/>
          </p:nvSpPr>
          <p:spPr bwMode="auto">
            <a:xfrm>
              <a:off x="4901607" y="2614637"/>
              <a:ext cx="58738" cy="112713"/>
            </a:xfrm>
            <a:custGeom>
              <a:avLst/>
              <a:gdLst>
                <a:gd name="T0" fmla="*/ 16 w 16"/>
                <a:gd name="T1" fmla="*/ 7 h 30"/>
                <a:gd name="T2" fmla="*/ 14 w 16"/>
                <a:gd name="T3" fmla="*/ 7 h 30"/>
                <a:gd name="T4" fmla="*/ 6 w 16"/>
                <a:gd name="T5" fmla="*/ 16 h 30"/>
                <a:gd name="T6" fmla="*/ 6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8 h 30"/>
                <a:gd name="T16" fmla="*/ 14 w 16"/>
                <a:gd name="T17" fmla="*/ 0 h 30"/>
                <a:gd name="T18" fmla="*/ 16 w 16"/>
                <a:gd name="T19" fmla="*/ 1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4" y="7"/>
                    <a:pt x="14" y="7"/>
                  </a:cubicBezTo>
                  <a:cubicBezTo>
                    <a:pt x="9" y="7"/>
                    <a:pt x="6" y="10"/>
                    <a:pt x="6" y="1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4" y="0"/>
                    <a:pt x="15" y="0"/>
                    <a:pt x="16" y="1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1"/>
            <p:cNvSpPr>
              <a:spLocks/>
            </p:cNvSpPr>
            <p:nvPr userDrawn="1"/>
          </p:nvSpPr>
          <p:spPr bwMode="auto">
            <a:xfrm>
              <a:off x="4973045" y="2581299"/>
              <a:ext cx="96838" cy="146051"/>
            </a:xfrm>
            <a:custGeom>
              <a:avLst/>
              <a:gdLst>
                <a:gd name="T0" fmla="*/ 14 w 61"/>
                <a:gd name="T1" fmla="*/ 0 h 92"/>
                <a:gd name="T2" fmla="*/ 14 w 61"/>
                <a:gd name="T3" fmla="*/ 57 h 92"/>
                <a:gd name="T4" fmla="*/ 42 w 61"/>
                <a:gd name="T5" fmla="*/ 23 h 92"/>
                <a:gd name="T6" fmla="*/ 59 w 61"/>
                <a:gd name="T7" fmla="*/ 23 h 92"/>
                <a:gd name="T8" fmla="*/ 38 w 61"/>
                <a:gd name="T9" fmla="*/ 47 h 92"/>
                <a:gd name="T10" fmla="*/ 61 w 61"/>
                <a:gd name="T11" fmla="*/ 92 h 92"/>
                <a:gd name="T12" fmla="*/ 45 w 61"/>
                <a:gd name="T13" fmla="*/ 92 h 92"/>
                <a:gd name="T14" fmla="*/ 26 w 61"/>
                <a:gd name="T15" fmla="*/ 57 h 92"/>
                <a:gd name="T16" fmla="*/ 14 w 61"/>
                <a:gd name="T17" fmla="*/ 71 h 92"/>
                <a:gd name="T18" fmla="*/ 14 w 61"/>
                <a:gd name="T19" fmla="*/ 92 h 92"/>
                <a:gd name="T20" fmla="*/ 0 w 61"/>
                <a:gd name="T21" fmla="*/ 92 h 92"/>
                <a:gd name="T22" fmla="*/ 0 w 61"/>
                <a:gd name="T23" fmla="*/ 0 h 92"/>
                <a:gd name="T24" fmla="*/ 14 w 61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92">
                  <a:moveTo>
                    <a:pt x="14" y="0"/>
                  </a:moveTo>
                  <a:lnTo>
                    <a:pt x="14" y="57"/>
                  </a:lnTo>
                  <a:lnTo>
                    <a:pt x="42" y="23"/>
                  </a:lnTo>
                  <a:lnTo>
                    <a:pt x="59" y="23"/>
                  </a:lnTo>
                  <a:lnTo>
                    <a:pt x="38" y="47"/>
                  </a:lnTo>
                  <a:lnTo>
                    <a:pt x="61" y="92"/>
                  </a:lnTo>
                  <a:lnTo>
                    <a:pt x="45" y="92"/>
                  </a:lnTo>
                  <a:lnTo>
                    <a:pt x="26" y="57"/>
                  </a:lnTo>
                  <a:lnTo>
                    <a:pt x="14" y="71"/>
                  </a:lnTo>
                  <a:lnTo>
                    <a:pt x="14" y="92"/>
                  </a:lnTo>
                  <a:lnTo>
                    <a:pt x="0" y="92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2"/>
            <p:cNvSpPr>
              <a:spLocks noEditPoints="1"/>
            </p:cNvSpPr>
            <p:nvPr userDrawn="1"/>
          </p:nvSpPr>
          <p:spPr bwMode="auto">
            <a:xfrm>
              <a:off x="5080996" y="2581299"/>
              <a:ext cx="26988" cy="146051"/>
            </a:xfrm>
            <a:custGeom>
              <a:avLst/>
              <a:gdLst>
                <a:gd name="T0" fmla="*/ 17 w 17"/>
                <a:gd name="T1" fmla="*/ 14 h 92"/>
                <a:gd name="T2" fmla="*/ 0 w 17"/>
                <a:gd name="T3" fmla="*/ 14 h 92"/>
                <a:gd name="T4" fmla="*/ 0 w 17"/>
                <a:gd name="T5" fmla="*/ 0 h 92"/>
                <a:gd name="T6" fmla="*/ 17 w 17"/>
                <a:gd name="T7" fmla="*/ 0 h 92"/>
                <a:gd name="T8" fmla="*/ 17 w 17"/>
                <a:gd name="T9" fmla="*/ 14 h 92"/>
                <a:gd name="T10" fmla="*/ 17 w 17"/>
                <a:gd name="T11" fmla="*/ 92 h 92"/>
                <a:gd name="T12" fmla="*/ 0 w 17"/>
                <a:gd name="T13" fmla="*/ 92 h 92"/>
                <a:gd name="T14" fmla="*/ 0 w 17"/>
                <a:gd name="T15" fmla="*/ 23 h 92"/>
                <a:gd name="T16" fmla="*/ 17 w 17"/>
                <a:gd name="T17" fmla="*/ 23 h 92"/>
                <a:gd name="T18" fmla="*/ 17 w 17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92">
                  <a:moveTo>
                    <a:pt x="1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"/>
                  </a:lnTo>
                  <a:close/>
                  <a:moveTo>
                    <a:pt x="17" y="92"/>
                  </a:moveTo>
                  <a:lnTo>
                    <a:pt x="0" y="92"/>
                  </a:lnTo>
                  <a:lnTo>
                    <a:pt x="0" y="23"/>
                  </a:lnTo>
                  <a:lnTo>
                    <a:pt x="17" y="23"/>
                  </a:lnTo>
                  <a:lnTo>
                    <a:pt x="17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3"/>
            <p:cNvSpPr>
              <a:spLocks/>
            </p:cNvSpPr>
            <p:nvPr userDrawn="1"/>
          </p:nvSpPr>
          <p:spPr bwMode="auto">
            <a:xfrm>
              <a:off x="5130209" y="2614637"/>
              <a:ext cx="90488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2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4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2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8"/>
                    <a:pt x="16" y="5"/>
                    <a:pt x="13" y="5"/>
                  </a:cubicBezTo>
                  <a:cubicBezTo>
                    <a:pt x="9" y="5"/>
                    <a:pt x="6" y="9"/>
                    <a:pt x="6" y="14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4"/>
            <p:cNvSpPr>
              <a:spLocks noEditPoints="1"/>
            </p:cNvSpPr>
            <p:nvPr userDrawn="1"/>
          </p:nvSpPr>
          <p:spPr bwMode="auto">
            <a:xfrm>
              <a:off x="5236572" y="2598762"/>
              <a:ext cx="107951" cy="171451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8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6 h 45"/>
                <a:gd name="T14" fmla="*/ 11 w 29"/>
                <a:gd name="T15" fmla="*/ 28 h 45"/>
                <a:gd name="T16" fmla="*/ 20 w 29"/>
                <a:gd name="T17" fmla="*/ 29 h 45"/>
                <a:gd name="T18" fmla="*/ 29 w 29"/>
                <a:gd name="T19" fmla="*/ 36 h 45"/>
                <a:gd name="T20" fmla="*/ 15 w 29"/>
                <a:gd name="T21" fmla="*/ 45 h 45"/>
                <a:gd name="T22" fmla="*/ 0 w 29"/>
                <a:gd name="T23" fmla="*/ 37 h 45"/>
                <a:gd name="T24" fmla="*/ 4 w 29"/>
                <a:gd name="T25" fmla="*/ 32 h 45"/>
                <a:gd name="T26" fmla="*/ 1 w 29"/>
                <a:gd name="T27" fmla="*/ 27 h 45"/>
                <a:gd name="T28" fmla="*/ 6 w 29"/>
                <a:gd name="T29" fmla="*/ 22 h 45"/>
                <a:gd name="T30" fmla="*/ 2 w 29"/>
                <a:gd name="T31" fmla="*/ 14 h 45"/>
                <a:gd name="T32" fmla="*/ 14 w 29"/>
                <a:gd name="T33" fmla="*/ 5 h 45"/>
                <a:gd name="T34" fmla="*/ 20 w 29"/>
                <a:gd name="T35" fmla="*/ 6 h 45"/>
                <a:gd name="T36" fmla="*/ 27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7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7 h 45"/>
                <a:gd name="T54" fmla="*/ 9 w 29"/>
                <a:gd name="T55" fmla="*/ 14 h 45"/>
                <a:gd name="T56" fmla="*/ 14 w 29"/>
                <a:gd name="T57" fmla="*/ 20 h 45"/>
                <a:gd name="T58" fmla="*/ 20 w 29"/>
                <a:gd name="T59" fmla="*/ 14 h 45"/>
                <a:gd name="T60" fmla="*/ 14 w 29"/>
                <a:gd name="T61" fmla="*/ 9 h 45"/>
                <a:gd name="T62" fmla="*/ 9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8" y="5"/>
                    <a:pt x="27" y="5"/>
                  </a:cubicBezTo>
                  <a:cubicBezTo>
                    <a:pt x="25" y="5"/>
                    <a:pt x="23" y="6"/>
                    <a:pt x="23" y="8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2" y="24"/>
                    <a:pt x="14" y="24"/>
                  </a:cubicBezTo>
                  <a:cubicBezTo>
                    <a:pt x="13" y="24"/>
                    <a:pt x="11" y="24"/>
                    <a:pt x="10" y="23"/>
                  </a:cubicBezTo>
                  <a:cubicBezTo>
                    <a:pt x="8" y="24"/>
                    <a:pt x="7" y="25"/>
                    <a:pt x="7" y="26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2"/>
                    <a:pt x="24" y="45"/>
                    <a:pt x="15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2" y="33"/>
                    <a:pt x="4" y="32"/>
                  </a:cubicBezTo>
                  <a:cubicBezTo>
                    <a:pt x="2" y="31"/>
                    <a:pt x="1" y="29"/>
                    <a:pt x="1" y="27"/>
                  </a:cubicBezTo>
                  <a:cubicBezTo>
                    <a:pt x="1" y="25"/>
                    <a:pt x="3" y="23"/>
                    <a:pt x="6" y="22"/>
                  </a:cubicBezTo>
                  <a:cubicBezTo>
                    <a:pt x="4" y="20"/>
                    <a:pt x="2" y="17"/>
                    <a:pt x="2" y="14"/>
                  </a:cubicBezTo>
                  <a:cubicBezTo>
                    <a:pt x="2" y="9"/>
                    <a:pt x="7" y="5"/>
                    <a:pt x="14" y="5"/>
                  </a:cubicBezTo>
                  <a:cubicBezTo>
                    <a:pt x="16" y="5"/>
                    <a:pt x="18" y="5"/>
                    <a:pt x="20" y="6"/>
                  </a:cubicBezTo>
                  <a:cubicBezTo>
                    <a:pt x="21" y="2"/>
                    <a:pt x="23" y="0"/>
                    <a:pt x="27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7"/>
                  </a:moveTo>
                  <a:cubicBezTo>
                    <a:pt x="6" y="40"/>
                    <a:pt x="9" y="41"/>
                    <a:pt x="15" y="41"/>
                  </a:cubicBezTo>
                  <a:cubicBezTo>
                    <a:pt x="21" y="41"/>
                    <a:pt x="23" y="40"/>
                    <a:pt x="23" y="37"/>
                  </a:cubicBezTo>
                  <a:cubicBezTo>
                    <a:pt x="23" y="35"/>
                    <a:pt x="22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4"/>
                    <a:pt x="6" y="35"/>
                    <a:pt x="6" y="37"/>
                  </a:cubicBezTo>
                  <a:moveTo>
                    <a:pt x="9" y="14"/>
                  </a:moveTo>
                  <a:cubicBezTo>
                    <a:pt x="9" y="18"/>
                    <a:pt x="11" y="20"/>
                    <a:pt x="14" y="20"/>
                  </a:cubicBezTo>
                  <a:cubicBezTo>
                    <a:pt x="18" y="20"/>
                    <a:pt x="20" y="18"/>
                    <a:pt x="20" y="14"/>
                  </a:cubicBezTo>
                  <a:cubicBezTo>
                    <a:pt x="20" y="11"/>
                    <a:pt x="17" y="9"/>
                    <a:pt x="14" y="9"/>
                  </a:cubicBezTo>
                  <a:cubicBezTo>
                    <a:pt x="11" y="9"/>
                    <a:pt x="9" y="11"/>
                    <a:pt x="9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5"/>
            <p:cNvSpPr>
              <a:spLocks/>
            </p:cNvSpPr>
            <p:nvPr userDrawn="1"/>
          </p:nvSpPr>
          <p:spPr bwMode="auto">
            <a:xfrm>
              <a:off x="5409611" y="2587649"/>
              <a:ext cx="66675" cy="144463"/>
            </a:xfrm>
            <a:custGeom>
              <a:avLst/>
              <a:gdLst>
                <a:gd name="T0" fmla="*/ 11 w 18"/>
                <a:gd name="T1" fmla="*/ 8 h 38"/>
                <a:gd name="T2" fmla="*/ 18 w 18"/>
                <a:gd name="T3" fmla="*/ 8 h 38"/>
                <a:gd name="T4" fmla="*/ 18 w 18"/>
                <a:gd name="T5" fmla="*/ 13 h 38"/>
                <a:gd name="T6" fmla="*/ 11 w 18"/>
                <a:gd name="T7" fmla="*/ 13 h 38"/>
                <a:gd name="T8" fmla="*/ 11 w 18"/>
                <a:gd name="T9" fmla="*/ 27 h 38"/>
                <a:gd name="T10" fmla="*/ 15 w 18"/>
                <a:gd name="T11" fmla="*/ 33 h 38"/>
                <a:gd name="T12" fmla="*/ 18 w 18"/>
                <a:gd name="T13" fmla="*/ 33 h 38"/>
                <a:gd name="T14" fmla="*/ 18 w 18"/>
                <a:gd name="T15" fmla="*/ 38 h 38"/>
                <a:gd name="T16" fmla="*/ 14 w 18"/>
                <a:gd name="T17" fmla="*/ 38 h 38"/>
                <a:gd name="T18" fmla="*/ 5 w 18"/>
                <a:gd name="T19" fmla="*/ 27 h 38"/>
                <a:gd name="T20" fmla="*/ 5 w 18"/>
                <a:gd name="T21" fmla="*/ 13 h 38"/>
                <a:gd name="T22" fmla="*/ 0 w 18"/>
                <a:gd name="T23" fmla="*/ 13 h 38"/>
                <a:gd name="T24" fmla="*/ 0 w 18"/>
                <a:gd name="T25" fmla="*/ 8 h 38"/>
                <a:gd name="T26" fmla="*/ 5 w 18"/>
                <a:gd name="T27" fmla="*/ 8 h 38"/>
                <a:gd name="T28" fmla="*/ 5 w 18"/>
                <a:gd name="T29" fmla="*/ 1 h 38"/>
                <a:gd name="T30" fmla="*/ 11 w 18"/>
                <a:gd name="T31" fmla="*/ 0 h 38"/>
                <a:gd name="T32" fmla="*/ 11 w 18"/>
                <a:gd name="T3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8">
                  <a:moveTo>
                    <a:pt x="11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1"/>
                    <a:pt x="12" y="33"/>
                    <a:pt x="15" y="33"/>
                  </a:cubicBezTo>
                  <a:cubicBezTo>
                    <a:pt x="16" y="33"/>
                    <a:pt x="17" y="33"/>
                    <a:pt x="18" y="33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8"/>
                    <a:pt x="15" y="38"/>
                    <a:pt x="14" y="38"/>
                  </a:cubicBezTo>
                  <a:cubicBezTo>
                    <a:pt x="7" y="38"/>
                    <a:pt x="5" y="35"/>
                    <a:pt x="5" y="2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1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6"/>
            <p:cNvSpPr>
              <a:spLocks noEditPoints="1"/>
            </p:cNvSpPr>
            <p:nvPr userDrawn="1"/>
          </p:nvSpPr>
          <p:spPr bwMode="auto">
            <a:xfrm>
              <a:off x="5484224" y="2614637"/>
              <a:ext cx="104776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3"/>
                    <a:pt x="9" y="26"/>
                    <a:pt x="14" y="26"/>
                  </a:cubicBezTo>
                  <a:cubicBezTo>
                    <a:pt x="18" y="26"/>
                    <a:pt x="21" y="23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9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7"/>
            <p:cNvSpPr>
              <a:spLocks noEditPoints="1"/>
            </p:cNvSpPr>
            <p:nvPr userDrawn="1"/>
          </p:nvSpPr>
          <p:spPr bwMode="auto">
            <a:xfrm>
              <a:off x="5596937" y="2598762"/>
              <a:ext cx="109538" cy="171451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8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6 h 45"/>
                <a:gd name="T14" fmla="*/ 11 w 29"/>
                <a:gd name="T15" fmla="*/ 28 h 45"/>
                <a:gd name="T16" fmla="*/ 19 w 29"/>
                <a:gd name="T17" fmla="*/ 29 h 45"/>
                <a:gd name="T18" fmla="*/ 29 w 29"/>
                <a:gd name="T19" fmla="*/ 36 h 45"/>
                <a:gd name="T20" fmla="*/ 14 w 29"/>
                <a:gd name="T21" fmla="*/ 45 h 45"/>
                <a:gd name="T22" fmla="*/ 0 w 29"/>
                <a:gd name="T23" fmla="*/ 37 h 45"/>
                <a:gd name="T24" fmla="*/ 4 w 29"/>
                <a:gd name="T25" fmla="*/ 32 h 45"/>
                <a:gd name="T26" fmla="*/ 1 w 29"/>
                <a:gd name="T27" fmla="*/ 27 h 45"/>
                <a:gd name="T28" fmla="*/ 6 w 29"/>
                <a:gd name="T29" fmla="*/ 22 h 45"/>
                <a:gd name="T30" fmla="*/ 2 w 29"/>
                <a:gd name="T31" fmla="*/ 14 h 45"/>
                <a:gd name="T32" fmla="*/ 14 w 29"/>
                <a:gd name="T33" fmla="*/ 5 h 45"/>
                <a:gd name="T34" fmla="*/ 20 w 29"/>
                <a:gd name="T35" fmla="*/ 6 h 45"/>
                <a:gd name="T36" fmla="*/ 26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7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7 h 45"/>
                <a:gd name="T54" fmla="*/ 8 w 29"/>
                <a:gd name="T55" fmla="*/ 14 h 45"/>
                <a:gd name="T56" fmla="*/ 14 w 29"/>
                <a:gd name="T57" fmla="*/ 20 h 45"/>
                <a:gd name="T58" fmla="*/ 19 w 29"/>
                <a:gd name="T59" fmla="*/ 14 h 45"/>
                <a:gd name="T60" fmla="*/ 14 w 29"/>
                <a:gd name="T61" fmla="*/ 9 h 45"/>
                <a:gd name="T62" fmla="*/ 8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7" y="5"/>
                    <a:pt x="27" y="5"/>
                  </a:cubicBezTo>
                  <a:cubicBezTo>
                    <a:pt x="25" y="5"/>
                    <a:pt x="23" y="6"/>
                    <a:pt x="23" y="8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1" y="24"/>
                    <a:pt x="14" y="24"/>
                  </a:cubicBezTo>
                  <a:cubicBezTo>
                    <a:pt x="13" y="24"/>
                    <a:pt x="11" y="24"/>
                    <a:pt x="10" y="23"/>
                  </a:cubicBezTo>
                  <a:cubicBezTo>
                    <a:pt x="8" y="24"/>
                    <a:pt x="7" y="25"/>
                    <a:pt x="7" y="26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2"/>
                    <a:pt x="24" y="45"/>
                    <a:pt x="14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1" y="33"/>
                    <a:pt x="4" y="32"/>
                  </a:cubicBezTo>
                  <a:cubicBezTo>
                    <a:pt x="2" y="31"/>
                    <a:pt x="1" y="29"/>
                    <a:pt x="1" y="27"/>
                  </a:cubicBezTo>
                  <a:cubicBezTo>
                    <a:pt x="1" y="25"/>
                    <a:pt x="3" y="23"/>
                    <a:pt x="6" y="22"/>
                  </a:cubicBezTo>
                  <a:cubicBezTo>
                    <a:pt x="3" y="20"/>
                    <a:pt x="2" y="17"/>
                    <a:pt x="2" y="14"/>
                  </a:cubicBezTo>
                  <a:cubicBezTo>
                    <a:pt x="2" y="9"/>
                    <a:pt x="7" y="5"/>
                    <a:pt x="14" y="5"/>
                  </a:cubicBezTo>
                  <a:cubicBezTo>
                    <a:pt x="16" y="5"/>
                    <a:pt x="18" y="5"/>
                    <a:pt x="20" y="6"/>
                  </a:cubicBezTo>
                  <a:cubicBezTo>
                    <a:pt x="20" y="2"/>
                    <a:pt x="23" y="0"/>
                    <a:pt x="26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7"/>
                  </a:moveTo>
                  <a:cubicBezTo>
                    <a:pt x="6" y="40"/>
                    <a:pt x="9" y="41"/>
                    <a:pt x="15" y="41"/>
                  </a:cubicBezTo>
                  <a:cubicBezTo>
                    <a:pt x="20" y="41"/>
                    <a:pt x="23" y="40"/>
                    <a:pt x="23" y="37"/>
                  </a:cubicBezTo>
                  <a:cubicBezTo>
                    <a:pt x="23" y="35"/>
                    <a:pt x="21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6" y="34"/>
                    <a:pt x="6" y="35"/>
                    <a:pt x="6" y="37"/>
                  </a:cubicBezTo>
                  <a:moveTo>
                    <a:pt x="8" y="14"/>
                  </a:moveTo>
                  <a:cubicBezTo>
                    <a:pt x="8" y="18"/>
                    <a:pt x="11" y="20"/>
                    <a:pt x="14" y="20"/>
                  </a:cubicBezTo>
                  <a:cubicBezTo>
                    <a:pt x="17" y="20"/>
                    <a:pt x="19" y="18"/>
                    <a:pt x="19" y="14"/>
                  </a:cubicBezTo>
                  <a:cubicBezTo>
                    <a:pt x="19" y="11"/>
                    <a:pt x="17" y="9"/>
                    <a:pt x="14" y="9"/>
                  </a:cubicBezTo>
                  <a:cubicBezTo>
                    <a:pt x="11" y="9"/>
                    <a:pt x="8" y="11"/>
                    <a:pt x="8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28"/>
            <p:cNvSpPr>
              <a:spLocks noEditPoints="1"/>
            </p:cNvSpPr>
            <p:nvPr userDrawn="1"/>
          </p:nvSpPr>
          <p:spPr bwMode="auto">
            <a:xfrm>
              <a:off x="5706475" y="2614637"/>
              <a:ext cx="104776" cy="117476"/>
            </a:xfrm>
            <a:custGeom>
              <a:avLst/>
              <a:gdLst>
                <a:gd name="T0" fmla="*/ 7 w 28"/>
                <a:gd name="T1" fmla="*/ 17 h 31"/>
                <a:gd name="T2" fmla="*/ 15 w 28"/>
                <a:gd name="T3" fmla="*/ 26 h 31"/>
                <a:gd name="T4" fmla="*/ 22 w 28"/>
                <a:gd name="T5" fmla="*/ 21 h 31"/>
                <a:gd name="T6" fmla="*/ 28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6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3 h 31"/>
                <a:gd name="T22" fmla="*/ 14 w 28"/>
                <a:gd name="T23" fmla="*/ 5 h 31"/>
                <a:gd name="T24" fmla="*/ 7 w 28"/>
                <a:gd name="T25" fmla="*/ 13 h 31"/>
                <a:gd name="T26" fmla="*/ 21 w 28"/>
                <a:gd name="T2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5" y="26"/>
                  </a:cubicBezTo>
                  <a:cubicBezTo>
                    <a:pt x="18" y="26"/>
                    <a:pt x="20" y="24"/>
                    <a:pt x="22" y="21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6" y="28"/>
                    <a:pt x="21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3" y="0"/>
                    <a:pt x="28" y="6"/>
                    <a:pt x="28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3"/>
                  </a:moveTo>
                  <a:cubicBezTo>
                    <a:pt x="21" y="8"/>
                    <a:pt x="19" y="5"/>
                    <a:pt x="14" y="5"/>
                  </a:cubicBezTo>
                  <a:cubicBezTo>
                    <a:pt x="10" y="5"/>
                    <a:pt x="8" y="8"/>
                    <a:pt x="7" y="13"/>
                  </a:cubicBezTo>
                  <a:lnTo>
                    <a:pt x="21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29"/>
            <p:cNvSpPr>
              <a:spLocks/>
            </p:cNvSpPr>
            <p:nvPr userDrawn="1"/>
          </p:nvSpPr>
          <p:spPr bwMode="auto">
            <a:xfrm>
              <a:off x="5816014" y="2587649"/>
              <a:ext cx="71438" cy="144463"/>
            </a:xfrm>
            <a:custGeom>
              <a:avLst/>
              <a:gdLst>
                <a:gd name="T0" fmla="*/ 12 w 19"/>
                <a:gd name="T1" fmla="*/ 8 h 38"/>
                <a:gd name="T2" fmla="*/ 18 w 19"/>
                <a:gd name="T3" fmla="*/ 8 h 38"/>
                <a:gd name="T4" fmla="*/ 18 w 19"/>
                <a:gd name="T5" fmla="*/ 13 h 38"/>
                <a:gd name="T6" fmla="*/ 12 w 19"/>
                <a:gd name="T7" fmla="*/ 13 h 38"/>
                <a:gd name="T8" fmla="*/ 12 w 19"/>
                <a:gd name="T9" fmla="*/ 27 h 38"/>
                <a:gd name="T10" fmla="*/ 16 w 19"/>
                <a:gd name="T11" fmla="*/ 33 h 38"/>
                <a:gd name="T12" fmla="*/ 19 w 19"/>
                <a:gd name="T13" fmla="*/ 33 h 38"/>
                <a:gd name="T14" fmla="*/ 19 w 19"/>
                <a:gd name="T15" fmla="*/ 38 h 38"/>
                <a:gd name="T16" fmla="*/ 14 w 19"/>
                <a:gd name="T17" fmla="*/ 38 h 38"/>
                <a:gd name="T18" fmla="*/ 5 w 19"/>
                <a:gd name="T19" fmla="*/ 27 h 38"/>
                <a:gd name="T20" fmla="*/ 5 w 19"/>
                <a:gd name="T21" fmla="*/ 13 h 38"/>
                <a:gd name="T22" fmla="*/ 0 w 19"/>
                <a:gd name="T23" fmla="*/ 13 h 38"/>
                <a:gd name="T24" fmla="*/ 0 w 19"/>
                <a:gd name="T25" fmla="*/ 8 h 38"/>
                <a:gd name="T26" fmla="*/ 5 w 19"/>
                <a:gd name="T27" fmla="*/ 8 h 38"/>
                <a:gd name="T28" fmla="*/ 6 w 19"/>
                <a:gd name="T29" fmla="*/ 1 h 38"/>
                <a:gd name="T30" fmla="*/ 12 w 19"/>
                <a:gd name="T31" fmla="*/ 0 h 38"/>
                <a:gd name="T32" fmla="*/ 12 w 19"/>
                <a:gd name="T3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8">
                  <a:moveTo>
                    <a:pt x="12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31"/>
                    <a:pt x="12" y="33"/>
                    <a:pt x="16" y="33"/>
                  </a:cubicBezTo>
                  <a:cubicBezTo>
                    <a:pt x="17" y="33"/>
                    <a:pt x="18" y="33"/>
                    <a:pt x="19" y="33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38"/>
                    <a:pt x="16" y="38"/>
                    <a:pt x="14" y="38"/>
                  </a:cubicBezTo>
                  <a:cubicBezTo>
                    <a:pt x="8" y="38"/>
                    <a:pt x="5" y="35"/>
                    <a:pt x="5" y="2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0"/>
            <p:cNvSpPr>
              <a:spLocks/>
            </p:cNvSpPr>
            <p:nvPr userDrawn="1"/>
          </p:nvSpPr>
          <p:spPr bwMode="auto">
            <a:xfrm>
              <a:off x="5901739" y="2581299"/>
              <a:ext cx="90488" cy="146051"/>
            </a:xfrm>
            <a:custGeom>
              <a:avLst/>
              <a:gdLst>
                <a:gd name="T0" fmla="*/ 6 w 24"/>
                <a:gd name="T1" fmla="*/ 0 h 39"/>
                <a:gd name="T2" fmla="*/ 6 w 24"/>
                <a:gd name="T3" fmla="*/ 15 h 39"/>
                <a:gd name="T4" fmla="*/ 15 w 24"/>
                <a:gd name="T5" fmla="*/ 9 h 39"/>
                <a:gd name="T6" fmla="*/ 24 w 24"/>
                <a:gd name="T7" fmla="*/ 21 h 39"/>
                <a:gd name="T8" fmla="*/ 24 w 24"/>
                <a:gd name="T9" fmla="*/ 39 h 39"/>
                <a:gd name="T10" fmla="*/ 18 w 24"/>
                <a:gd name="T11" fmla="*/ 39 h 39"/>
                <a:gd name="T12" fmla="*/ 18 w 24"/>
                <a:gd name="T13" fmla="*/ 21 h 39"/>
                <a:gd name="T14" fmla="*/ 13 w 24"/>
                <a:gd name="T15" fmla="*/ 14 h 39"/>
                <a:gd name="T16" fmla="*/ 6 w 24"/>
                <a:gd name="T17" fmla="*/ 23 h 39"/>
                <a:gd name="T18" fmla="*/ 6 w 24"/>
                <a:gd name="T19" fmla="*/ 39 h 39"/>
                <a:gd name="T20" fmla="*/ 0 w 24"/>
                <a:gd name="T21" fmla="*/ 39 h 39"/>
                <a:gd name="T22" fmla="*/ 0 w 24"/>
                <a:gd name="T23" fmla="*/ 0 h 39"/>
                <a:gd name="T24" fmla="*/ 6 w 24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9">
                  <a:moveTo>
                    <a:pt x="6" y="0"/>
                  </a:move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9"/>
                    <a:pt x="15" y="9"/>
                  </a:cubicBezTo>
                  <a:cubicBezTo>
                    <a:pt x="21" y="9"/>
                    <a:pt x="24" y="13"/>
                    <a:pt x="24" y="21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7"/>
                    <a:pt x="16" y="14"/>
                    <a:pt x="13" y="14"/>
                  </a:cubicBezTo>
                  <a:cubicBezTo>
                    <a:pt x="9" y="14"/>
                    <a:pt x="6" y="18"/>
                    <a:pt x="6" y="23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1"/>
            <p:cNvSpPr>
              <a:spLocks noEditPoints="1"/>
            </p:cNvSpPr>
            <p:nvPr userDrawn="1"/>
          </p:nvSpPr>
          <p:spPr bwMode="auto">
            <a:xfrm>
              <a:off x="6011278" y="2614637"/>
              <a:ext cx="101601" cy="117476"/>
            </a:xfrm>
            <a:custGeom>
              <a:avLst/>
              <a:gdLst>
                <a:gd name="T0" fmla="*/ 7 w 27"/>
                <a:gd name="T1" fmla="*/ 17 h 31"/>
                <a:gd name="T2" fmla="*/ 14 w 27"/>
                <a:gd name="T3" fmla="*/ 26 h 31"/>
                <a:gd name="T4" fmla="*/ 21 w 27"/>
                <a:gd name="T5" fmla="*/ 21 h 31"/>
                <a:gd name="T6" fmla="*/ 27 w 27"/>
                <a:gd name="T7" fmla="*/ 22 h 31"/>
                <a:gd name="T8" fmla="*/ 14 w 27"/>
                <a:gd name="T9" fmla="*/ 31 h 31"/>
                <a:gd name="T10" fmla="*/ 0 w 27"/>
                <a:gd name="T11" fmla="*/ 16 h 31"/>
                <a:gd name="T12" fmla="*/ 14 w 27"/>
                <a:gd name="T13" fmla="*/ 0 h 31"/>
                <a:gd name="T14" fmla="*/ 27 w 27"/>
                <a:gd name="T15" fmla="*/ 16 h 31"/>
                <a:gd name="T16" fmla="*/ 27 w 27"/>
                <a:gd name="T17" fmla="*/ 17 h 31"/>
                <a:gd name="T18" fmla="*/ 7 w 27"/>
                <a:gd name="T19" fmla="*/ 17 h 31"/>
                <a:gd name="T20" fmla="*/ 21 w 27"/>
                <a:gd name="T21" fmla="*/ 13 h 31"/>
                <a:gd name="T22" fmla="*/ 14 w 27"/>
                <a:gd name="T23" fmla="*/ 5 h 31"/>
                <a:gd name="T24" fmla="*/ 7 w 27"/>
                <a:gd name="T25" fmla="*/ 13 h 31"/>
                <a:gd name="T26" fmla="*/ 21 w 27"/>
                <a:gd name="T2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7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0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7"/>
                    <a:pt x="5" y="0"/>
                    <a:pt x="14" y="0"/>
                  </a:cubicBezTo>
                  <a:cubicBezTo>
                    <a:pt x="22" y="0"/>
                    <a:pt x="27" y="6"/>
                    <a:pt x="27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3"/>
                  </a:moveTo>
                  <a:cubicBezTo>
                    <a:pt x="20" y="8"/>
                    <a:pt x="18" y="5"/>
                    <a:pt x="14" y="5"/>
                  </a:cubicBezTo>
                  <a:cubicBezTo>
                    <a:pt x="10" y="5"/>
                    <a:pt x="7" y="8"/>
                    <a:pt x="7" y="13"/>
                  </a:cubicBezTo>
                  <a:lnTo>
                    <a:pt x="21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2"/>
            <p:cNvSpPr>
              <a:spLocks/>
            </p:cNvSpPr>
            <p:nvPr userDrawn="1"/>
          </p:nvSpPr>
          <p:spPr bwMode="auto">
            <a:xfrm>
              <a:off x="6131929" y="2614637"/>
              <a:ext cx="60325" cy="112713"/>
            </a:xfrm>
            <a:custGeom>
              <a:avLst/>
              <a:gdLst>
                <a:gd name="T0" fmla="*/ 16 w 16"/>
                <a:gd name="T1" fmla="*/ 7 h 30"/>
                <a:gd name="T2" fmla="*/ 15 w 16"/>
                <a:gd name="T3" fmla="*/ 7 h 30"/>
                <a:gd name="T4" fmla="*/ 7 w 16"/>
                <a:gd name="T5" fmla="*/ 16 h 30"/>
                <a:gd name="T6" fmla="*/ 7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8 h 30"/>
                <a:gd name="T16" fmla="*/ 14 w 16"/>
                <a:gd name="T17" fmla="*/ 0 h 30"/>
                <a:gd name="T18" fmla="*/ 16 w 16"/>
                <a:gd name="T19" fmla="*/ 1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3"/>
                    <a:pt x="10" y="0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3"/>
            <p:cNvSpPr>
              <a:spLocks/>
            </p:cNvSpPr>
            <p:nvPr userDrawn="1"/>
          </p:nvSpPr>
          <p:spPr bwMode="auto">
            <a:xfrm>
              <a:off x="4603155" y="2836888"/>
              <a:ext cx="95251" cy="147638"/>
            </a:xfrm>
            <a:custGeom>
              <a:avLst/>
              <a:gdLst>
                <a:gd name="T0" fmla="*/ 17 w 60"/>
                <a:gd name="T1" fmla="*/ 0 h 93"/>
                <a:gd name="T2" fmla="*/ 17 w 60"/>
                <a:gd name="T3" fmla="*/ 79 h 93"/>
                <a:gd name="T4" fmla="*/ 60 w 60"/>
                <a:gd name="T5" fmla="*/ 79 h 93"/>
                <a:gd name="T6" fmla="*/ 60 w 60"/>
                <a:gd name="T7" fmla="*/ 93 h 93"/>
                <a:gd name="T8" fmla="*/ 0 w 60"/>
                <a:gd name="T9" fmla="*/ 93 h 93"/>
                <a:gd name="T10" fmla="*/ 0 w 60"/>
                <a:gd name="T11" fmla="*/ 0 h 93"/>
                <a:gd name="T12" fmla="*/ 17 w 60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93">
                  <a:moveTo>
                    <a:pt x="17" y="0"/>
                  </a:moveTo>
                  <a:lnTo>
                    <a:pt x="17" y="79"/>
                  </a:lnTo>
                  <a:lnTo>
                    <a:pt x="60" y="79"/>
                  </a:lnTo>
                  <a:lnTo>
                    <a:pt x="60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4"/>
            <p:cNvSpPr>
              <a:spLocks noEditPoints="1"/>
            </p:cNvSpPr>
            <p:nvPr userDrawn="1"/>
          </p:nvSpPr>
          <p:spPr bwMode="auto">
            <a:xfrm>
              <a:off x="4701581" y="2871813"/>
              <a:ext cx="104776" cy="117476"/>
            </a:xfrm>
            <a:custGeom>
              <a:avLst/>
              <a:gdLst>
                <a:gd name="T0" fmla="*/ 7 w 28"/>
                <a:gd name="T1" fmla="*/ 17 h 31"/>
                <a:gd name="T2" fmla="*/ 14 w 28"/>
                <a:gd name="T3" fmla="*/ 26 h 31"/>
                <a:gd name="T4" fmla="*/ 21 w 28"/>
                <a:gd name="T5" fmla="*/ 21 h 31"/>
                <a:gd name="T6" fmla="*/ 27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5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2 h 31"/>
                <a:gd name="T22" fmla="*/ 14 w 28"/>
                <a:gd name="T23" fmla="*/ 5 h 31"/>
                <a:gd name="T24" fmla="*/ 7 w 28"/>
                <a:gd name="T25" fmla="*/ 12 h 31"/>
                <a:gd name="T26" fmla="*/ 21 w 28"/>
                <a:gd name="T2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7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1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5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2"/>
                  </a:moveTo>
                  <a:cubicBezTo>
                    <a:pt x="21" y="7"/>
                    <a:pt x="18" y="5"/>
                    <a:pt x="14" y="5"/>
                  </a:cubicBezTo>
                  <a:cubicBezTo>
                    <a:pt x="10" y="5"/>
                    <a:pt x="7" y="8"/>
                    <a:pt x="7" y="12"/>
                  </a:cubicBezTo>
                  <a:lnTo>
                    <a:pt x="21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5"/>
            <p:cNvSpPr>
              <a:spLocks noEditPoints="1"/>
            </p:cNvSpPr>
            <p:nvPr userDrawn="1"/>
          </p:nvSpPr>
          <p:spPr bwMode="auto">
            <a:xfrm>
              <a:off x="4817469" y="2871813"/>
              <a:ext cx="101601" cy="117476"/>
            </a:xfrm>
            <a:custGeom>
              <a:avLst/>
              <a:gdLst>
                <a:gd name="T0" fmla="*/ 14 w 27"/>
                <a:gd name="T1" fmla="*/ 0 h 31"/>
                <a:gd name="T2" fmla="*/ 26 w 27"/>
                <a:gd name="T3" fmla="*/ 12 h 31"/>
                <a:gd name="T4" fmla="*/ 26 w 27"/>
                <a:gd name="T5" fmla="*/ 24 h 31"/>
                <a:gd name="T6" fmla="*/ 27 w 27"/>
                <a:gd name="T7" fmla="*/ 30 h 31"/>
                <a:gd name="T8" fmla="*/ 20 w 27"/>
                <a:gd name="T9" fmla="*/ 30 h 31"/>
                <a:gd name="T10" fmla="*/ 20 w 27"/>
                <a:gd name="T11" fmla="*/ 25 h 31"/>
                <a:gd name="T12" fmla="*/ 10 w 27"/>
                <a:gd name="T13" fmla="*/ 31 h 31"/>
                <a:gd name="T14" fmla="*/ 0 w 27"/>
                <a:gd name="T15" fmla="*/ 22 h 31"/>
                <a:gd name="T16" fmla="*/ 19 w 27"/>
                <a:gd name="T17" fmla="*/ 12 h 31"/>
                <a:gd name="T18" fmla="*/ 20 w 27"/>
                <a:gd name="T19" fmla="*/ 12 h 31"/>
                <a:gd name="T20" fmla="*/ 20 w 27"/>
                <a:gd name="T21" fmla="*/ 10 h 31"/>
                <a:gd name="T22" fmla="*/ 13 w 27"/>
                <a:gd name="T23" fmla="*/ 5 h 31"/>
                <a:gd name="T24" fmla="*/ 7 w 27"/>
                <a:gd name="T25" fmla="*/ 9 h 31"/>
                <a:gd name="T26" fmla="*/ 1 w 27"/>
                <a:gd name="T27" fmla="*/ 9 h 31"/>
                <a:gd name="T28" fmla="*/ 14 w 27"/>
                <a:gd name="T29" fmla="*/ 0 h 31"/>
                <a:gd name="T30" fmla="*/ 18 w 27"/>
                <a:gd name="T31" fmla="*/ 16 h 31"/>
                <a:gd name="T32" fmla="*/ 7 w 27"/>
                <a:gd name="T33" fmla="*/ 22 h 31"/>
                <a:gd name="T34" fmla="*/ 12 w 27"/>
                <a:gd name="T35" fmla="*/ 26 h 31"/>
                <a:gd name="T36" fmla="*/ 20 w 27"/>
                <a:gd name="T37" fmla="*/ 18 h 31"/>
                <a:gd name="T38" fmla="*/ 20 w 27"/>
                <a:gd name="T39" fmla="*/ 16 h 31"/>
                <a:gd name="T40" fmla="*/ 18 w 27"/>
                <a:gd name="T4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31">
                  <a:moveTo>
                    <a:pt x="14" y="0"/>
                  </a:moveTo>
                  <a:cubicBezTo>
                    <a:pt x="23" y="0"/>
                    <a:pt x="26" y="4"/>
                    <a:pt x="26" y="12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7"/>
                    <a:pt x="26" y="29"/>
                    <a:pt x="27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9"/>
                    <a:pt x="20" y="27"/>
                    <a:pt x="20" y="25"/>
                  </a:cubicBezTo>
                  <a:cubicBezTo>
                    <a:pt x="18" y="29"/>
                    <a:pt x="14" y="31"/>
                    <a:pt x="10" y="31"/>
                  </a:cubicBezTo>
                  <a:cubicBezTo>
                    <a:pt x="4" y="31"/>
                    <a:pt x="0" y="27"/>
                    <a:pt x="0" y="22"/>
                  </a:cubicBezTo>
                  <a:cubicBezTo>
                    <a:pt x="0" y="15"/>
                    <a:pt x="6" y="12"/>
                    <a:pt x="1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7"/>
                    <a:pt x="18" y="5"/>
                    <a:pt x="13" y="5"/>
                  </a:cubicBezTo>
                  <a:cubicBezTo>
                    <a:pt x="10" y="5"/>
                    <a:pt x="7" y="6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3"/>
                    <a:pt x="6" y="0"/>
                    <a:pt x="14" y="0"/>
                  </a:cubicBezTo>
                  <a:moveTo>
                    <a:pt x="18" y="16"/>
                  </a:moveTo>
                  <a:cubicBezTo>
                    <a:pt x="10" y="16"/>
                    <a:pt x="7" y="18"/>
                    <a:pt x="7" y="22"/>
                  </a:cubicBezTo>
                  <a:cubicBezTo>
                    <a:pt x="7" y="24"/>
                    <a:pt x="9" y="26"/>
                    <a:pt x="12" y="26"/>
                  </a:cubicBezTo>
                  <a:cubicBezTo>
                    <a:pt x="16" y="26"/>
                    <a:pt x="20" y="22"/>
                    <a:pt x="20" y="18"/>
                  </a:cubicBezTo>
                  <a:cubicBezTo>
                    <a:pt x="20" y="16"/>
                    <a:pt x="20" y="16"/>
                    <a:pt x="20" y="16"/>
                  </a:cubicBezTo>
                  <a:lnTo>
                    <a:pt x="18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6"/>
            <p:cNvSpPr>
              <a:spLocks/>
            </p:cNvSpPr>
            <p:nvPr userDrawn="1"/>
          </p:nvSpPr>
          <p:spPr bwMode="auto">
            <a:xfrm>
              <a:off x="4938120" y="2871813"/>
              <a:ext cx="60325" cy="112713"/>
            </a:xfrm>
            <a:custGeom>
              <a:avLst/>
              <a:gdLst>
                <a:gd name="T0" fmla="*/ 16 w 16"/>
                <a:gd name="T1" fmla="*/ 7 h 30"/>
                <a:gd name="T2" fmla="*/ 14 w 16"/>
                <a:gd name="T3" fmla="*/ 7 h 30"/>
                <a:gd name="T4" fmla="*/ 7 w 16"/>
                <a:gd name="T5" fmla="*/ 16 h 30"/>
                <a:gd name="T6" fmla="*/ 7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7 h 30"/>
                <a:gd name="T16" fmla="*/ 14 w 16"/>
                <a:gd name="T17" fmla="*/ 0 h 30"/>
                <a:gd name="T18" fmla="*/ 16 w 16"/>
                <a:gd name="T19" fmla="*/ 0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5" y="7"/>
                    <a:pt x="14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3"/>
                    <a:pt x="10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7"/>
            <p:cNvSpPr>
              <a:spLocks/>
            </p:cNvSpPr>
            <p:nvPr userDrawn="1"/>
          </p:nvSpPr>
          <p:spPr bwMode="auto">
            <a:xfrm>
              <a:off x="5009558" y="2871813"/>
              <a:ext cx="90488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1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3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7"/>
                    <a:pt x="16" y="5"/>
                    <a:pt x="13" y="5"/>
                  </a:cubicBezTo>
                  <a:cubicBezTo>
                    <a:pt x="9" y="5"/>
                    <a:pt x="6" y="8"/>
                    <a:pt x="6" y="1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8"/>
            <p:cNvSpPr>
              <a:spLocks noEditPoints="1"/>
            </p:cNvSpPr>
            <p:nvPr userDrawn="1"/>
          </p:nvSpPr>
          <p:spPr bwMode="auto">
            <a:xfrm>
              <a:off x="5127034" y="2836888"/>
              <a:ext cx="22225" cy="147638"/>
            </a:xfrm>
            <a:custGeom>
              <a:avLst/>
              <a:gdLst>
                <a:gd name="T0" fmla="*/ 14 w 14"/>
                <a:gd name="T1" fmla="*/ 12 h 93"/>
                <a:gd name="T2" fmla="*/ 0 w 14"/>
                <a:gd name="T3" fmla="*/ 12 h 93"/>
                <a:gd name="T4" fmla="*/ 0 w 14"/>
                <a:gd name="T5" fmla="*/ 0 h 93"/>
                <a:gd name="T6" fmla="*/ 14 w 14"/>
                <a:gd name="T7" fmla="*/ 0 h 93"/>
                <a:gd name="T8" fmla="*/ 14 w 14"/>
                <a:gd name="T9" fmla="*/ 12 h 93"/>
                <a:gd name="T10" fmla="*/ 14 w 14"/>
                <a:gd name="T11" fmla="*/ 93 h 93"/>
                <a:gd name="T12" fmla="*/ 0 w 14"/>
                <a:gd name="T13" fmla="*/ 93 h 93"/>
                <a:gd name="T14" fmla="*/ 0 w 14"/>
                <a:gd name="T15" fmla="*/ 24 h 93"/>
                <a:gd name="T16" fmla="*/ 14 w 14"/>
                <a:gd name="T17" fmla="*/ 24 h 93"/>
                <a:gd name="T18" fmla="*/ 14 w 14"/>
                <a:gd name="T1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93">
                  <a:moveTo>
                    <a:pt x="14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  <a:moveTo>
                    <a:pt x="14" y="93"/>
                  </a:moveTo>
                  <a:lnTo>
                    <a:pt x="0" y="93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9"/>
            <p:cNvSpPr>
              <a:spLocks/>
            </p:cNvSpPr>
            <p:nvPr userDrawn="1"/>
          </p:nvSpPr>
          <p:spPr bwMode="auto">
            <a:xfrm>
              <a:off x="5176247" y="2871813"/>
              <a:ext cx="88901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1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3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7"/>
                    <a:pt x="16" y="5"/>
                    <a:pt x="13" y="5"/>
                  </a:cubicBezTo>
                  <a:cubicBezTo>
                    <a:pt x="9" y="5"/>
                    <a:pt x="6" y="8"/>
                    <a:pt x="6" y="1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40"/>
            <p:cNvSpPr>
              <a:spLocks noEditPoints="1"/>
            </p:cNvSpPr>
            <p:nvPr userDrawn="1"/>
          </p:nvSpPr>
          <p:spPr bwMode="auto">
            <a:xfrm>
              <a:off x="5281022" y="2855938"/>
              <a:ext cx="109538" cy="169863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7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5 h 45"/>
                <a:gd name="T14" fmla="*/ 11 w 29"/>
                <a:gd name="T15" fmla="*/ 28 h 45"/>
                <a:gd name="T16" fmla="*/ 19 w 29"/>
                <a:gd name="T17" fmla="*/ 28 h 45"/>
                <a:gd name="T18" fmla="*/ 29 w 29"/>
                <a:gd name="T19" fmla="*/ 36 h 45"/>
                <a:gd name="T20" fmla="*/ 14 w 29"/>
                <a:gd name="T21" fmla="*/ 45 h 45"/>
                <a:gd name="T22" fmla="*/ 0 w 29"/>
                <a:gd name="T23" fmla="*/ 37 h 45"/>
                <a:gd name="T24" fmla="*/ 4 w 29"/>
                <a:gd name="T25" fmla="*/ 31 h 45"/>
                <a:gd name="T26" fmla="*/ 1 w 29"/>
                <a:gd name="T27" fmla="*/ 27 h 45"/>
                <a:gd name="T28" fmla="*/ 6 w 29"/>
                <a:gd name="T29" fmla="*/ 21 h 45"/>
                <a:gd name="T30" fmla="*/ 2 w 29"/>
                <a:gd name="T31" fmla="*/ 14 h 45"/>
                <a:gd name="T32" fmla="*/ 14 w 29"/>
                <a:gd name="T33" fmla="*/ 4 h 45"/>
                <a:gd name="T34" fmla="*/ 20 w 29"/>
                <a:gd name="T35" fmla="*/ 6 h 45"/>
                <a:gd name="T36" fmla="*/ 27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6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6 h 45"/>
                <a:gd name="T54" fmla="*/ 8 w 29"/>
                <a:gd name="T55" fmla="*/ 14 h 45"/>
                <a:gd name="T56" fmla="*/ 14 w 29"/>
                <a:gd name="T57" fmla="*/ 20 h 45"/>
                <a:gd name="T58" fmla="*/ 19 w 29"/>
                <a:gd name="T59" fmla="*/ 14 h 45"/>
                <a:gd name="T60" fmla="*/ 14 w 29"/>
                <a:gd name="T61" fmla="*/ 8 h 45"/>
                <a:gd name="T62" fmla="*/ 8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8" y="5"/>
                    <a:pt x="27" y="5"/>
                  </a:cubicBezTo>
                  <a:cubicBezTo>
                    <a:pt x="25" y="5"/>
                    <a:pt x="23" y="6"/>
                    <a:pt x="23" y="7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1" y="24"/>
                    <a:pt x="14" y="24"/>
                  </a:cubicBezTo>
                  <a:cubicBezTo>
                    <a:pt x="13" y="24"/>
                    <a:pt x="11" y="23"/>
                    <a:pt x="10" y="23"/>
                  </a:cubicBezTo>
                  <a:cubicBezTo>
                    <a:pt x="8" y="24"/>
                    <a:pt x="7" y="24"/>
                    <a:pt x="7" y="25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1"/>
                    <a:pt x="24" y="45"/>
                    <a:pt x="14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1" y="32"/>
                    <a:pt x="4" y="31"/>
                  </a:cubicBezTo>
                  <a:cubicBezTo>
                    <a:pt x="2" y="30"/>
                    <a:pt x="1" y="29"/>
                    <a:pt x="1" y="27"/>
                  </a:cubicBezTo>
                  <a:cubicBezTo>
                    <a:pt x="1" y="24"/>
                    <a:pt x="3" y="22"/>
                    <a:pt x="6" y="21"/>
                  </a:cubicBezTo>
                  <a:cubicBezTo>
                    <a:pt x="3" y="20"/>
                    <a:pt x="2" y="17"/>
                    <a:pt x="2" y="14"/>
                  </a:cubicBezTo>
                  <a:cubicBezTo>
                    <a:pt x="2" y="9"/>
                    <a:pt x="7" y="4"/>
                    <a:pt x="14" y="4"/>
                  </a:cubicBezTo>
                  <a:cubicBezTo>
                    <a:pt x="16" y="4"/>
                    <a:pt x="18" y="5"/>
                    <a:pt x="20" y="6"/>
                  </a:cubicBezTo>
                  <a:cubicBezTo>
                    <a:pt x="20" y="2"/>
                    <a:pt x="23" y="0"/>
                    <a:pt x="27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6"/>
                  </a:moveTo>
                  <a:cubicBezTo>
                    <a:pt x="6" y="39"/>
                    <a:pt x="9" y="41"/>
                    <a:pt x="15" y="41"/>
                  </a:cubicBezTo>
                  <a:cubicBezTo>
                    <a:pt x="20" y="41"/>
                    <a:pt x="23" y="39"/>
                    <a:pt x="23" y="37"/>
                  </a:cubicBezTo>
                  <a:cubicBezTo>
                    <a:pt x="23" y="35"/>
                    <a:pt x="22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6" y="34"/>
                    <a:pt x="6" y="35"/>
                    <a:pt x="6" y="36"/>
                  </a:cubicBezTo>
                  <a:moveTo>
                    <a:pt x="8" y="14"/>
                  </a:moveTo>
                  <a:cubicBezTo>
                    <a:pt x="8" y="17"/>
                    <a:pt x="11" y="20"/>
                    <a:pt x="14" y="20"/>
                  </a:cubicBezTo>
                  <a:cubicBezTo>
                    <a:pt x="17" y="20"/>
                    <a:pt x="19" y="17"/>
                    <a:pt x="19" y="14"/>
                  </a:cubicBezTo>
                  <a:cubicBezTo>
                    <a:pt x="19" y="11"/>
                    <a:pt x="17" y="8"/>
                    <a:pt x="14" y="8"/>
                  </a:cubicBezTo>
                  <a:cubicBezTo>
                    <a:pt x="11" y="8"/>
                    <a:pt x="8" y="11"/>
                    <a:pt x="8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41"/>
            <p:cNvSpPr>
              <a:spLocks/>
            </p:cNvSpPr>
            <p:nvPr userDrawn="1"/>
          </p:nvSpPr>
          <p:spPr bwMode="auto">
            <a:xfrm>
              <a:off x="5454061" y="2833713"/>
              <a:ext cx="71438" cy="150813"/>
            </a:xfrm>
            <a:custGeom>
              <a:avLst/>
              <a:gdLst>
                <a:gd name="T0" fmla="*/ 19 w 19"/>
                <a:gd name="T1" fmla="*/ 5 h 40"/>
                <a:gd name="T2" fmla="*/ 16 w 19"/>
                <a:gd name="T3" fmla="*/ 5 h 40"/>
                <a:gd name="T4" fmla="*/ 11 w 19"/>
                <a:gd name="T5" fmla="*/ 10 h 40"/>
                <a:gd name="T6" fmla="*/ 11 w 19"/>
                <a:gd name="T7" fmla="*/ 11 h 40"/>
                <a:gd name="T8" fmla="*/ 18 w 19"/>
                <a:gd name="T9" fmla="*/ 11 h 40"/>
                <a:gd name="T10" fmla="*/ 18 w 19"/>
                <a:gd name="T11" fmla="*/ 15 h 40"/>
                <a:gd name="T12" fmla="*/ 11 w 19"/>
                <a:gd name="T13" fmla="*/ 15 h 40"/>
                <a:gd name="T14" fmla="*/ 11 w 19"/>
                <a:gd name="T15" fmla="*/ 40 h 40"/>
                <a:gd name="T16" fmla="*/ 4 w 19"/>
                <a:gd name="T17" fmla="*/ 40 h 40"/>
                <a:gd name="T18" fmla="*/ 4 w 19"/>
                <a:gd name="T19" fmla="*/ 15 h 40"/>
                <a:gd name="T20" fmla="*/ 0 w 19"/>
                <a:gd name="T21" fmla="*/ 15 h 40"/>
                <a:gd name="T22" fmla="*/ 0 w 19"/>
                <a:gd name="T23" fmla="*/ 11 h 40"/>
                <a:gd name="T24" fmla="*/ 4 w 19"/>
                <a:gd name="T25" fmla="*/ 11 h 40"/>
                <a:gd name="T26" fmla="*/ 4 w 19"/>
                <a:gd name="T27" fmla="*/ 10 h 40"/>
                <a:gd name="T28" fmla="*/ 14 w 19"/>
                <a:gd name="T29" fmla="*/ 0 h 40"/>
                <a:gd name="T30" fmla="*/ 19 w 19"/>
                <a:gd name="T31" fmla="*/ 1 h 40"/>
                <a:gd name="T32" fmla="*/ 19 w 19"/>
                <a:gd name="T3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40">
                  <a:moveTo>
                    <a:pt x="19" y="5"/>
                  </a:moveTo>
                  <a:cubicBezTo>
                    <a:pt x="18" y="5"/>
                    <a:pt x="16" y="5"/>
                    <a:pt x="16" y="5"/>
                  </a:cubicBezTo>
                  <a:cubicBezTo>
                    <a:pt x="12" y="5"/>
                    <a:pt x="11" y="7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4"/>
                    <a:pt x="7" y="0"/>
                    <a:pt x="14" y="0"/>
                  </a:cubicBezTo>
                  <a:cubicBezTo>
                    <a:pt x="16" y="0"/>
                    <a:pt x="18" y="0"/>
                    <a:pt x="19" y="1"/>
                  </a:cubicBezTo>
                  <a:lnTo>
                    <a:pt x="19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42"/>
            <p:cNvSpPr>
              <a:spLocks noEditPoints="1"/>
            </p:cNvSpPr>
            <p:nvPr userDrawn="1"/>
          </p:nvSpPr>
          <p:spPr bwMode="auto">
            <a:xfrm>
              <a:off x="5525499" y="2871813"/>
              <a:ext cx="104776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2"/>
                    <a:pt x="9" y="26"/>
                    <a:pt x="14" y="26"/>
                  </a:cubicBezTo>
                  <a:cubicBezTo>
                    <a:pt x="18" y="26"/>
                    <a:pt x="21" y="22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9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43"/>
            <p:cNvSpPr>
              <a:spLocks/>
            </p:cNvSpPr>
            <p:nvPr userDrawn="1"/>
          </p:nvSpPr>
          <p:spPr bwMode="auto">
            <a:xfrm>
              <a:off x="5649325" y="2871813"/>
              <a:ext cx="57150" cy="112713"/>
            </a:xfrm>
            <a:custGeom>
              <a:avLst/>
              <a:gdLst>
                <a:gd name="T0" fmla="*/ 15 w 15"/>
                <a:gd name="T1" fmla="*/ 7 h 30"/>
                <a:gd name="T2" fmla="*/ 14 w 15"/>
                <a:gd name="T3" fmla="*/ 7 h 30"/>
                <a:gd name="T4" fmla="*/ 6 w 15"/>
                <a:gd name="T5" fmla="*/ 16 h 30"/>
                <a:gd name="T6" fmla="*/ 6 w 15"/>
                <a:gd name="T7" fmla="*/ 30 h 30"/>
                <a:gd name="T8" fmla="*/ 0 w 15"/>
                <a:gd name="T9" fmla="*/ 30 h 30"/>
                <a:gd name="T10" fmla="*/ 0 w 15"/>
                <a:gd name="T11" fmla="*/ 1 h 30"/>
                <a:gd name="T12" fmla="*/ 5 w 15"/>
                <a:gd name="T13" fmla="*/ 1 h 30"/>
                <a:gd name="T14" fmla="*/ 5 w 15"/>
                <a:gd name="T15" fmla="*/ 7 h 30"/>
                <a:gd name="T16" fmla="*/ 14 w 15"/>
                <a:gd name="T17" fmla="*/ 0 h 30"/>
                <a:gd name="T18" fmla="*/ 15 w 15"/>
                <a:gd name="T19" fmla="*/ 0 h 30"/>
                <a:gd name="T20" fmla="*/ 15 w 15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0">
                  <a:moveTo>
                    <a:pt x="15" y="7"/>
                  </a:moveTo>
                  <a:cubicBezTo>
                    <a:pt x="15" y="7"/>
                    <a:pt x="14" y="7"/>
                    <a:pt x="14" y="7"/>
                  </a:cubicBezTo>
                  <a:cubicBezTo>
                    <a:pt x="9" y="7"/>
                    <a:pt x="6" y="10"/>
                    <a:pt x="6" y="1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44"/>
            <p:cNvSpPr>
              <a:spLocks noChangeArrowheads="1"/>
            </p:cNvSpPr>
            <p:nvPr userDrawn="1"/>
          </p:nvSpPr>
          <p:spPr bwMode="auto">
            <a:xfrm>
              <a:off x="5785851" y="2836888"/>
              <a:ext cx="22225" cy="147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45"/>
            <p:cNvSpPr>
              <a:spLocks noEditPoints="1"/>
            </p:cNvSpPr>
            <p:nvPr userDrawn="1"/>
          </p:nvSpPr>
          <p:spPr bwMode="auto">
            <a:xfrm>
              <a:off x="5833476" y="2836888"/>
              <a:ext cx="23813" cy="147638"/>
            </a:xfrm>
            <a:custGeom>
              <a:avLst/>
              <a:gdLst>
                <a:gd name="T0" fmla="*/ 15 w 15"/>
                <a:gd name="T1" fmla="*/ 12 h 93"/>
                <a:gd name="T2" fmla="*/ 0 w 15"/>
                <a:gd name="T3" fmla="*/ 12 h 93"/>
                <a:gd name="T4" fmla="*/ 0 w 15"/>
                <a:gd name="T5" fmla="*/ 0 h 93"/>
                <a:gd name="T6" fmla="*/ 15 w 15"/>
                <a:gd name="T7" fmla="*/ 0 h 93"/>
                <a:gd name="T8" fmla="*/ 15 w 15"/>
                <a:gd name="T9" fmla="*/ 12 h 93"/>
                <a:gd name="T10" fmla="*/ 15 w 15"/>
                <a:gd name="T11" fmla="*/ 93 h 93"/>
                <a:gd name="T12" fmla="*/ 0 w 15"/>
                <a:gd name="T13" fmla="*/ 93 h 93"/>
                <a:gd name="T14" fmla="*/ 0 w 15"/>
                <a:gd name="T15" fmla="*/ 24 h 93"/>
                <a:gd name="T16" fmla="*/ 15 w 15"/>
                <a:gd name="T17" fmla="*/ 24 h 93"/>
                <a:gd name="T18" fmla="*/ 15 w 15"/>
                <a:gd name="T1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93">
                  <a:moveTo>
                    <a:pt x="15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  <a:moveTo>
                    <a:pt x="15" y="93"/>
                  </a:moveTo>
                  <a:lnTo>
                    <a:pt x="0" y="93"/>
                  </a:lnTo>
                  <a:lnTo>
                    <a:pt x="0" y="24"/>
                  </a:lnTo>
                  <a:lnTo>
                    <a:pt x="15" y="24"/>
                  </a:lnTo>
                  <a:lnTo>
                    <a:pt x="15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46"/>
            <p:cNvSpPr>
              <a:spLocks/>
            </p:cNvSpPr>
            <p:nvPr userDrawn="1"/>
          </p:nvSpPr>
          <p:spPr bwMode="auto">
            <a:xfrm>
              <a:off x="5871577" y="2833713"/>
              <a:ext cx="76201" cy="150813"/>
            </a:xfrm>
            <a:custGeom>
              <a:avLst/>
              <a:gdLst>
                <a:gd name="T0" fmla="*/ 20 w 20"/>
                <a:gd name="T1" fmla="*/ 5 h 40"/>
                <a:gd name="T2" fmla="*/ 16 w 20"/>
                <a:gd name="T3" fmla="*/ 5 h 40"/>
                <a:gd name="T4" fmla="*/ 11 w 20"/>
                <a:gd name="T5" fmla="*/ 10 h 40"/>
                <a:gd name="T6" fmla="*/ 11 w 20"/>
                <a:gd name="T7" fmla="*/ 11 h 40"/>
                <a:gd name="T8" fmla="*/ 18 w 20"/>
                <a:gd name="T9" fmla="*/ 11 h 40"/>
                <a:gd name="T10" fmla="*/ 18 w 20"/>
                <a:gd name="T11" fmla="*/ 15 h 40"/>
                <a:gd name="T12" fmla="*/ 11 w 20"/>
                <a:gd name="T13" fmla="*/ 15 h 40"/>
                <a:gd name="T14" fmla="*/ 11 w 20"/>
                <a:gd name="T15" fmla="*/ 40 h 40"/>
                <a:gd name="T16" fmla="*/ 5 w 20"/>
                <a:gd name="T17" fmla="*/ 40 h 40"/>
                <a:gd name="T18" fmla="*/ 5 w 20"/>
                <a:gd name="T19" fmla="*/ 15 h 40"/>
                <a:gd name="T20" fmla="*/ 0 w 20"/>
                <a:gd name="T21" fmla="*/ 15 h 40"/>
                <a:gd name="T22" fmla="*/ 0 w 20"/>
                <a:gd name="T23" fmla="*/ 11 h 40"/>
                <a:gd name="T24" fmla="*/ 5 w 20"/>
                <a:gd name="T25" fmla="*/ 11 h 40"/>
                <a:gd name="T26" fmla="*/ 5 w 20"/>
                <a:gd name="T27" fmla="*/ 10 h 40"/>
                <a:gd name="T28" fmla="*/ 14 w 20"/>
                <a:gd name="T29" fmla="*/ 0 h 40"/>
                <a:gd name="T30" fmla="*/ 20 w 20"/>
                <a:gd name="T31" fmla="*/ 1 h 40"/>
                <a:gd name="T32" fmla="*/ 20 w 20"/>
                <a:gd name="T3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0">
                  <a:moveTo>
                    <a:pt x="20" y="5"/>
                  </a:moveTo>
                  <a:cubicBezTo>
                    <a:pt x="18" y="5"/>
                    <a:pt x="17" y="5"/>
                    <a:pt x="16" y="5"/>
                  </a:cubicBezTo>
                  <a:cubicBezTo>
                    <a:pt x="12" y="5"/>
                    <a:pt x="11" y="7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4"/>
                    <a:pt x="8" y="0"/>
                    <a:pt x="14" y="0"/>
                  </a:cubicBezTo>
                  <a:cubicBezTo>
                    <a:pt x="16" y="0"/>
                    <a:pt x="18" y="0"/>
                    <a:pt x="20" y="1"/>
                  </a:cubicBezTo>
                  <a:lnTo>
                    <a:pt x="20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47"/>
            <p:cNvSpPr>
              <a:spLocks noEditPoints="1"/>
            </p:cNvSpPr>
            <p:nvPr userDrawn="1"/>
          </p:nvSpPr>
          <p:spPr bwMode="auto">
            <a:xfrm>
              <a:off x="5943015" y="2871813"/>
              <a:ext cx="106363" cy="117476"/>
            </a:xfrm>
            <a:custGeom>
              <a:avLst/>
              <a:gdLst>
                <a:gd name="T0" fmla="*/ 7 w 28"/>
                <a:gd name="T1" fmla="*/ 17 h 31"/>
                <a:gd name="T2" fmla="*/ 14 w 28"/>
                <a:gd name="T3" fmla="*/ 26 h 31"/>
                <a:gd name="T4" fmla="*/ 21 w 28"/>
                <a:gd name="T5" fmla="*/ 21 h 31"/>
                <a:gd name="T6" fmla="*/ 27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5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2 h 31"/>
                <a:gd name="T22" fmla="*/ 14 w 28"/>
                <a:gd name="T23" fmla="*/ 5 h 31"/>
                <a:gd name="T24" fmla="*/ 7 w 28"/>
                <a:gd name="T25" fmla="*/ 12 h 31"/>
                <a:gd name="T26" fmla="*/ 21 w 28"/>
                <a:gd name="T2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8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1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5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2"/>
                  </a:moveTo>
                  <a:cubicBezTo>
                    <a:pt x="21" y="7"/>
                    <a:pt x="18" y="5"/>
                    <a:pt x="14" y="5"/>
                  </a:cubicBezTo>
                  <a:cubicBezTo>
                    <a:pt x="10" y="5"/>
                    <a:pt x="7" y="8"/>
                    <a:pt x="7" y="12"/>
                  </a:cubicBezTo>
                  <a:lnTo>
                    <a:pt x="21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9504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19087" y="1281113"/>
            <a:ext cx="8424863" cy="2965450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3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19087" y="1279525"/>
            <a:ext cx="4108897" cy="2965450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39816" y="1279525"/>
            <a:ext cx="4108897" cy="2965450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54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56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45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Green divider slide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40680" y="209464"/>
            <a:ext cx="8664218" cy="4240800"/>
          </a:xfrm>
          <a:prstGeom prst="rect">
            <a:avLst/>
          </a:prstGeom>
          <a:effectLst>
            <a:outerShdw blurRad="139700" dist="25400" dir="2700000" algn="tl" rotWithShape="0">
              <a:prstClr val="black">
                <a:alpha val="51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99953" y="1252074"/>
            <a:ext cx="4271296" cy="91953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en-GB" sz="2800" kern="1200" cap="all" baseline="0" dirty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0"/>
          </p:nvPr>
        </p:nvSpPr>
        <p:spPr>
          <a:xfrm>
            <a:off x="299953" y="2230223"/>
            <a:ext cx="5208151" cy="938799"/>
          </a:xfrm>
        </p:spPr>
        <p:txBody>
          <a:bodyPr>
            <a:noAutofit/>
          </a:bodyPr>
          <a:lstStyle>
            <a:lvl1pPr>
              <a:defRPr lang="en-US" sz="1600" b="1" kern="1200" cap="all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sz="1400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60000"/>
                    <a:lumOff val="40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60000"/>
                    <a:lumOff val="40000"/>
                  </a:schemeClr>
                </a:solidFill>
              </a:defRPr>
            </a:lvl5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3075" name="AutoShape 3"/>
          <p:cNvSpPr>
            <a:spLocks noChangeAspect="1" noChangeArrowheads="1" noTextEdit="1"/>
          </p:cNvSpPr>
          <p:nvPr userDrawn="1"/>
        </p:nvSpPr>
        <p:spPr bwMode="auto">
          <a:xfrm>
            <a:off x="3306763" y="1598613"/>
            <a:ext cx="1912937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8356600" y="2922588"/>
            <a:ext cx="119063" cy="155575"/>
          </a:xfrm>
          <a:custGeom>
            <a:avLst/>
            <a:gdLst>
              <a:gd name="T0" fmla="*/ 14 w 50"/>
              <a:gd name="T1" fmla="*/ 3 h 65"/>
              <a:gd name="T2" fmla="*/ 4 w 50"/>
              <a:gd name="T3" fmla="*/ 0 h 65"/>
              <a:gd name="T4" fmla="*/ 0 w 50"/>
              <a:gd name="T5" fmla="*/ 3 h 65"/>
              <a:gd name="T6" fmla="*/ 25 w 50"/>
              <a:gd name="T7" fmla="*/ 43 h 65"/>
              <a:gd name="T8" fmla="*/ 24 w 50"/>
              <a:gd name="T9" fmla="*/ 56 h 65"/>
              <a:gd name="T10" fmla="*/ 49 w 50"/>
              <a:gd name="T11" fmla="*/ 65 h 65"/>
              <a:gd name="T12" fmla="*/ 50 w 50"/>
              <a:gd name="T13" fmla="*/ 55 h 65"/>
              <a:gd name="T14" fmla="*/ 39 w 50"/>
              <a:gd name="T15" fmla="*/ 40 h 65"/>
              <a:gd name="T16" fmla="*/ 41 w 50"/>
              <a:gd name="T17" fmla="*/ 17 h 65"/>
              <a:gd name="T18" fmla="*/ 14 w 50"/>
              <a:gd name="T19" fmla="*/ 3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65">
                <a:moveTo>
                  <a:pt x="14" y="3"/>
                </a:moveTo>
                <a:cubicBezTo>
                  <a:pt x="4" y="0"/>
                  <a:pt x="4" y="0"/>
                  <a:pt x="4" y="0"/>
                </a:cubicBezTo>
                <a:cubicBezTo>
                  <a:pt x="0" y="3"/>
                  <a:pt x="0" y="3"/>
                  <a:pt x="0" y="3"/>
                </a:cubicBezTo>
                <a:cubicBezTo>
                  <a:pt x="25" y="43"/>
                  <a:pt x="25" y="43"/>
                  <a:pt x="25" y="43"/>
                </a:cubicBezTo>
                <a:cubicBezTo>
                  <a:pt x="24" y="56"/>
                  <a:pt x="24" y="56"/>
                  <a:pt x="24" y="56"/>
                </a:cubicBezTo>
                <a:cubicBezTo>
                  <a:pt x="49" y="65"/>
                  <a:pt x="49" y="65"/>
                  <a:pt x="49" y="65"/>
                </a:cubicBezTo>
                <a:cubicBezTo>
                  <a:pt x="50" y="55"/>
                  <a:pt x="50" y="55"/>
                  <a:pt x="50" y="55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40"/>
                  <a:pt x="39" y="31"/>
                  <a:pt x="41" y="17"/>
                </a:cubicBezTo>
                <a:lnTo>
                  <a:pt x="14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5"/>
          <p:cNvSpPr>
            <a:spLocks/>
          </p:cNvSpPr>
          <p:nvPr userDrawn="1"/>
        </p:nvSpPr>
        <p:spPr bwMode="auto">
          <a:xfrm>
            <a:off x="8661400" y="4803776"/>
            <a:ext cx="6350" cy="4763"/>
          </a:xfrm>
          <a:custGeom>
            <a:avLst/>
            <a:gdLst>
              <a:gd name="T0" fmla="*/ 0 w 4"/>
              <a:gd name="T1" fmla="*/ 3 h 3"/>
              <a:gd name="T2" fmla="*/ 4 w 4"/>
              <a:gd name="T3" fmla="*/ 3 h 3"/>
              <a:gd name="T4" fmla="*/ 4 w 4"/>
              <a:gd name="T5" fmla="*/ 0 h 3"/>
              <a:gd name="T6" fmla="*/ 0 w 4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3">
                <a:moveTo>
                  <a:pt x="0" y="3"/>
                </a:moveTo>
                <a:lnTo>
                  <a:pt x="4" y="3"/>
                </a:lnTo>
                <a:lnTo>
                  <a:pt x="4" y="0"/>
                </a:lnTo>
                <a:lnTo>
                  <a:pt x="0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238920" y="4528946"/>
            <a:ext cx="8666161" cy="442912"/>
          </a:xfrm>
          <a:custGeom>
            <a:avLst/>
            <a:gdLst>
              <a:gd name="T0" fmla="*/ 5257 w 5313"/>
              <a:gd name="T1" fmla="*/ 0 h 269"/>
              <a:gd name="T2" fmla="*/ 3721 w 5313"/>
              <a:gd name="T3" fmla="*/ 0 h 269"/>
              <a:gd name="T4" fmla="*/ 1592 w 5313"/>
              <a:gd name="T5" fmla="*/ 0 h 269"/>
              <a:gd name="T6" fmla="*/ 87 w 5313"/>
              <a:gd name="T7" fmla="*/ 0 h 269"/>
              <a:gd name="T8" fmla="*/ 87 w 5313"/>
              <a:gd name="T9" fmla="*/ 0 h 269"/>
              <a:gd name="T10" fmla="*/ 0 w 5313"/>
              <a:gd name="T11" fmla="*/ 0 h 269"/>
              <a:gd name="T12" fmla="*/ 0 w 5313"/>
              <a:gd name="T13" fmla="*/ 56 h 269"/>
              <a:gd name="T14" fmla="*/ 0 w 5313"/>
              <a:gd name="T15" fmla="*/ 74 h 269"/>
              <a:gd name="T16" fmla="*/ 0 w 5313"/>
              <a:gd name="T17" fmla="*/ 90 h 269"/>
              <a:gd name="T18" fmla="*/ 0 w 5313"/>
              <a:gd name="T19" fmla="*/ 130 h 269"/>
              <a:gd name="T20" fmla="*/ 0 w 5313"/>
              <a:gd name="T21" fmla="*/ 139 h 269"/>
              <a:gd name="T22" fmla="*/ 0 w 5313"/>
              <a:gd name="T23" fmla="*/ 170 h 269"/>
              <a:gd name="T24" fmla="*/ 0 w 5313"/>
              <a:gd name="T25" fmla="*/ 213 h 269"/>
              <a:gd name="T26" fmla="*/ 56 w 5313"/>
              <a:gd name="T27" fmla="*/ 269 h 269"/>
              <a:gd name="T28" fmla="*/ 1592 w 5313"/>
              <a:gd name="T29" fmla="*/ 269 h 269"/>
              <a:gd name="T30" fmla="*/ 3721 w 5313"/>
              <a:gd name="T31" fmla="*/ 269 h 269"/>
              <a:gd name="T32" fmla="*/ 5257 w 5313"/>
              <a:gd name="T33" fmla="*/ 269 h 269"/>
              <a:gd name="T34" fmla="*/ 5313 w 5313"/>
              <a:gd name="T35" fmla="*/ 213 h 269"/>
              <a:gd name="T36" fmla="*/ 5313 w 5313"/>
              <a:gd name="T37" fmla="*/ 195 h 269"/>
              <a:gd name="T38" fmla="*/ 5313 w 5313"/>
              <a:gd name="T39" fmla="*/ 139 h 269"/>
              <a:gd name="T40" fmla="*/ 5313 w 5313"/>
              <a:gd name="T41" fmla="*/ 130 h 269"/>
              <a:gd name="T42" fmla="*/ 5313 w 5313"/>
              <a:gd name="T43" fmla="*/ 99 h 269"/>
              <a:gd name="T44" fmla="*/ 5313 w 5313"/>
              <a:gd name="T45" fmla="*/ 56 h 269"/>
              <a:gd name="T46" fmla="*/ 5257 w 5313"/>
              <a:gd name="T4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313" h="269">
                <a:moveTo>
                  <a:pt x="5257" y="0"/>
                </a:moveTo>
                <a:cubicBezTo>
                  <a:pt x="3721" y="0"/>
                  <a:pt x="3721" y="0"/>
                  <a:pt x="3721" y="0"/>
                </a:cubicBezTo>
                <a:cubicBezTo>
                  <a:pt x="1592" y="0"/>
                  <a:pt x="1592" y="0"/>
                  <a:pt x="1592" y="0"/>
                </a:cubicBezTo>
                <a:cubicBezTo>
                  <a:pt x="477" y="0"/>
                  <a:pt x="171" y="0"/>
                  <a:pt x="8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3"/>
                  <a:pt x="0" y="69"/>
                  <a:pt x="0" y="74"/>
                </a:cubicBezTo>
                <a:cubicBezTo>
                  <a:pt x="0" y="80"/>
                  <a:pt x="0" y="85"/>
                  <a:pt x="0" y="90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3"/>
                  <a:pt x="0" y="136"/>
                  <a:pt x="0" y="139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243"/>
                  <a:pt x="25" y="269"/>
                  <a:pt x="56" y="269"/>
                </a:cubicBezTo>
                <a:cubicBezTo>
                  <a:pt x="1592" y="269"/>
                  <a:pt x="1592" y="269"/>
                  <a:pt x="1592" y="269"/>
                </a:cubicBezTo>
                <a:cubicBezTo>
                  <a:pt x="3721" y="269"/>
                  <a:pt x="3721" y="269"/>
                  <a:pt x="3721" y="269"/>
                </a:cubicBezTo>
                <a:cubicBezTo>
                  <a:pt x="5257" y="269"/>
                  <a:pt x="5257" y="269"/>
                  <a:pt x="5257" y="269"/>
                </a:cubicBezTo>
                <a:cubicBezTo>
                  <a:pt x="5288" y="269"/>
                  <a:pt x="5313" y="243"/>
                  <a:pt x="5313" y="213"/>
                </a:cubicBezTo>
                <a:cubicBezTo>
                  <a:pt x="5313" y="207"/>
                  <a:pt x="5313" y="201"/>
                  <a:pt x="5313" y="195"/>
                </a:cubicBezTo>
                <a:cubicBezTo>
                  <a:pt x="5313" y="164"/>
                  <a:pt x="5313" y="148"/>
                  <a:pt x="5313" y="139"/>
                </a:cubicBezTo>
                <a:cubicBezTo>
                  <a:pt x="5313" y="130"/>
                  <a:pt x="5313" y="130"/>
                  <a:pt x="5313" y="130"/>
                </a:cubicBezTo>
                <a:cubicBezTo>
                  <a:pt x="5313" y="99"/>
                  <a:pt x="5313" y="99"/>
                  <a:pt x="5313" y="99"/>
                </a:cubicBezTo>
                <a:cubicBezTo>
                  <a:pt x="5313" y="56"/>
                  <a:pt x="5313" y="56"/>
                  <a:pt x="5313" y="56"/>
                </a:cubicBezTo>
                <a:cubicBezTo>
                  <a:pt x="5313" y="26"/>
                  <a:pt x="5288" y="0"/>
                  <a:pt x="5257" y="0"/>
                </a:cubicBezTo>
                <a:close/>
              </a:path>
            </a:pathLst>
          </a:custGeom>
          <a:gradFill>
            <a:gsLst>
              <a:gs pos="78000">
                <a:srgbClr val="96BF3D"/>
              </a:gs>
              <a:gs pos="0">
                <a:srgbClr val="C9D22C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0" eaLnBrk="1" latinLnBrk="0" hangingPunct="1"/>
            <a:endParaRPr lang="en-GB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3" name="Group 50"/>
          <p:cNvGrpSpPr/>
          <p:nvPr userDrawn="1"/>
        </p:nvGrpSpPr>
        <p:grpSpPr>
          <a:xfrm>
            <a:off x="395536" y="4565787"/>
            <a:ext cx="841030" cy="362692"/>
            <a:chOff x="2639403" y="1492269"/>
            <a:chExt cx="3556026" cy="1533532"/>
          </a:xfrm>
        </p:grpSpPr>
        <p:sp>
          <p:nvSpPr>
            <p:cNvPr id="64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2639403" y="1492269"/>
              <a:ext cx="3556026" cy="153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9"/>
            <p:cNvSpPr>
              <a:spLocks/>
            </p:cNvSpPr>
            <p:nvPr userDrawn="1"/>
          </p:nvSpPr>
          <p:spPr bwMode="auto">
            <a:xfrm>
              <a:off x="3109306" y="1855808"/>
              <a:ext cx="238127" cy="225426"/>
            </a:xfrm>
            <a:custGeom>
              <a:avLst/>
              <a:gdLst>
                <a:gd name="T0" fmla="*/ 76 w 150"/>
                <a:gd name="T1" fmla="*/ 109 h 142"/>
                <a:gd name="T2" fmla="*/ 29 w 150"/>
                <a:gd name="T3" fmla="*/ 142 h 142"/>
                <a:gd name="T4" fmla="*/ 45 w 150"/>
                <a:gd name="T5" fmla="*/ 88 h 142"/>
                <a:gd name="T6" fmla="*/ 0 w 150"/>
                <a:gd name="T7" fmla="*/ 54 h 142"/>
                <a:gd name="T8" fmla="*/ 57 w 150"/>
                <a:gd name="T9" fmla="*/ 54 h 142"/>
                <a:gd name="T10" fmla="*/ 76 w 150"/>
                <a:gd name="T11" fmla="*/ 0 h 142"/>
                <a:gd name="T12" fmla="*/ 93 w 150"/>
                <a:gd name="T13" fmla="*/ 54 h 142"/>
                <a:gd name="T14" fmla="*/ 150 w 150"/>
                <a:gd name="T15" fmla="*/ 54 h 142"/>
                <a:gd name="T16" fmla="*/ 105 w 150"/>
                <a:gd name="T17" fmla="*/ 88 h 142"/>
                <a:gd name="T18" fmla="*/ 121 w 150"/>
                <a:gd name="T19" fmla="*/ 142 h 142"/>
                <a:gd name="T20" fmla="*/ 76 w 150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142">
                  <a:moveTo>
                    <a:pt x="76" y="109"/>
                  </a:moveTo>
                  <a:lnTo>
                    <a:pt x="29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3" y="54"/>
                  </a:lnTo>
                  <a:lnTo>
                    <a:pt x="150" y="54"/>
                  </a:lnTo>
                  <a:lnTo>
                    <a:pt x="105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10"/>
            <p:cNvSpPr>
              <a:spLocks/>
            </p:cNvSpPr>
            <p:nvPr userDrawn="1"/>
          </p:nvSpPr>
          <p:spPr bwMode="auto">
            <a:xfrm>
              <a:off x="3383946" y="1601807"/>
              <a:ext cx="241302" cy="227014"/>
            </a:xfrm>
            <a:custGeom>
              <a:avLst/>
              <a:gdLst>
                <a:gd name="T0" fmla="*/ 76 w 152"/>
                <a:gd name="T1" fmla="*/ 110 h 143"/>
                <a:gd name="T2" fmla="*/ 29 w 152"/>
                <a:gd name="T3" fmla="*/ 143 h 143"/>
                <a:gd name="T4" fmla="*/ 48 w 152"/>
                <a:gd name="T5" fmla="*/ 88 h 143"/>
                <a:gd name="T6" fmla="*/ 0 w 152"/>
                <a:gd name="T7" fmla="*/ 55 h 143"/>
                <a:gd name="T8" fmla="*/ 57 w 152"/>
                <a:gd name="T9" fmla="*/ 55 h 143"/>
                <a:gd name="T10" fmla="*/ 76 w 152"/>
                <a:gd name="T11" fmla="*/ 0 h 143"/>
                <a:gd name="T12" fmla="*/ 95 w 152"/>
                <a:gd name="T13" fmla="*/ 55 h 143"/>
                <a:gd name="T14" fmla="*/ 152 w 152"/>
                <a:gd name="T15" fmla="*/ 55 h 143"/>
                <a:gd name="T16" fmla="*/ 105 w 152"/>
                <a:gd name="T17" fmla="*/ 88 h 143"/>
                <a:gd name="T18" fmla="*/ 124 w 152"/>
                <a:gd name="T19" fmla="*/ 143 h 143"/>
                <a:gd name="T20" fmla="*/ 76 w 152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43">
                  <a:moveTo>
                    <a:pt x="76" y="110"/>
                  </a:moveTo>
                  <a:lnTo>
                    <a:pt x="29" y="143"/>
                  </a:lnTo>
                  <a:lnTo>
                    <a:pt x="48" y="88"/>
                  </a:lnTo>
                  <a:lnTo>
                    <a:pt x="0" y="55"/>
                  </a:lnTo>
                  <a:lnTo>
                    <a:pt x="57" y="55"/>
                  </a:lnTo>
                  <a:lnTo>
                    <a:pt x="76" y="0"/>
                  </a:lnTo>
                  <a:lnTo>
                    <a:pt x="95" y="55"/>
                  </a:lnTo>
                  <a:lnTo>
                    <a:pt x="152" y="55"/>
                  </a:lnTo>
                  <a:lnTo>
                    <a:pt x="105" y="88"/>
                  </a:lnTo>
                  <a:lnTo>
                    <a:pt x="124" y="143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11"/>
            <p:cNvSpPr>
              <a:spLocks/>
            </p:cNvSpPr>
            <p:nvPr userDrawn="1"/>
          </p:nvSpPr>
          <p:spPr bwMode="auto">
            <a:xfrm>
              <a:off x="3742724" y="1495444"/>
              <a:ext cx="239714" cy="227014"/>
            </a:xfrm>
            <a:custGeom>
              <a:avLst/>
              <a:gdLst>
                <a:gd name="T0" fmla="*/ 75 w 151"/>
                <a:gd name="T1" fmla="*/ 110 h 143"/>
                <a:gd name="T2" fmla="*/ 28 w 151"/>
                <a:gd name="T3" fmla="*/ 143 h 143"/>
                <a:gd name="T4" fmla="*/ 47 w 151"/>
                <a:gd name="T5" fmla="*/ 89 h 143"/>
                <a:gd name="T6" fmla="*/ 0 w 151"/>
                <a:gd name="T7" fmla="*/ 55 h 143"/>
                <a:gd name="T8" fmla="*/ 56 w 151"/>
                <a:gd name="T9" fmla="*/ 55 h 143"/>
                <a:gd name="T10" fmla="*/ 75 w 151"/>
                <a:gd name="T11" fmla="*/ 0 h 143"/>
                <a:gd name="T12" fmla="*/ 92 w 151"/>
                <a:gd name="T13" fmla="*/ 55 h 143"/>
                <a:gd name="T14" fmla="*/ 151 w 151"/>
                <a:gd name="T15" fmla="*/ 55 h 143"/>
                <a:gd name="T16" fmla="*/ 104 w 151"/>
                <a:gd name="T17" fmla="*/ 89 h 143"/>
                <a:gd name="T18" fmla="*/ 123 w 151"/>
                <a:gd name="T19" fmla="*/ 143 h 143"/>
                <a:gd name="T20" fmla="*/ 75 w 151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143">
                  <a:moveTo>
                    <a:pt x="75" y="110"/>
                  </a:moveTo>
                  <a:lnTo>
                    <a:pt x="28" y="143"/>
                  </a:lnTo>
                  <a:lnTo>
                    <a:pt x="47" y="89"/>
                  </a:lnTo>
                  <a:lnTo>
                    <a:pt x="0" y="55"/>
                  </a:lnTo>
                  <a:lnTo>
                    <a:pt x="56" y="55"/>
                  </a:lnTo>
                  <a:lnTo>
                    <a:pt x="75" y="0"/>
                  </a:lnTo>
                  <a:lnTo>
                    <a:pt x="92" y="55"/>
                  </a:lnTo>
                  <a:lnTo>
                    <a:pt x="151" y="55"/>
                  </a:lnTo>
                  <a:lnTo>
                    <a:pt x="104" y="89"/>
                  </a:lnTo>
                  <a:lnTo>
                    <a:pt x="123" y="143"/>
                  </a:lnTo>
                  <a:lnTo>
                    <a:pt x="75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12"/>
            <p:cNvSpPr>
              <a:spLocks/>
            </p:cNvSpPr>
            <p:nvPr userDrawn="1"/>
          </p:nvSpPr>
          <p:spPr bwMode="auto">
            <a:xfrm>
              <a:off x="4111026" y="1557357"/>
              <a:ext cx="236539" cy="225426"/>
            </a:xfrm>
            <a:custGeom>
              <a:avLst/>
              <a:gdLst>
                <a:gd name="T0" fmla="*/ 76 w 149"/>
                <a:gd name="T1" fmla="*/ 109 h 142"/>
                <a:gd name="T2" fmla="*/ 28 w 149"/>
                <a:gd name="T3" fmla="*/ 142 h 142"/>
                <a:gd name="T4" fmla="*/ 45 w 149"/>
                <a:gd name="T5" fmla="*/ 88 h 142"/>
                <a:gd name="T6" fmla="*/ 0 w 149"/>
                <a:gd name="T7" fmla="*/ 54 h 142"/>
                <a:gd name="T8" fmla="*/ 57 w 149"/>
                <a:gd name="T9" fmla="*/ 54 h 142"/>
                <a:gd name="T10" fmla="*/ 76 w 149"/>
                <a:gd name="T11" fmla="*/ 0 h 142"/>
                <a:gd name="T12" fmla="*/ 92 w 149"/>
                <a:gd name="T13" fmla="*/ 54 h 142"/>
                <a:gd name="T14" fmla="*/ 149 w 149"/>
                <a:gd name="T15" fmla="*/ 54 h 142"/>
                <a:gd name="T16" fmla="*/ 104 w 149"/>
                <a:gd name="T17" fmla="*/ 88 h 142"/>
                <a:gd name="T18" fmla="*/ 121 w 149"/>
                <a:gd name="T19" fmla="*/ 142 h 142"/>
                <a:gd name="T20" fmla="*/ 76 w 149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142">
                  <a:moveTo>
                    <a:pt x="76" y="109"/>
                  </a:moveTo>
                  <a:lnTo>
                    <a:pt x="28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2" y="54"/>
                  </a:lnTo>
                  <a:lnTo>
                    <a:pt x="149" y="54"/>
                  </a:lnTo>
                  <a:lnTo>
                    <a:pt x="104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13"/>
            <p:cNvSpPr>
              <a:spLocks/>
            </p:cNvSpPr>
            <p:nvPr userDrawn="1"/>
          </p:nvSpPr>
          <p:spPr bwMode="auto">
            <a:xfrm>
              <a:off x="4415828" y="1763733"/>
              <a:ext cx="236539" cy="227014"/>
            </a:xfrm>
            <a:custGeom>
              <a:avLst/>
              <a:gdLst>
                <a:gd name="T0" fmla="*/ 76 w 149"/>
                <a:gd name="T1" fmla="*/ 110 h 143"/>
                <a:gd name="T2" fmla="*/ 28 w 149"/>
                <a:gd name="T3" fmla="*/ 143 h 143"/>
                <a:gd name="T4" fmla="*/ 45 w 149"/>
                <a:gd name="T5" fmla="*/ 89 h 143"/>
                <a:gd name="T6" fmla="*/ 0 w 149"/>
                <a:gd name="T7" fmla="*/ 55 h 143"/>
                <a:gd name="T8" fmla="*/ 57 w 149"/>
                <a:gd name="T9" fmla="*/ 55 h 143"/>
                <a:gd name="T10" fmla="*/ 76 w 149"/>
                <a:gd name="T11" fmla="*/ 0 h 143"/>
                <a:gd name="T12" fmla="*/ 92 w 149"/>
                <a:gd name="T13" fmla="*/ 55 h 143"/>
                <a:gd name="T14" fmla="*/ 149 w 149"/>
                <a:gd name="T15" fmla="*/ 55 h 143"/>
                <a:gd name="T16" fmla="*/ 104 w 149"/>
                <a:gd name="T17" fmla="*/ 89 h 143"/>
                <a:gd name="T18" fmla="*/ 121 w 149"/>
                <a:gd name="T19" fmla="*/ 143 h 143"/>
                <a:gd name="T20" fmla="*/ 76 w 149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143">
                  <a:moveTo>
                    <a:pt x="76" y="110"/>
                  </a:moveTo>
                  <a:lnTo>
                    <a:pt x="28" y="143"/>
                  </a:lnTo>
                  <a:lnTo>
                    <a:pt x="45" y="89"/>
                  </a:lnTo>
                  <a:lnTo>
                    <a:pt x="0" y="55"/>
                  </a:lnTo>
                  <a:lnTo>
                    <a:pt x="57" y="55"/>
                  </a:lnTo>
                  <a:lnTo>
                    <a:pt x="76" y="0"/>
                  </a:lnTo>
                  <a:lnTo>
                    <a:pt x="92" y="55"/>
                  </a:lnTo>
                  <a:lnTo>
                    <a:pt x="149" y="55"/>
                  </a:lnTo>
                  <a:lnTo>
                    <a:pt x="104" y="89"/>
                  </a:lnTo>
                  <a:lnTo>
                    <a:pt x="121" y="143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14"/>
            <p:cNvSpPr>
              <a:spLocks/>
            </p:cNvSpPr>
            <p:nvPr userDrawn="1"/>
          </p:nvSpPr>
          <p:spPr bwMode="auto">
            <a:xfrm>
              <a:off x="4561880" y="2105047"/>
              <a:ext cx="241302" cy="225426"/>
            </a:xfrm>
            <a:custGeom>
              <a:avLst/>
              <a:gdLst>
                <a:gd name="T0" fmla="*/ 76 w 152"/>
                <a:gd name="T1" fmla="*/ 109 h 142"/>
                <a:gd name="T2" fmla="*/ 29 w 152"/>
                <a:gd name="T3" fmla="*/ 142 h 142"/>
                <a:gd name="T4" fmla="*/ 45 w 152"/>
                <a:gd name="T5" fmla="*/ 88 h 142"/>
                <a:gd name="T6" fmla="*/ 0 w 152"/>
                <a:gd name="T7" fmla="*/ 54 h 142"/>
                <a:gd name="T8" fmla="*/ 57 w 152"/>
                <a:gd name="T9" fmla="*/ 54 h 142"/>
                <a:gd name="T10" fmla="*/ 76 w 152"/>
                <a:gd name="T11" fmla="*/ 0 h 142"/>
                <a:gd name="T12" fmla="*/ 93 w 152"/>
                <a:gd name="T13" fmla="*/ 54 h 142"/>
                <a:gd name="T14" fmla="*/ 152 w 152"/>
                <a:gd name="T15" fmla="*/ 54 h 142"/>
                <a:gd name="T16" fmla="*/ 105 w 152"/>
                <a:gd name="T17" fmla="*/ 88 h 142"/>
                <a:gd name="T18" fmla="*/ 121 w 152"/>
                <a:gd name="T19" fmla="*/ 142 h 142"/>
                <a:gd name="T20" fmla="*/ 76 w 152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42">
                  <a:moveTo>
                    <a:pt x="76" y="109"/>
                  </a:moveTo>
                  <a:lnTo>
                    <a:pt x="29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3" y="54"/>
                  </a:lnTo>
                  <a:lnTo>
                    <a:pt x="152" y="54"/>
                  </a:lnTo>
                  <a:lnTo>
                    <a:pt x="105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15"/>
            <p:cNvSpPr>
              <a:spLocks/>
            </p:cNvSpPr>
            <p:nvPr userDrawn="1"/>
          </p:nvSpPr>
          <p:spPr bwMode="auto">
            <a:xfrm>
              <a:off x="3937987" y="2190772"/>
              <a:ext cx="544516" cy="798516"/>
            </a:xfrm>
            <a:custGeom>
              <a:avLst/>
              <a:gdLst>
                <a:gd name="T0" fmla="*/ 0 w 343"/>
                <a:gd name="T1" fmla="*/ 0 h 503"/>
                <a:gd name="T2" fmla="*/ 0 w 343"/>
                <a:gd name="T3" fmla="*/ 503 h 503"/>
                <a:gd name="T4" fmla="*/ 142 w 343"/>
                <a:gd name="T5" fmla="*/ 503 h 503"/>
                <a:gd name="T6" fmla="*/ 142 w 343"/>
                <a:gd name="T7" fmla="*/ 310 h 503"/>
                <a:gd name="T8" fmla="*/ 324 w 343"/>
                <a:gd name="T9" fmla="*/ 310 h 503"/>
                <a:gd name="T10" fmla="*/ 324 w 343"/>
                <a:gd name="T11" fmla="*/ 196 h 503"/>
                <a:gd name="T12" fmla="*/ 142 w 343"/>
                <a:gd name="T13" fmla="*/ 196 h 503"/>
                <a:gd name="T14" fmla="*/ 142 w 343"/>
                <a:gd name="T15" fmla="*/ 115 h 503"/>
                <a:gd name="T16" fmla="*/ 343 w 343"/>
                <a:gd name="T17" fmla="*/ 115 h 503"/>
                <a:gd name="T18" fmla="*/ 343 w 343"/>
                <a:gd name="T19" fmla="*/ 0 h 503"/>
                <a:gd name="T20" fmla="*/ 0 w 343"/>
                <a:gd name="T21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3" h="503">
                  <a:moveTo>
                    <a:pt x="0" y="0"/>
                  </a:moveTo>
                  <a:lnTo>
                    <a:pt x="0" y="503"/>
                  </a:lnTo>
                  <a:lnTo>
                    <a:pt x="142" y="503"/>
                  </a:lnTo>
                  <a:lnTo>
                    <a:pt x="142" y="310"/>
                  </a:lnTo>
                  <a:lnTo>
                    <a:pt x="324" y="310"/>
                  </a:lnTo>
                  <a:lnTo>
                    <a:pt x="324" y="196"/>
                  </a:lnTo>
                  <a:lnTo>
                    <a:pt x="142" y="196"/>
                  </a:lnTo>
                  <a:lnTo>
                    <a:pt x="142" y="115"/>
                  </a:lnTo>
                  <a:lnTo>
                    <a:pt x="343" y="115"/>
                  </a:lnTo>
                  <a:lnTo>
                    <a:pt x="3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16"/>
            <p:cNvSpPr>
              <a:spLocks/>
            </p:cNvSpPr>
            <p:nvPr userDrawn="1"/>
          </p:nvSpPr>
          <p:spPr bwMode="auto">
            <a:xfrm>
              <a:off x="3268058" y="2190772"/>
              <a:ext cx="598492" cy="798516"/>
            </a:xfrm>
            <a:custGeom>
              <a:avLst/>
              <a:gdLst>
                <a:gd name="T0" fmla="*/ 377 w 377"/>
                <a:gd name="T1" fmla="*/ 0 h 503"/>
                <a:gd name="T2" fmla="*/ 0 w 377"/>
                <a:gd name="T3" fmla="*/ 0 h 503"/>
                <a:gd name="T4" fmla="*/ 0 w 377"/>
                <a:gd name="T5" fmla="*/ 115 h 503"/>
                <a:gd name="T6" fmla="*/ 118 w 377"/>
                <a:gd name="T7" fmla="*/ 115 h 503"/>
                <a:gd name="T8" fmla="*/ 118 w 377"/>
                <a:gd name="T9" fmla="*/ 503 h 503"/>
                <a:gd name="T10" fmla="*/ 261 w 377"/>
                <a:gd name="T11" fmla="*/ 503 h 503"/>
                <a:gd name="T12" fmla="*/ 261 w 377"/>
                <a:gd name="T13" fmla="*/ 115 h 503"/>
                <a:gd name="T14" fmla="*/ 377 w 377"/>
                <a:gd name="T15" fmla="*/ 115 h 503"/>
                <a:gd name="T16" fmla="*/ 377 w 377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7" h="503">
                  <a:moveTo>
                    <a:pt x="377" y="0"/>
                  </a:moveTo>
                  <a:lnTo>
                    <a:pt x="0" y="0"/>
                  </a:lnTo>
                  <a:lnTo>
                    <a:pt x="0" y="115"/>
                  </a:lnTo>
                  <a:lnTo>
                    <a:pt x="118" y="115"/>
                  </a:lnTo>
                  <a:lnTo>
                    <a:pt x="118" y="503"/>
                  </a:lnTo>
                  <a:lnTo>
                    <a:pt x="261" y="503"/>
                  </a:lnTo>
                  <a:lnTo>
                    <a:pt x="261" y="115"/>
                  </a:lnTo>
                  <a:lnTo>
                    <a:pt x="377" y="115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17"/>
            <p:cNvSpPr>
              <a:spLocks/>
            </p:cNvSpPr>
            <p:nvPr userDrawn="1"/>
          </p:nvSpPr>
          <p:spPr bwMode="auto">
            <a:xfrm>
              <a:off x="2642578" y="2190772"/>
              <a:ext cx="546104" cy="798516"/>
            </a:xfrm>
            <a:custGeom>
              <a:avLst/>
              <a:gdLst>
                <a:gd name="T0" fmla="*/ 344 w 344"/>
                <a:gd name="T1" fmla="*/ 115 h 503"/>
                <a:gd name="T2" fmla="*/ 344 w 344"/>
                <a:gd name="T3" fmla="*/ 0 h 503"/>
                <a:gd name="T4" fmla="*/ 0 w 344"/>
                <a:gd name="T5" fmla="*/ 0 h 503"/>
                <a:gd name="T6" fmla="*/ 0 w 344"/>
                <a:gd name="T7" fmla="*/ 503 h 503"/>
                <a:gd name="T8" fmla="*/ 344 w 344"/>
                <a:gd name="T9" fmla="*/ 503 h 503"/>
                <a:gd name="T10" fmla="*/ 344 w 344"/>
                <a:gd name="T11" fmla="*/ 388 h 503"/>
                <a:gd name="T12" fmla="*/ 143 w 344"/>
                <a:gd name="T13" fmla="*/ 388 h 503"/>
                <a:gd name="T14" fmla="*/ 143 w 344"/>
                <a:gd name="T15" fmla="*/ 310 h 503"/>
                <a:gd name="T16" fmla="*/ 325 w 344"/>
                <a:gd name="T17" fmla="*/ 310 h 503"/>
                <a:gd name="T18" fmla="*/ 325 w 344"/>
                <a:gd name="T19" fmla="*/ 196 h 503"/>
                <a:gd name="T20" fmla="*/ 143 w 344"/>
                <a:gd name="T21" fmla="*/ 196 h 503"/>
                <a:gd name="T22" fmla="*/ 143 w 344"/>
                <a:gd name="T23" fmla="*/ 115 h 503"/>
                <a:gd name="T24" fmla="*/ 344 w 344"/>
                <a:gd name="T25" fmla="*/ 11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503">
                  <a:moveTo>
                    <a:pt x="344" y="115"/>
                  </a:moveTo>
                  <a:lnTo>
                    <a:pt x="344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344" y="503"/>
                  </a:lnTo>
                  <a:lnTo>
                    <a:pt x="344" y="388"/>
                  </a:lnTo>
                  <a:lnTo>
                    <a:pt x="143" y="388"/>
                  </a:lnTo>
                  <a:lnTo>
                    <a:pt x="143" y="310"/>
                  </a:lnTo>
                  <a:lnTo>
                    <a:pt x="325" y="310"/>
                  </a:lnTo>
                  <a:lnTo>
                    <a:pt x="325" y="196"/>
                  </a:lnTo>
                  <a:lnTo>
                    <a:pt x="143" y="196"/>
                  </a:lnTo>
                  <a:lnTo>
                    <a:pt x="143" y="115"/>
                  </a:lnTo>
                  <a:lnTo>
                    <a:pt x="344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18"/>
            <p:cNvSpPr>
              <a:spLocks/>
            </p:cNvSpPr>
            <p:nvPr userDrawn="1"/>
          </p:nvSpPr>
          <p:spPr bwMode="auto">
            <a:xfrm>
              <a:off x="4596805" y="2581299"/>
              <a:ext cx="179389" cy="146051"/>
            </a:xfrm>
            <a:custGeom>
              <a:avLst/>
              <a:gdLst>
                <a:gd name="T0" fmla="*/ 0 w 113"/>
                <a:gd name="T1" fmla="*/ 0 h 92"/>
                <a:gd name="T2" fmla="*/ 16 w 113"/>
                <a:gd name="T3" fmla="*/ 0 h 92"/>
                <a:gd name="T4" fmla="*/ 33 w 113"/>
                <a:gd name="T5" fmla="*/ 71 h 92"/>
                <a:gd name="T6" fmla="*/ 52 w 113"/>
                <a:gd name="T7" fmla="*/ 0 h 92"/>
                <a:gd name="T8" fmla="*/ 66 w 113"/>
                <a:gd name="T9" fmla="*/ 0 h 92"/>
                <a:gd name="T10" fmla="*/ 83 w 113"/>
                <a:gd name="T11" fmla="*/ 71 h 92"/>
                <a:gd name="T12" fmla="*/ 101 w 113"/>
                <a:gd name="T13" fmla="*/ 0 h 92"/>
                <a:gd name="T14" fmla="*/ 113 w 113"/>
                <a:gd name="T15" fmla="*/ 0 h 92"/>
                <a:gd name="T16" fmla="*/ 90 w 113"/>
                <a:gd name="T17" fmla="*/ 92 h 92"/>
                <a:gd name="T18" fmla="*/ 75 w 113"/>
                <a:gd name="T19" fmla="*/ 92 h 92"/>
                <a:gd name="T20" fmla="*/ 56 w 113"/>
                <a:gd name="T21" fmla="*/ 26 h 92"/>
                <a:gd name="T22" fmla="*/ 40 w 113"/>
                <a:gd name="T23" fmla="*/ 92 h 92"/>
                <a:gd name="T24" fmla="*/ 23 w 113"/>
                <a:gd name="T25" fmla="*/ 92 h 92"/>
                <a:gd name="T26" fmla="*/ 0 w 113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92">
                  <a:moveTo>
                    <a:pt x="0" y="0"/>
                  </a:moveTo>
                  <a:lnTo>
                    <a:pt x="16" y="0"/>
                  </a:lnTo>
                  <a:lnTo>
                    <a:pt x="33" y="71"/>
                  </a:lnTo>
                  <a:lnTo>
                    <a:pt x="52" y="0"/>
                  </a:lnTo>
                  <a:lnTo>
                    <a:pt x="66" y="0"/>
                  </a:lnTo>
                  <a:lnTo>
                    <a:pt x="83" y="71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90" y="92"/>
                  </a:lnTo>
                  <a:lnTo>
                    <a:pt x="75" y="92"/>
                  </a:lnTo>
                  <a:lnTo>
                    <a:pt x="56" y="26"/>
                  </a:lnTo>
                  <a:lnTo>
                    <a:pt x="40" y="92"/>
                  </a:lnTo>
                  <a:lnTo>
                    <a:pt x="23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19"/>
            <p:cNvSpPr>
              <a:spLocks noEditPoints="1"/>
            </p:cNvSpPr>
            <p:nvPr userDrawn="1"/>
          </p:nvSpPr>
          <p:spPr bwMode="auto">
            <a:xfrm>
              <a:off x="4776194" y="2614637"/>
              <a:ext cx="106363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8" y="26"/>
                    <a:pt x="21" y="23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10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20"/>
            <p:cNvSpPr>
              <a:spLocks/>
            </p:cNvSpPr>
            <p:nvPr userDrawn="1"/>
          </p:nvSpPr>
          <p:spPr bwMode="auto">
            <a:xfrm>
              <a:off x="4901607" y="2614637"/>
              <a:ext cx="58738" cy="112713"/>
            </a:xfrm>
            <a:custGeom>
              <a:avLst/>
              <a:gdLst>
                <a:gd name="T0" fmla="*/ 16 w 16"/>
                <a:gd name="T1" fmla="*/ 7 h 30"/>
                <a:gd name="T2" fmla="*/ 14 w 16"/>
                <a:gd name="T3" fmla="*/ 7 h 30"/>
                <a:gd name="T4" fmla="*/ 6 w 16"/>
                <a:gd name="T5" fmla="*/ 16 h 30"/>
                <a:gd name="T6" fmla="*/ 6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8 h 30"/>
                <a:gd name="T16" fmla="*/ 14 w 16"/>
                <a:gd name="T17" fmla="*/ 0 h 30"/>
                <a:gd name="T18" fmla="*/ 16 w 16"/>
                <a:gd name="T19" fmla="*/ 1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4" y="7"/>
                    <a:pt x="14" y="7"/>
                  </a:cubicBezTo>
                  <a:cubicBezTo>
                    <a:pt x="9" y="7"/>
                    <a:pt x="6" y="10"/>
                    <a:pt x="6" y="1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4" y="0"/>
                    <a:pt x="15" y="0"/>
                    <a:pt x="16" y="1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21"/>
            <p:cNvSpPr>
              <a:spLocks/>
            </p:cNvSpPr>
            <p:nvPr userDrawn="1"/>
          </p:nvSpPr>
          <p:spPr bwMode="auto">
            <a:xfrm>
              <a:off x="4973045" y="2581299"/>
              <a:ext cx="96838" cy="146051"/>
            </a:xfrm>
            <a:custGeom>
              <a:avLst/>
              <a:gdLst>
                <a:gd name="T0" fmla="*/ 14 w 61"/>
                <a:gd name="T1" fmla="*/ 0 h 92"/>
                <a:gd name="T2" fmla="*/ 14 w 61"/>
                <a:gd name="T3" fmla="*/ 57 h 92"/>
                <a:gd name="T4" fmla="*/ 42 w 61"/>
                <a:gd name="T5" fmla="*/ 23 h 92"/>
                <a:gd name="T6" fmla="*/ 59 w 61"/>
                <a:gd name="T7" fmla="*/ 23 h 92"/>
                <a:gd name="T8" fmla="*/ 38 w 61"/>
                <a:gd name="T9" fmla="*/ 47 h 92"/>
                <a:gd name="T10" fmla="*/ 61 w 61"/>
                <a:gd name="T11" fmla="*/ 92 h 92"/>
                <a:gd name="T12" fmla="*/ 45 w 61"/>
                <a:gd name="T13" fmla="*/ 92 h 92"/>
                <a:gd name="T14" fmla="*/ 26 w 61"/>
                <a:gd name="T15" fmla="*/ 57 h 92"/>
                <a:gd name="T16" fmla="*/ 14 w 61"/>
                <a:gd name="T17" fmla="*/ 71 h 92"/>
                <a:gd name="T18" fmla="*/ 14 w 61"/>
                <a:gd name="T19" fmla="*/ 92 h 92"/>
                <a:gd name="T20" fmla="*/ 0 w 61"/>
                <a:gd name="T21" fmla="*/ 92 h 92"/>
                <a:gd name="T22" fmla="*/ 0 w 61"/>
                <a:gd name="T23" fmla="*/ 0 h 92"/>
                <a:gd name="T24" fmla="*/ 14 w 61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92">
                  <a:moveTo>
                    <a:pt x="14" y="0"/>
                  </a:moveTo>
                  <a:lnTo>
                    <a:pt x="14" y="57"/>
                  </a:lnTo>
                  <a:lnTo>
                    <a:pt x="42" y="23"/>
                  </a:lnTo>
                  <a:lnTo>
                    <a:pt x="59" y="23"/>
                  </a:lnTo>
                  <a:lnTo>
                    <a:pt x="38" y="47"/>
                  </a:lnTo>
                  <a:lnTo>
                    <a:pt x="61" y="92"/>
                  </a:lnTo>
                  <a:lnTo>
                    <a:pt x="45" y="92"/>
                  </a:lnTo>
                  <a:lnTo>
                    <a:pt x="26" y="57"/>
                  </a:lnTo>
                  <a:lnTo>
                    <a:pt x="14" y="71"/>
                  </a:lnTo>
                  <a:lnTo>
                    <a:pt x="14" y="92"/>
                  </a:lnTo>
                  <a:lnTo>
                    <a:pt x="0" y="92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22"/>
            <p:cNvSpPr>
              <a:spLocks noEditPoints="1"/>
            </p:cNvSpPr>
            <p:nvPr userDrawn="1"/>
          </p:nvSpPr>
          <p:spPr bwMode="auto">
            <a:xfrm>
              <a:off x="5080996" y="2581299"/>
              <a:ext cx="26988" cy="146051"/>
            </a:xfrm>
            <a:custGeom>
              <a:avLst/>
              <a:gdLst>
                <a:gd name="T0" fmla="*/ 17 w 17"/>
                <a:gd name="T1" fmla="*/ 14 h 92"/>
                <a:gd name="T2" fmla="*/ 0 w 17"/>
                <a:gd name="T3" fmla="*/ 14 h 92"/>
                <a:gd name="T4" fmla="*/ 0 w 17"/>
                <a:gd name="T5" fmla="*/ 0 h 92"/>
                <a:gd name="T6" fmla="*/ 17 w 17"/>
                <a:gd name="T7" fmla="*/ 0 h 92"/>
                <a:gd name="T8" fmla="*/ 17 w 17"/>
                <a:gd name="T9" fmla="*/ 14 h 92"/>
                <a:gd name="T10" fmla="*/ 17 w 17"/>
                <a:gd name="T11" fmla="*/ 92 h 92"/>
                <a:gd name="T12" fmla="*/ 0 w 17"/>
                <a:gd name="T13" fmla="*/ 92 h 92"/>
                <a:gd name="T14" fmla="*/ 0 w 17"/>
                <a:gd name="T15" fmla="*/ 23 h 92"/>
                <a:gd name="T16" fmla="*/ 17 w 17"/>
                <a:gd name="T17" fmla="*/ 23 h 92"/>
                <a:gd name="T18" fmla="*/ 17 w 17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92">
                  <a:moveTo>
                    <a:pt x="1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"/>
                  </a:lnTo>
                  <a:close/>
                  <a:moveTo>
                    <a:pt x="17" y="92"/>
                  </a:moveTo>
                  <a:lnTo>
                    <a:pt x="0" y="92"/>
                  </a:lnTo>
                  <a:lnTo>
                    <a:pt x="0" y="23"/>
                  </a:lnTo>
                  <a:lnTo>
                    <a:pt x="17" y="23"/>
                  </a:lnTo>
                  <a:lnTo>
                    <a:pt x="17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23"/>
            <p:cNvSpPr>
              <a:spLocks/>
            </p:cNvSpPr>
            <p:nvPr userDrawn="1"/>
          </p:nvSpPr>
          <p:spPr bwMode="auto">
            <a:xfrm>
              <a:off x="5130209" y="2614637"/>
              <a:ext cx="90488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2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4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2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8"/>
                    <a:pt x="16" y="5"/>
                    <a:pt x="13" y="5"/>
                  </a:cubicBezTo>
                  <a:cubicBezTo>
                    <a:pt x="9" y="5"/>
                    <a:pt x="6" y="9"/>
                    <a:pt x="6" y="14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24"/>
            <p:cNvSpPr>
              <a:spLocks noEditPoints="1"/>
            </p:cNvSpPr>
            <p:nvPr userDrawn="1"/>
          </p:nvSpPr>
          <p:spPr bwMode="auto">
            <a:xfrm>
              <a:off x="5236572" y="2598762"/>
              <a:ext cx="107951" cy="171451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8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6 h 45"/>
                <a:gd name="T14" fmla="*/ 11 w 29"/>
                <a:gd name="T15" fmla="*/ 28 h 45"/>
                <a:gd name="T16" fmla="*/ 20 w 29"/>
                <a:gd name="T17" fmla="*/ 29 h 45"/>
                <a:gd name="T18" fmla="*/ 29 w 29"/>
                <a:gd name="T19" fmla="*/ 36 h 45"/>
                <a:gd name="T20" fmla="*/ 15 w 29"/>
                <a:gd name="T21" fmla="*/ 45 h 45"/>
                <a:gd name="T22" fmla="*/ 0 w 29"/>
                <a:gd name="T23" fmla="*/ 37 h 45"/>
                <a:gd name="T24" fmla="*/ 4 w 29"/>
                <a:gd name="T25" fmla="*/ 32 h 45"/>
                <a:gd name="T26" fmla="*/ 1 w 29"/>
                <a:gd name="T27" fmla="*/ 27 h 45"/>
                <a:gd name="T28" fmla="*/ 6 w 29"/>
                <a:gd name="T29" fmla="*/ 22 h 45"/>
                <a:gd name="T30" fmla="*/ 2 w 29"/>
                <a:gd name="T31" fmla="*/ 14 h 45"/>
                <a:gd name="T32" fmla="*/ 14 w 29"/>
                <a:gd name="T33" fmla="*/ 5 h 45"/>
                <a:gd name="T34" fmla="*/ 20 w 29"/>
                <a:gd name="T35" fmla="*/ 6 h 45"/>
                <a:gd name="T36" fmla="*/ 27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7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7 h 45"/>
                <a:gd name="T54" fmla="*/ 9 w 29"/>
                <a:gd name="T55" fmla="*/ 14 h 45"/>
                <a:gd name="T56" fmla="*/ 14 w 29"/>
                <a:gd name="T57" fmla="*/ 20 h 45"/>
                <a:gd name="T58" fmla="*/ 20 w 29"/>
                <a:gd name="T59" fmla="*/ 14 h 45"/>
                <a:gd name="T60" fmla="*/ 14 w 29"/>
                <a:gd name="T61" fmla="*/ 9 h 45"/>
                <a:gd name="T62" fmla="*/ 9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8" y="5"/>
                    <a:pt x="27" y="5"/>
                  </a:cubicBezTo>
                  <a:cubicBezTo>
                    <a:pt x="25" y="5"/>
                    <a:pt x="23" y="6"/>
                    <a:pt x="23" y="8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2" y="24"/>
                    <a:pt x="14" y="24"/>
                  </a:cubicBezTo>
                  <a:cubicBezTo>
                    <a:pt x="13" y="24"/>
                    <a:pt x="11" y="24"/>
                    <a:pt x="10" y="23"/>
                  </a:cubicBezTo>
                  <a:cubicBezTo>
                    <a:pt x="8" y="24"/>
                    <a:pt x="7" y="25"/>
                    <a:pt x="7" y="26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2"/>
                    <a:pt x="24" y="45"/>
                    <a:pt x="15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2" y="33"/>
                    <a:pt x="4" y="32"/>
                  </a:cubicBezTo>
                  <a:cubicBezTo>
                    <a:pt x="2" y="31"/>
                    <a:pt x="1" y="29"/>
                    <a:pt x="1" y="27"/>
                  </a:cubicBezTo>
                  <a:cubicBezTo>
                    <a:pt x="1" y="25"/>
                    <a:pt x="3" y="23"/>
                    <a:pt x="6" y="22"/>
                  </a:cubicBezTo>
                  <a:cubicBezTo>
                    <a:pt x="4" y="20"/>
                    <a:pt x="2" y="17"/>
                    <a:pt x="2" y="14"/>
                  </a:cubicBezTo>
                  <a:cubicBezTo>
                    <a:pt x="2" y="9"/>
                    <a:pt x="7" y="5"/>
                    <a:pt x="14" y="5"/>
                  </a:cubicBezTo>
                  <a:cubicBezTo>
                    <a:pt x="16" y="5"/>
                    <a:pt x="18" y="5"/>
                    <a:pt x="20" y="6"/>
                  </a:cubicBezTo>
                  <a:cubicBezTo>
                    <a:pt x="21" y="2"/>
                    <a:pt x="23" y="0"/>
                    <a:pt x="27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7"/>
                  </a:moveTo>
                  <a:cubicBezTo>
                    <a:pt x="6" y="40"/>
                    <a:pt x="9" y="41"/>
                    <a:pt x="15" y="41"/>
                  </a:cubicBezTo>
                  <a:cubicBezTo>
                    <a:pt x="21" y="41"/>
                    <a:pt x="23" y="40"/>
                    <a:pt x="23" y="37"/>
                  </a:cubicBezTo>
                  <a:cubicBezTo>
                    <a:pt x="23" y="35"/>
                    <a:pt x="22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4"/>
                    <a:pt x="6" y="35"/>
                    <a:pt x="6" y="37"/>
                  </a:cubicBezTo>
                  <a:moveTo>
                    <a:pt x="9" y="14"/>
                  </a:moveTo>
                  <a:cubicBezTo>
                    <a:pt x="9" y="18"/>
                    <a:pt x="11" y="20"/>
                    <a:pt x="14" y="20"/>
                  </a:cubicBezTo>
                  <a:cubicBezTo>
                    <a:pt x="18" y="20"/>
                    <a:pt x="20" y="18"/>
                    <a:pt x="20" y="14"/>
                  </a:cubicBezTo>
                  <a:cubicBezTo>
                    <a:pt x="20" y="11"/>
                    <a:pt x="17" y="9"/>
                    <a:pt x="14" y="9"/>
                  </a:cubicBezTo>
                  <a:cubicBezTo>
                    <a:pt x="11" y="9"/>
                    <a:pt x="9" y="11"/>
                    <a:pt x="9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25"/>
            <p:cNvSpPr>
              <a:spLocks/>
            </p:cNvSpPr>
            <p:nvPr userDrawn="1"/>
          </p:nvSpPr>
          <p:spPr bwMode="auto">
            <a:xfrm>
              <a:off x="5409611" y="2587649"/>
              <a:ext cx="66675" cy="144463"/>
            </a:xfrm>
            <a:custGeom>
              <a:avLst/>
              <a:gdLst>
                <a:gd name="T0" fmla="*/ 11 w 18"/>
                <a:gd name="T1" fmla="*/ 8 h 38"/>
                <a:gd name="T2" fmla="*/ 18 w 18"/>
                <a:gd name="T3" fmla="*/ 8 h 38"/>
                <a:gd name="T4" fmla="*/ 18 w 18"/>
                <a:gd name="T5" fmla="*/ 13 h 38"/>
                <a:gd name="T6" fmla="*/ 11 w 18"/>
                <a:gd name="T7" fmla="*/ 13 h 38"/>
                <a:gd name="T8" fmla="*/ 11 w 18"/>
                <a:gd name="T9" fmla="*/ 27 h 38"/>
                <a:gd name="T10" fmla="*/ 15 w 18"/>
                <a:gd name="T11" fmla="*/ 33 h 38"/>
                <a:gd name="T12" fmla="*/ 18 w 18"/>
                <a:gd name="T13" fmla="*/ 33 h 38"/>
                <a:gd name="T14" fmla="*/ 18 w 18"/>
                <a:gd name="T15" fmla="*/ 38 h 38"/>
                <a:gd name="T16" fmla="*/ 14 w 18"/>
                <a:gd name="T17" fmla="*/ 38 h 38"/>
                <a:gd name="T18" fmla="*/ 5 w 18"/>
                <a:gd name="T19" fmla="*/ 27 h 38"/>
                <a:gd name="T20" fmla="*/ 5 w 18"/>
                <a:gd name="T21" fmla="*/ 13 h 38"/>
                <a:gd name="T22" fmla="*/ 0 w 18"/>
                <a:gd name="T23" fmla="*/ 13 h 38"/>
                <a:gd name="T24" fmla="*/ 0 w 18"/>
                <a:gd name="T25" fmla="*/ 8 h 38"/>
                <a:gd name="T26" fmla="*/ 5 w 18"/>
                <a:gd name="T27" fmla="*/ 8 h 38"/>
                <a:gd name="T28" fmla="*/ 5 w 18"/>
                <a:gd name="T29" fmla="*/ 1 h 38"/>
                <a:gd name="T30" fmla="*/ 11 w 18"/>
                <a:gd name="T31" fmla="*/ 0 h 38"/>
                <a:gd name="T32" fmla="*/ 11 w 18"/>
                <a:gd name="T3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8">
                  <a:moveTo>
                    <a:pt x="11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1"/>
                    <a:pt x="12" y="33"/>
                    <a:pt x="15" y="33"/>
                  </a:cubicBezTo>
                  <a:cubicBezTo>
                    <a:pt x="16" y="33"/>
                    <a:pt x="17" y="33"/>
                    <a:pt x="18" y="33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8"/>
                    <a:pt x="15" y="38"/>
                    <a:pt x="14" y="38"/>
                  </a:cubicBezTo>
                  <a:cubicBezTo>
                    <a:pt x="7" y="38"/>
                    <a:pt x="5" y="35"/>
                    <a:pt x="5" y="2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1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26"/>
            <p:cNvSpPr>
              <a:spLocks noEditPoints="1"/>
            </p:cNvSpPr>
            <p:nvPr userDrawn="1"/>
          </p:nvSpPr>
          <p:spPr bwMode="auto">
            <a:xfrm>
              <a:off x="5484224" y="2614637"/>
              <a:ext cx="104776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3"/>
                    <a:pt x="9" y="26"/>
                    <a:pt x="14" y="26"/>
                  </a:cubicBezTo>
                  <a:cubicBezTo>
                    <a:pt x="18" y="26"/>
                    <a:pt x="21" y="23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9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27"/>
            <p:cNvSpPr>
              <a:spLocks noEditPoints="1"/>
            </p:cNvSpPr>
            <p:nvPr userDrawn="1"/>
          </p:nvSpPr>
          <p:spPr bwMode="auto">
            <a:xfrm>
              <a:off x="5596937" y="2598762"/>
              <a:ext cx="109538" cy="171451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8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6 h 45"/>
                <a:gd name="T14" fmla="*/ 11 w 29"/>
                <a:gd name="T15" fmla="*/ 28 h 45"/>
                <a:gd name="T16" fmla="*/ 19 w 29"/>
                <a:gd name="T17" fmla="*/ 29 h 45"/>
                <a:gd name="T18" fmla="*/ 29 w 29"/>
                <a:gd name="T19" fmla="*/ 36 h 45"/>
                <a:gd name="T20" fmla="*/ 14 w 29"/>
                <a:gd name="T21" fmla="*/ 45 h 45"/>
                <a:gd name="T22" fmla="*/ 0 w 29"/>
                <a:gd name="T23" fmla="*/ 37 h 45"/>
                <a:gd name="T24" fmla="*/ 4 w 29"/>
                <a:gd name="T25" fmla="*/ 32 h 45"/>
                <a:gd name="T26" fmla="*/ 1 w 29"/>
                <a:gd name="T27" fmla="*/ 27 h 45"/>
                <a:gd name="T28" fmla="*/ 6 w 29"/>
                <a:gd name="T29" fmla="*/ 22 h 45"/>
                <a:gd name="T30" fmla="*/ 2 w 29"/>
                <a:gd name="T31" fmla="*/ 14 h 45"/>
                <a:gd name="T32" fmla="*/ 14 w 29"/>
                <a:gd name="T33" fmla="*/ 5 h 45"/>
                <a:gd name="T34" fmla="*/ 20 w 29"/>
                <a:gd name="T35" fmla="*/ 6 h 45"/>
                <a:gd name="T36" fmla="*/ 26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7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7 h 45"/>
                <a:gd name="T54" fmla="*/ 8 w 29"/>
                <a:gd name="T55" fmla="*/ 14 h 45"/>
                <a:gd name="T56" fmla="*/ 14 w 29"/>
                <a:gd name="T57" fmla="*/ 20 h 45"/>
                <a:gd name="T58" fmla="*/ 19 w 29"/>
                <a:gd name="T59" fmla="*/ 14 h 45"/>
                <a:gd name="T60" fmla="*/ 14 w 29"/>
                <a:gd name="T61" fmla="*/ 9 h 45"/>
                <a:gd name="T62" fmla="*/ 8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7" y="5"/>
                    <a:pt x="27" y="5"/>
                  </a:cubicBezTo>
                  <a:cubicBezTo>
                    <a:pt x="25" y="5"/>
                    <a:pt x="23" y="6"/>
                    <a:pt x="23" y="8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1" y="24"/>
                    <a:pt x="14" y="24"/>
                  </a:cubicBezTo>
                  <a:cubicBezTo>
                    <a:pt x="13" y="24"/>
                    <a:pt x="11" y="24"/>
                    <a:pt x="10" y="23"/>
                  </a:cubicBezTo>
                  <a:cubicBezTo>
                    <a:pt x="8" y="24"/>
                    <a:pt x="7" y="25"/>
                    <a:pt x="7" y="26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2"/>
                    <a:pt x="24" y="45"/>
                    <a:pt x="14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1" y="33"/>
                    <a:pt x="4" y="32"/>
                  </a:cubicBezTo>
                  <a:cubicBezTo>
                    <a:pt x="2" y="31"/>
                    <a:pt x="1" y="29"/>
                    <a:pt x="1" y="27"/>
                  </a:cubicBezTo>
                  <a:cubicBezTo>
                    <a:pt x="1" y="25"/>
                    <a:pt x="3" y="23"/>
                    <a:pt x="6" y="22"/>
                  </a:cubicBezTo>
                  <a:cubicBezTo>
                    <a:pt x="3" y="20"/>
                    <a:pt x="2" y="17"/>
                    <a:pt x="2" y="14"/>
                  </a:cubicBezTo>
                  <a:cubicBezTo>
                    <a:pt x="2" y="9"/>
                    <a:pt x="7" y="5"/>
                    <a:pt x="14" y="5"/>
                  </a:cubicBezTo>
                  <a:cubicBezTo>
                    <a:pt x="16" y="5"/>
                    <a:pt x="18" y="5"/>
                    <a:pt x="20" y="6"/>
                  </a:cubicBezTo>
                  <a:cubicBezTo>
                    <a:pt x="20" y="2"/>
                    <a:pt x="23" y="0"/>
                    <a:pt x="26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7"/>
                  </a:moveTo>
                  <a:cubicBezTo>
                    <a:pt x="6" y="40"/>
                    <a:pt x="9" y="41"/>
                    <a:pt x="15" y="41"/>
                  </a:cubicBezTo>
                  <a:cubicBezTo>
                    <a:pt x="20" y="41"/>
                    <a:pt x="23" y="40"/>
                    <a:pt x="23" y="37"/>
                  </a:cubicBezTo>
                  <a:cubicBezTo>
                    <a:pt x="23" y="35"/>
                    <a:pt x="21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6" y="34"/>
                    <a:pt x="6" y="35"/>
                    <a:pt x="6" y="37"/>
                  </a:cubicBezTo>
                  <a:moveTo>
                    <a:pt x="8" y="14"/>
                  </a:moveTo>
                  <a:cubicBezTo>
                    <a:pt x="8" y="18"/>
                    <a:pt x="11" y="20"/>
                    <a:pt x="14" y="20"/>
                  </a:cubicBezTo>
                  <a:cubicBezTo>
                    <a:pt x="17" y="20"/>
                    <a:pt x="19" y="18"/>
                    <a:pt x="19" y="14"/>
                  </a:cubicBezTo>
                  <a:cubicBezTo>
                    <a:pt x="19" y="11"/>
                    <a:pt x="17" y="9"/>
                    <a:pt x="14" y="9"/>
                  </a:cubicBezTo>
                  <a:cubicBezTo>
                    <a:pt x="11" y="9"/>
                    <a:pt x="8" y="11"/>
                    <a:pt x="8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28"/>
            <p:cNvSpPr>
              <a:spLocks noEditPoints="1"/>
            </p:cNvSpPr>
            <p:nvPr userDrawn="1"/>
          </p:nvSpPr>
          <p:spPr bwMode="auto">
            <a:xfrm>
              <a:off x="5706475" y="2614637"/>
              <a:ext cx="104776" cy="117476"/>
            </a:xfrm>
            <a:custGeom>
              <a:avLst/>
              <a:gdLst>
                <a:gd name="T0" fmla="*/ 7 w 28"/>
                <a:gd name="T1" fmla="*/ 17 h 31"/>
                <a:gd name="T2" fmla="*/ 15 w 28"/>
                <a:gd name="T3" fmla="*/ 26 h 31"/>
                <a:gd name="T4" fmla="*/ 22 w 28"/>
                <a:gd name="T5" fmla="*/ 21 h 31"/>
                <a:gd name="T6" fmla="*/ 28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6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3 h 31"/>
                <a:gd name="T22" fmla="*/ 14 w 28"/>
                <a:gd name="T23" fmla="*/ 5 h 31"/>
                <a:gd name="T24" fmla="*/ 7 w 28"/>
                <a:gd name="T25" fmla="*/ 13 h 31"/>
                <a:gd name="T26" fmla="*/ 21 w 28"/>
                <a:gd name="T2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5" y="26"/>
                  </a:cubicBezTo>
                  <a:cubicBezTo>
                    <a:pt x="18" y="26"/>
                    <a:pt x="20" y="24"/>
                    <a:pt x="22" y="21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6" y="28"/>
                    <a:pt x="21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3" y="0"/>
                    <a:pt x="28" y="6"/>
                    <a:pt x="28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3"/>
                  </a:moveTo>
                  <a:cubicBezTo>
                    <a:pt x="21" y="8"/>
                    <a:pt x="19" y="5"/>
                    <a:pt x="14" y="5"/>
                  </a:cubicBezTo>
                  <a:cubicBezTo>
                    <a:pt x="10" y="5"/>
                    <a:pt x="8" y="8"/>
                    <a:pt x="7" y="13"/>
                  </a:cubicBezTo>
                  <a:lnTo>
                    <a:pt x="21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29"/>
            <p:cNvSpPr>
              <a:spLocks/>
            </p:cNvSpPr>
            <p:nvPr userDrawn="1"/>
          </p:nvSpPr>
          <p:spPr bwMode="auto">
            <a:xfrm>
              <a:off x="5816014" y="2587649"/>
              <a:ext cx="71438" cy="144463"/>
            </a:xfrm>
            <a:custGeom>
              <a:avLst/>
              <a:gdLst>
                <a:gd name="T0" fmla="*/ 12 w 19"/>
                <a:gd name="T1" fmla="*/ 8 h 38"/>
                <a:gd name="T2" fmla="*/ 18 w 19"/>
                <a:gd name="T3" fmla="*/ 8 h 38"/>
                <a:gd name="T4" fmla="*/ 18 w 19"/>
                <a:gd name="T5" fmla="*/ 13 h 38"/>
                <a:gd name="T6" fmla="*/ 12 w 19"/>
                <a:gd name="T7" fmla="*/ 13 h 38"/>
                <a:gd name="T8" fmla="*/ 12 w 19"/>
                <a:gd name="T9" fmla="*/ 27 h 38"/>
                <a:gd name="T10" fmla="*/ 16 w 19"/>
                <a:gd name="T11" fmla="*/ 33 h 38"/>
                <a:gd name="T12" fmla="*/ 19 w 19"/>
                <a:gd name="T13" fmla="*/ 33 h 38"/>
                <a:gd name="T14" fmla="*/ 19 w 19"/>
                <a:gd name="T15" fmla="*/ 38 h 38"/>
                <a:gd name="T16" fmla="*/ 14 w 19"/>
                <a:gd name="T17" fmla="*/ 38 h 38"/>
                <a:gd name="T18" fmla="*/ 5 w 19"/>
                <a:gd name="T19" fmla="*/ 27 h 38"/>
                <a:gd name="T20" fmla="*/ 5 w 19"/>
                <a:gd name="T21" fmla="*/ 13 h 38"/>
                <a:gd name="T22" fmla="*/ 0 w 19"/>
                <a:gd name="T23" fmla="*/ 13 h 38"/>
                <a:gd name="T24" fmla="*/ 0 w 19"/>
                <a:gd name="T25" fmla="*/ 8 h 38"/>
                <a:gd name="T26" fmla="*/ 5 w 19"/>
                <a:gd name="T27" fmla="*/ 8 h 38"/>
                <a:gd name="T28" fmla="*/ 6 w 19"/>
                <a:gd name="T29" fmla="*/ 1 h 38"/>
                <a:gd name="T30" fmla="*/ 12 w 19"/>
                <a:gd name="T31" fmla="*/ 0 h 38"/>
                <a:gd name="T32" fmla="*/ 12 w 19"/>
                <a:gd name="T3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8">
                  <a:moveTo>
                    <a:pt x="12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31"/>
                    <a:pt x="12" y="33"/>
                    <a:pt x="16" y="33"/>
                  </a:cubicBezTo>
                  <a:cubicBezTo>
                    <a:pt x="17" y="33"/>
                    <a:pt x="18" y="33"/>
                    <a:pt x="19" y="33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38"/>
                    <a:pt x="16" y="38"/>
                    <a:pt x="14" y="38"/>
                  </a:cubicBezTo>
                  <a:cubicBezTo>
                    <a:pt x="8" y="38"/>
                    <a:pt x="5" y="35"/>
                    <a:pt x="5" y="2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30"/>
            <p:cNvSpPr>
              <a:spLocks/>
            </p:cNvSpPr>
            <p:nvPr userDrawn="1"/>
          </p:nvSpPr>
          <p:spPr bwMode="auto">
            <a:xfrm>
              <a:off x="5901739" y="2581299"/>
              <a:ext cx="90488" cy="146051"/>
            </a:xfrm>
            <a:custGeom>
              <a:avLst/>
              <a:gdLst>
                <a:gd name="T0" fmla="*/ 6 w 24"/>
                <a:gd name="T1" fmla="*/ 0 h 39"/>
                <a:gd name="T2" fmla="*/ 6 w 24"/>
                <a:gd name="T3" fmla="*/ 15 h 39"/>
                <a:gd name="T4" fmla="*/ 15 w 24"/>
                <a:gd name="T5" fmla="*/ 9 h 39"/>
                <a:gd name="T6" fmla="*/ 24 w 24"/>
                <a:gd name="T7" fmla="*/ 21 h 39"/>
                <a:gd name="T8" fmla="*/ 24 w 24"/>
                <a:gd name="T9" fmla="*/ 39 h 39"/>
                <a:gd name="T10" fmla="*/ 18 w 24"/>
                <a:gd name="T11" fmla="*/ 39 h 39"/>
                <a:gd name="T12" fmla="*/ 18 w 24"/>
                <a:gd name="T13" fmla="*/ 21 h 39"/>
                <a:gd name="T14" fmla="*/ 13 w 24"/>
                <a:gd name="T15" fmla="*/ 14 h 39"/>
                <a:gd name="T16" fmla="*/ 6 w 24"/>
                <a:gd name="T17" fmla="*/ 23 h 39"/>
                <a:gd name="T18" fmla="*/ 6 w 24"/>
                <a:gd name="T19" fmla="*/ 39 h 39"/>
                <a:gd name="T20" fmla="*/ 0 w 24"/>
                <a:gd name="T21" fmla="*/ 39 h 39"/>
                <a:gd name="T22" fmla="*/ 0 w 24"/>
                <a:gd name="T23" fmla="*/ 0 h 39"/>
                <a:gd name="T24" fmla="*/ 6 w 24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9">
                  <a:moveTo>
                    <a:pt x="6" y="0"/>
                  </a:move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9"/>
                    <a:pt x="15" y="9"/>
                  </a:cubicBezTo>
                  <a:cubicBezTo>
                    <a:pt x="21" y="9"/>
                    <a:pt x="24" y="13"/>
                    <a:pt x="24" y="21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7"/>
                    <a:pt x="16" y="14"/>
                    <a:pt x="13" y="14"/>
                  </a:cubicBezTo>
                  <a:cubicBezTo>
                    <a:pt x="9" y="14"/>
                    <a:pt x="6" y="18"/>
                    <a:pt x="6" y="23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31"/>
            <p:cNvSpPr>
              <a:spLocks noEditPoints="1"/>
            </p:cNvSpPr>
            <p:nvPr userDrawn="1"/>
          </p:nvSpPr>
          <p:spPr bwMode="auto">
            <a:xfrm>
              <a:off x="6011278" y="2614637"/>
              <a:ext cx="101601" cy="117476"/>
            </a:xfrm>
            <a:custGeom>
              <a:avLst/>
              <a:gdLst>
                <a:gd name="T0" fmla="*/ 7 w 27"/>
                <a:gd name="T1" fmla="*/ 17 h 31"/>
                <a:gd name="T2" fmla="*/ 14 w 27"/>
                <a:gd name="T3" fmla="*/ 26 h 31"/>
                <a:gd name="T4" fmla="*/ 21 w 27"/>
                <a:gd name="T5" fmla="*/ 21 h 31"/>
                <a:gd name="T6" fmla="*/ 27 w 27"/>
                <a:gd name="T7" fmla="*/ 22 h 31"/>
                <a:gd name="T8" fmla="*/ 14 w 27"/>
                <a:gd name="T9" fmla="*/ 31 h 31"/>
                <a:gd name="T10" fmla="*/ 0 w 27"/>
                <a:gd name="T11" fmla="*/ 16 h 31"/>
                <a:gd name="T12" fmla="*/ 14 w 27"/>
                <a:gd name="T13" fmla="*/ 0 h 31"/>
                <a:gd name="T14" fmla="*/ 27 w 27"/>
                <a:gd name="T15" fmla="*/ 16 h 31"/>
                <a:gd name="T16" fmla="*/ 27 w 27"/>
                <a:gd name="T17" fmla="*/ 17 h 31"/>
                <a:gd name="T18" fmla="*/ 7 w 27"/>
                <a:gd name="T19" fmla="*/ 17 h 31"/>
                <a:gd name="T20" fmla="*/ 21 w 27"/>
                <a:gd name="T21" fmla="*/ 13 h 31"/>
                <a:gd name="T22" fmla="*/ 14 w 27"/>
                <a:gd name="T23" fmla="*/ 5 h 31"/>
                <a:gd name="T24" fmla="*/ 7 w 27"/>
                <a:gd name="T25" fmla="*/ 13 h 31"/>
                <a:gd name="T26" fmla="*/ 21 w 27"/>
                <a:gd name="T2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7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0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7"/>
                    <a:pt x="5" y="0"/>
                    <a:pt x="14" y="0"/>
                  </a:cubicBezTo>
                  <a:cubicBezTo>
                    <a:pt x="22" y="0"/>
                    <a:pt x="27" y="6"/>
                    <a:pt x="27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3"/>
                  </a:moveTo>
                  <a:cubicBezTo>
                    <a:pt x="20" y="8"/>
                    <a:pt x="18" y="5"/>
                    <a:pt x="14" y="5"/>
                  </a:cubicBezTo>
                  <a:cubicBezTo>
                    <a:pt x="10" y="5"/>
                    <a:pt x="7" y="8"/>
                    <a:pt x="7" y="13"/>
                  </a:cubicBezTo>
                  <a:lnTo>
                    <a:pt x="21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32"/>
            <p:cNvSpPr>
              <a:spLocks/>
            </p:cNvSpPr>
            <p:nvPr userDrawn="1"/>
          </p:nvSpPr>
          <p:spPr bwMode="auto">
            <a:xfrm>
              <a:off x="6131929" y="2614637"/>
              <a:ext cx="60325" cy="112713"/>
            </a:xfrm>
            <a:custGeom>
              <a:avLst/>
              <a:gdLst>
                <a:gd name="T0" fmla="*/ 16 w 16"/>
                <a:gd name="T1" fmla="*/ 7 h 30"/>
                <a:gd name="T2" fmla="*/ 15 w 16"/>
                <a:gd name="T3" fmla="*/ 7 h 30"/>
                <a:gd name="T4" fmla="*/ 7 w 16"/>
                <a:gd name="T5" fmla="*/ 16 h 30"/>
                <a:gd name="T6" fmla="*/ 7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8 h 30"/>
                <a:gd name="T16" fmla="*/ 14 w 16"/>
                <a:gd name="T17" fmla="*/ 0 h 30"/>
                <a:gd name="T18" fmla="*/ 16 w 16"/>
                <a:gd name="T19" fmla="*/ 1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3"/>
                    <a:pt x="10" y="0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33"/>
            <p:cNvSpPr>
              <a:spLocks/>
            </p:cNvSpPr>
            <p:nvPr userDrawn="1"/>
          </p:nvSpPr>
          <p:spPr bwMode="auto">
            <a:xfrm>
              <a:off x="4603155" y="2836888"/>
              <a:ext cx="95251" cy="147638"/>
            </a:xfrm>
            <a:custGeom>
              <a:avLst/>
              <a:gdLst>
                <a:gd name="T0" fmla="*/ 17 w 60"/>
                <a:gd name="T1" fmla="*/ 0 h 93"/>
                <a:gd name="T2" fmla="*/ 17 w 60"/>
                <a:gd name="T3" fmla="*/ 79 h 93"/>
                <a:gd name="T4" fmla="*/ 60 w 60"/>
                <a:gd name="T5" fmla="*/ 79 h 93"/>
                <a:gd name="T6" fmla="*/ 60 w 60"/>
                <a:gd name="T7" fmla="*/ 93 h 93"/>
                <a:gd name="T8" fmla="*/ 0 w 60"/>
                <a:gd name="T9" fmla="*/ 93 h 93"/>
                <a:gd name="T10" fmla="*/ 0 w 60"/>
                <a:gd name="T11" fmla="*/ 0 h 93"/>
                <a:gd name="T12" fmla="*/ 17 w 60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93">
                  <a:moveTo>
                    <a:pt x="17" y="0"/>
                  </a:moveTo>
                  <a:lnTo>
                    <a:pt x="17" y="79"/>
                  </a:lnTo>
                  <a:lnTo>
                    <a:pt x="60" y="79"/>
                  </a:lnTo>
                  <a:lnTo>
                    <a:pt x="60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34"/>
            <p:cNvSpPr>
              <a:spLocks noEditPoints="1"/>
            </p:cNvSpPr>
            <p:nvPr userDrawn="1"/>
          </p:nvSpPr>
          <p:spPr bwMode="auto">
            <a:xfrm>
              <a:off x="4701581" y="2871813"/>
              <a:ext cx="104776" cy="117476"/>
            </a:xfrm>
            <a:custGeom>
              <a:avLst/>
              <a:gdLst>
                <a:gd name="T0" fmla="*/ 7 w 28"/>
                <a:gd name="T1" fmla="*/ 17 h 31"/>
                <a:gd name="T2" fmla="*/ 14 w 28"/>
                <a:gd name="T3" fmla="*/ 26 h 31"/>
                <a:gd name="T4" fmla="*/ 21 w 28"/>
                <a:gd name="T5" fmla="*/ 21 h 31"/>
                <a:gd name="T6" fmla="*/ 27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5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2 h 31"/>
                <a:gd name="T22" fmla="*/ 14 w 28"/>
                <a:gd name="T23" fmla="*/ 5 h 31"/>
                <a:gd name="T24" fmla="*/ 7 w 28"/>
                <a:gd name="T25" fmla="*/ 12 h 31"/>
                <a:gd name="T26" fmla="*/ 21 w 28"/>
                <a:gd name="T2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7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1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5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2"/>
                  </a:moveTo>
                  <a:cubicBezTo>
                    <a:pt x="21" y="7"/>
                    <a:pt x="18" y="5"/>
                    <a:pt x="14" y="5"/>
                  </a:cubicBezTo>
                  <a:cubicBezTo>
                    <a:pt x="10" y="5"/>
                    <a:pt x="7" y="8"/>
                    <a:pt x="7" y="12"/>
                  </a:cubicBezTo>
                  <a:lnTo>
                    <a:pt x="21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35"/>
            <p:cNvSpPr>
              <a:spLocks noEditPoints="1"/>
            </p:cNvSpPr>
            <p:nvPr userDrawn="1"/>
          </p:nvSpPr>
          <p:spPr bwMode="auto">
            <a:xfrm>
              <a:off x="4817469" y="2871813"/>
              <a:ext cx="101601" cy="117476"/>
            </a:xfrm>
            <a:custGeom>
              <a:avLst/>
              <a:gdLst>
                <a:gd name="T0" fmla="*/ 14 w 27"/>
                <a:gd name="T1" fmla="*/ 0 h 31"/>
                <a:gd name="T2" fmla="*/ 26 w 27"/>
                <a:gd name="T3" fmla="*/ 12 h 31"/>
                <a:gd name="T4" fmla="*/ 26 w 27"/>
                <a:gd name="T5" fmla="*/ 24 h 31"/>
                <a:gd name="T6" fmla="*/ 27 w 27"/>
                <a:gd name="T7" fmla="*/ 30 h 31"/>
                <a:gd name="T8" fmla="*/ 20 w 27"/>
                <a:gd name="T9" fmla="*/ 30 h 31"/>
                <a:gd name="T10" fmla="*/ 20 w 27"/>
                <a:gd name="T11" fmla="*/ 25 h 31"/>
                <a:gd name="T12" fmla="*/ 10 w 27"/>
                <a:gd name="T13" fmla="*/ 31 h 31"/>
                <a:gd name="T14" fmla="*/ 0 w 27"/>
                <a:gd name="T15" fmla="*/ 22 h 31"/>
                <a:gd name="T16" fmla="*/ 19 w 27"/>
                <a:gd name="T17" fmla="*/ 12 h 31"/>
                <a:gd name="T18" fmla="*/ 20 w 27"/>
                <a:gd name="T19" fmla="*/ 12 h 31"/>
                <a:gd name="T20" fmla="*/ 20 w 27"/>
                <a:gd name="T21" fmla="*/ 10 h 31"/>
                <a:gd name="T22" fmla="*/ 13 w 27"/>
                <a:gd name="T23" fmla="*/ 5 h 31"/>
                <a:gd name="T24" fmla="*/ 7 w 27"/>
                <a:gd name="T25" fmla="*/ 9 h 31"/>
                <a:gd name="T26" fmla="*/ 1 w 27"/>
                <a:gd name="T27" fmla="*/ 9 h 31"/>
                <a:gd name="T28" fmla="*/ 14 w 27"/>
                <a:gd name="T29" fmla="*/ 0 h 31"/>
                <a:gd name="T30" fmla="*/ 18 w 27"/>
                <a:gd name="T31" fmla="*/ 16 h 31"/>
                <a:gd name="T32" fmla="*/ 7 w 27"/>
                <a:gd name="T33" fmla="*/ 22 h 31"/>
                <a:gd name="T34" fmla="*/ 12 w 27"/>
                <a:gd name="T35" fmla="*/ 26 h 31"/>
                <a:gd name="T36" fmla="*/ 20 w 27"/>
                <a:gd name="T37" fmla="*/ 18 h 31"/>
                <a:gd name="T38" fmla="*/ 20 w 27"/>
                <a:gd name="T39" fmla="*/ 16 h 31"/>
                <a:gd name="T40" fmla="*/ 18 w 27"/>
                <a:gd name="T4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31">
                  <a:moveTo>
                    <a:pt x="14" y="0"/>
                  </a:moveTo>
                  <a:cubicBezTo>
                    <a:pt x="23" y="0"/>
                    <a:pt x="26" y="4"/>
                    <a:pt x="26" y="12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7"/>
                    <a:pt x="26" y="29"/>
                    <a:pt x="27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9"/>
                    <a:pt x="20" y="27"/>
                    <a:pt x="20" y="25"/>
                  </a:cubicBezTo>
                  <a:cubicBezTo>
                    <a:pt x="18" y="29"/>
                    <a:pt x="14" y="31"/>
                    <a:pt x="10" y="31"/>
                  </a:cubicBezTo>
                  <a:cubicBezTo>
                    <a:pt x="4" y="31"/>
                    <a:pt x="0" y="27"/>
                    <a:pt x="0" y="22"/>
                  </a:cubicBezTo>
                  <a:cubicBezTo>
                    <a:pt x="0" y="15"/>
                    <a:pt x="6" y="12"/>
                    <a:pt x="1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7"/>
                    <a:pt x="18" y="5"/>
                    <a:pt x="13" y="5"/>
                  </a:cubicBezTo>
                  <a:cubicBezTo>
                    <a:pt x="10" y="5"/>
                    <a:pt x="7" y="6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3"/>
                    <a:pt x="6" y="0"/>
                    <a:pt x="14" y="0"/>
                  </a:cubicBezTo>
                  <a:moveTo>
                    <a:pt x="18" y="16"/>
                  </a:moveTo>
                  <a:cubicBezTo>
                    <a:pt x="10" y="16"/>
                    <a:pt x="7" y="18"/>
                    <a:pt x="7" y="22"/>
                  </a:cubicBezTo>
                  <a:cubicBezTo>
                    <a:pt x="7" y="24"/>
                    <a:pt x="9" y="26"/>
                    <a:pt x="12" y="26"/>
                  </a:cubicBezTo>
                  <a:cubicBezTo>
                    <a:pt x="16" y="26"/>
                    <a:pt x="20" y="22"/>
                    <a:pt x="20" y="18"/>
                  </a:cubicBezTo>
                  <a:cubicBezTo>
                    <a:pt x="20" y="16"/>
                    <a:pt x="20" y="16"/>
                    <a:pt x="20" y="16"/>
                  </a:cubicBezTo>
                  <a:lnTo>
                    <a:pt x="18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36"/>
            <p:cNvSpPr>
              <a:spLocks/>
            </p:cNvSpPr>
            <p:nvPr userDrawn="1"/>
          </p:nvSpPr>
          <p:spPr bwMode="auto">
            <a:xfrm>
              <a:off x="4938120" y="2871813"/>
              <a:ext cx="60325" cy="112713"/>
            </a:xfrm>
            <a:custGeom>
              <a:avLst/>
              <a:gdLst>
                <a:gd name="T0" fmla="*/ 16 w 16"/>
                <a:gd name="T1" fmla="*/ 7 h 30"/>
                <a:gd name="T2" fmla="*/ 14 w 16"/>
                <a:gd name="T3" fmla="*/ 7 h 30"/>
                <a:gd name="T4" fmla="*/ 7 w 16"/>
                <a:gd name="T5" fmla="*/ 16 h 30"/>
                <a:gd name="T6" fmla="*/ 7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7 h 30"/>
                <a:gd name="T16" fmla="*/ 14 w 16"/>
                <a:gd name="T17" fmla="*/ 0 h 30"/>
                <a:gd name="T18" fmla="*/ 16 w 16"/>
                <a:gd name="T19" fmla="*/ 0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5" y="7"/>
                    <a:pt x="14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3"/>
                    <a:pt x="10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37"/>
            <p:cNvSpPr>
              <a:spLocks/>
            </p:cNvSpPr>
            <p:nvPr userDrawn="1"/>
          </p:nvSpPr>
          <p:spPr bwMode="auto">
            <a:xfrm>
              <a:off x="5009558" y="2871813"/>
              <a:ext cx="90488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1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3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7"/>
                    <a:pt x="16" y="5"/>
                    <a:pt x="13" y="5"/>
                  </a:cubicBezTo>
                  <a:cubicBezTo>
                    <a:pt x="9" y="5"/>
                    <a:pt x="6" y="8"/>
                    <a:pt x="6" y="1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38"/>
            <p:cNvSpPr>
              <a:spLocks noEditPoints="1"/>
            </p:cNvSpPr>
            <p:nvPr userDrawn="1"/>
          </p:nvSpPr>
          <p:spPr bwMode="auto">
            <a:xfrm>
              <a:off x="5127034" y="2836888"/>
              <a:ext cx="22225" cy="147638"/>
            </a:xfrm>
            <a:custGeom>
              <a:avLst/>
              <a:gdLst>
                <a:gd name="T0" fmla="*/ 14 w 14"/>
                <a:gd name="T1" fmla="*/ 12 h 93"/>
                <a:gd name="T2" fmla="*/ 0 w 14"/>
                <a:gd name="T3" fmla="*/ 12 h 93"/>
                <a:gd name="T4" fmla="*/ 0 w 14"/>
                <a:gd name="T5" fmla="*/ 0 h 93"/>
                <a:gd name="T6" fmla="*/ 14 w 14"/>
                <a:gd name="T7" fmla="*/ 0 h 93"/>
                <a:gd name="T8" fmla="*/ 14 w 14"/>
                <a:gd name="T9" fmla="*/ 12 h 93"/>
                <a:gd name="T10" fmla="*/ 14 w 14"/>
                <a:gd name="T11" fmla="*/ 93 h 93"/>
                <a:gd name="T12" fmla="*/ 0 w 14"/>
                <a:gd name="T13" fmla="*/ 93 h 93"/>
                <a:gd name="T14" fmla="*/ 0 w 14"/>
                <a:gd name="T15" fmla="*/ 24 h 93"/>
                <a:gd name="T16" fmla="*/ 14 w 14"/>
                <a:gd name="T17" fmla="*/ 24 h 93"/>
                <a:gd name="T18" fmla="*/ 14 w 14"/>
                <a:gd name="T1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93">
                  <a:moveTo>
                    <a:pt x="14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  <a:moveTo>
                    <a:pt x="14" y="93"/>
                  </a:moveTo>
                  <a:lnTo>
                    <a:pt x="0" y="93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39"/>
            <p:cNvSpPr>
              <a:spLocks/>
            </p:cNvSpPr>
            <p:nvPr userDrawn="1"/>
          </p:nvSpPr>
          <p:spPr bwMode="auto">
            <a:xfrm>
              <a:off x="5176247" y="2871813"/>
              <a:ext cx="88901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1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3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7"/>
                    <a:pt x="16" y="5"/>
                    <a:pt x="13" y="5"/>
                  </a:cubicBezTo>
                  <a:cubicBezTo>
                    <a:pt x="9" y="5"/>
                    <a:pt x="6" y="8"/>
                    <a:pt x="6" y="1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40"/>
            <p:cNvSpPr>
              <a:spLocks noEditPoints="1"/>
            </p:cNvSpPr>
            <p:nvPr userDrawn="1"/>
          </p:nvSpPr>
          <p:spPr bwMode="auto">
            <a:xfrm>
              <a:off x="5281022" y="2855938"/>
              <a:ext cx="109538" cy="169863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7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5 h 45"/>
                <a:gd name="T14" fmla="*/ 11 w 29"/>
                <a:gd name="T15" fmla="*/ 28 h 45"/>
                <a:gd name="T16" fmla="*/ 19 w 29"/>
                <a:gd name="T17" fmla="*/ 28 h 45"/>
                <a:gd name="T18" fmla="*/ 29 w 29"/>
                <a:gd name="T19" fmla="*/ 36 h 45"/>
                <a:gd name="T20" fmla="*/ 14 w 29"/>
                <a:gd name="T21" fmla="*/ 45 h 45"/>
                <a:gd name="T22" fmla="*/ 0 w 29"/>
                <a:gd name="T23" fmla="*/ 37 h 45"/>
                <a:gd name="T24" fmla="*/ 4 w 29"/>
                <a:gd name="T25" fmla="*/ 31 h 45"/>
                <a:gd name="T26" fmla="*/ 1 w 29"/>
                <a:gd name="T27" fmla="*/ 27 h 45"/>
                <a:gd name="T28" fmla="*/ 6 w 29"/>
                <a:gd name="T29" fmla="*/ 21 h 45"/>
                <a:gd name="T30" fmla="*/ 2 w 29"/>
                <a:gd name="T31" fmla="*/ 14 h 45"/>
                <a:gd name="T32" fmla="*/ 14 w 29"/>
                <a:gd name="T33" fmla="*/ 4 h 45"/>
                <a:gd name="T34" fmla="*/ 20 w 29"/>
                <a:gd name="T35" fmla="*/ 6 h 45"/>
                <a:gd name="T36" fmla="*/ 27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6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6 h 45"/>
                <a:gd name="T54" fmla="*/ 8 w 29"/>
                <a:gd name="T55" fmla="*/ 14 h 45"/>
                <a:gd name="T56" fmla="*/ 14 w 29"/>
                <a:gd name="T57" fmla="*/ 20 h 45"/>
                <a:gd name="T58" fmla="*/ 19 w 29"/>
                <a:gd name="T59" fmla="*/ 14 h 45"/>
                <a:gd name="T60" fmla="*/ 14 w 29"/>
                <a:gd name="T61" fmla="*/ 8 h 45"/>
                <a:gd name="T62" fmla="*/ 8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8" y="5"/>
                    <a:pt x="27" y="5"/>
                  </a:cubicBezTo>
                  <a:cubicBezTo>
                    <a:pt x="25" y="5"/>
                    <a:pt x="23" y="6"/>
                    <a:pt x="23" y="7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1" y="24"/>
                    <a:pt x="14" y="24"/>
                  </a:cubicBezTo>
                  <a:cubicBezTo>
                    <a:pt x="13" y="24"/>
                    <a:pt x="11" y="23"/>
                    <a:pt x="10" y="23"/>
                  </a:cubicBezTo>
                  <a:cubicBezTo>
                    <a:pt x="8" y="24"/>
                    <a:pt x="7" y="24"/>
                    <a:pt x="7" y="25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1"/>
                    <a:pt x="24" y="45"/>
                    <a:pt x="14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1" y="32"/>
                    <a:pt x="4" y="31"/>
                  </a:cubicBezTo>
                  <a:cubicBezTo>
                    <a:pt x="2" y="30"/>
                    <a:pt x="1" y="29"/>
                    <a:pt x="1" y="27"/>
                  </a:cubicBezTo>
                  <a:cubicBezTo>
                    <a:pt x="1" y="24"/>
                    <a:pt x="3" y="22"/>
                    <a:pt x="6" y="21"/>
                  </a:cubicBezTo>
                  <a:cubicBezTo>
                    <a:pt x="3" y="20"/>
                    <a:pt x="2" y="17"/>
                    <a:pt x="2" y="14"/>
                  </a:cubicBezTo>
                  <a:cubicBezTo>
                    <a:pt x="2" y="9"/>
                    <a:pt x="7" y="4"/>
                    <a:pt x="14" y="4"/>
                  </a:cubicBezTo>
                  <a:cubicBezTo>
                    <a:pt x="16" y="4"/>
                    <a:pt x="18" y="5"/>
                    <a:pt x="20" y="6"/>
                  </a:cubicBezTo>
                  <a:cubicBezTo>
                    <a:pt x="20" y="2"/>
                    <a:pt x="23" y="0"/>
                    <a:pt x="27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6"/>
                  </a:moveTo>
                  <a:cubicBezTo>
                    <a:pt x="6" y="39"/>
                    <a:pt x="9" y="41"/>
                    <a:pt x="15" y="41"/>
                  </a:cubicBezTo>
                  <a:cubicBezTo>
                    <a:pt x="20" y="41"/>
                    <a:pt x="23" y="39"/>
                    <a:pt x="23" y="37"/>
                  </a:cubicBezTo>
                  <a:cubicBezTo>
                    <a:pt x="23" y="35"/>
                    <a:pt x="22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6" y="34"/>
                    <a:pt x="6" y="35"/>
                    <a:pt x="6" y="36"/>
                  </a:cubicBezTo>
                  <a:moveTo>
                    <a:pt x="8" y="14"/>
                  </a:moveTo>
                  <a:cubicBezTo>
                    <a:pt x="8" y="17"/>
                    <a:pt x="11" y="20"/>
                    <a:pt x="14" y="20"/>
                  </a:cubicBezTo>
                  <a:cubicBezTo>
                    <a:pt x="17" y="20"/>
                    <a:pt x="19" y="17"/>
                    <a:pt x="19" y="14"/>
                  </a:cubicBezTo>
                  <a:cubicBezTo>
                    <a:pt x="19" y="11"/>
                    <a:pt x="17" y="8"/>
                    <a:pt x="14" y="8"/>
                  </a:cubicBezTo>
                  <a:cubicBezTo>
                    <a:pt x="11" y="8"/>
                    <a:pt x="8" y="11"/>
                    <a:pt x="8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41"/>
            <p:cNvSpPr>
              <a:spLocks/>
            </p:cNvSpPr>
            <p:nvPr userDrawn="1"/>
          </p:nvSpPr>
          <p:spPr bwMode="auto">
            <a:xfrm>
              <a:off x="5454061" y="2833713"/>
              <a:ext cx="71438" cy="150813"/>
            </a:xfrm>
            <a:custGeom>
              <a:avLst/>
              <a:gdLst>
                <a:gd name="T0" fmla="*/ 19 w 19"/>
                <a:gd name="T1" fmla="*/ 5 h 40"/>
                <a:gd name="T2" fmla="*/ 16 w 19"/>
                <a:gd name="T3" fmla="*/ 5 h 40"/>
                <a:gd name="T4" fmla="*/ 11 w 19"/>
                <a:gd name="T5" fmla="*/ 10 h 40"/>
                <a:gd name="T6" fmla="*/ 11 w 19"/>
                <a:gd name="T7" fmla="*/ 11 h 40"/>
                <a:gd name="T8" fmla="*/ 18 w 19"/>
                <a:gd name="T9" fmla="*/ 11 h 40"/>
                <a:gd name="T10" fmla="*/ 18 w 19"/>
                <a:gd name="T11" fmla="*/ 15 h 40"/>
                <a:gd name="T12" fmla="*/ 11 w 19"/>
                <a:gd name="T13" fmla="*/ 15 h 40"/>
                <a:gd name="T14" fmla="*/ 11 w 19"/>
                <a:gd name="T15" fmla="*/ 40 h 40"/>
                <a:gd name="T16" fmla="*/ 4 w 19"/>
                <a:gd name="T17" fmla="*/ 40 h 40"/>
                <a:gd name="T18" fmla="*/ 4 w 19"/>
                <a:gd name="T19" fmla="*/ 15 h 40"/>
                <a:gd name="T20" fmla="*/ 0 w 19"/>
                <a:gd name="T21" fmla="*/ 15 h 40"/>
                <a:gd name="T22" fmla="*/ 0 w 19"/>
                <a:gd name="T23" fmla="*/ 11 h 40"/>
                <a:gd name="T24" fmla="*/ 4 w 19"/>
                <a:gd name="T25" fmla="*/ 11 h 40"/>
                <a:gd name="T26" fmla="*/ 4 w 19"/>
                <a:gd name="T27" fmla="*/ 10 h 40"/>
                <a:gd name="T28" fmla="*/ 14 w 19"/>
                <a:gd name="T29" fmla="*/ 0 h 40"/>
                <a:gd name="T30" fmla="*/ 19 w 19"/>
                <a:gd name="T31" fmla="*/ 1 h 40"/>
                <a:gd name="T32" fmla="*/ 19 w 19"/>
                <a:gd name="T3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40">
                  <a:moveTo>
                    <a:pt x="19" y="5"/>
                  </a:moveTo>
                  <a:cubicBezTo>
                    <a:pt x="18" y="5"/>
                    <a:pt x="16" y="5"/>
                    <a:pt x="16" y="5"/>
                  </a:cubicBezTo>
                  <a:cubicBezTo>
                    <a:pt x="12" y="5"/>
                    <a:pt x="11" y="7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4"/>
                    <a:pt x="7" y="0"/>
                    <a:pt x="14" y="0"/>
                  </a:cubicBezTo>
                  <a:cubicBezTo>
                    <a:pt x="16" y="0"/>
                    <a:pt x="18" y="0"/>
                    <a:pt x="19" y="1"/>
                  </a:cubicBezTo>
                  <a:lnTo>
                    <a:pt x="19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42"/>
            <p:cNvSpPr>
              <a:spLocks noEditPoints="1"/>
            </p:cNvSpPr>
            <p:nvPr userDrawn="1"/>
          </p:nvSpPr>
          <p:spPr bwMode="auto">
            <a:xfrm>
              <a:off x="5525499" y="2871813"/>
              <a:ext cx="104776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2"/>
                    <a:pt x="9" y="26"/>
                    <a:pt x="14" y="26"/>
                  </a:cubicBezTo>
                  <a:cubicBezTo>
                    <a:pt x="18" y="26"/>
                    <a:pt x="21" y="22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9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43"/>
            <p:cNvSpPr>
              <a:spLocks/>
            </p:cNvSpPr>
            <p:nvPr userDrawn="1"/>
          </p:nvSpPr>
          <p:spPr bwMode="auto">
            <a:xfrm>
              <a:off x="5649325" y="2871813"/>
              <a:ext cx="57150" cy="112713"/>
            </a:xfrm>
            <a:custGeom>
              <a:avLst/>
              <a:gdLst>
                <a:gd name="T0" fmla="*/ 15 w 15"/>
                <a:gd name="T1" fmla="*/ 7 h 30"/>
                <a:gd name="T2" fmla="*/ 14 w 15"/>
                <a:gd name="T3" fmla="*/ 7 h 30"/>
                <a:gd name="T4" fmla="*/ 6 w 15"/>
                <a:gd name="T5" fmla="*/ 16 h 30"/>
                <a:gd name="T6" fmla="*/ 6 w 15"/>
                <a:gd name="T7" fmla="*/ 30 h 30"/>
                <a:gd name="T8" fmla="*/ 0 w 15"/>
                <a:gd name="T9" fmla="*/ 30 h 30"/>
                <a:gd name="T10" fmla="*/ 0 w 15"/>
                <a:gd name="T11" fmla="*/ 1 h 30"/>
                <a:gd name="T12" fmla="*/ 5 w 15"/>
                <a:gd name="T13" fmla="*/ 1 h 30"/>
                <a:gd name="T14" fmla="*/ 5 w 15"/>
                <a:gd name="T15" fmla="*/ 7 h 30"/>
                <a:gd name="T16" fmla="*/ 14 w 15"/>
                <a:gd name="T17" fmla="*/ 0 h 30"/>
                <a:gd name="T18" fmla="*/ 15 w 15"/>
                <a:gd name="T19" fmla="*/ 0 h 30"/>
                <a:gd name="T20" fmla="*/ 15 w 15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0">
                  <a:moveTo>
                    <a:pt x="15" y="7"/>
                  </a:moveTo>
                  <a:cubicBezTo>
                    <a:pt x="15" y="7"/>
                    <a:pt x="14" y="7"/>
                    <a:pt x="14" y="7"/>
                  </a:cubicBezTo>
                  <a:cubicBezTo>
                    <a:pt x="9" y="7"/>
                    <a:pt x="6" y="10"/>
                    <a:pt x="6" y="1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Rectangle 44"/>
            <p:cNvSpPr>
              <a:spLocks noChangeArrowheads="1"/>
            </p:cNvSpPr>
            <p:nvPr userDrawn="1"/>
          </p:nvSpPr>
          <p:spPr bwMode="auto">
            <a:xfrm>
              <a:off x="5785851" y="2836888"/>
              <a:ext cx="22225" cy="147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45"/>
            <p:cNvSpPr>
              <a:spLocks noEditPoints="1"/>
            </p:cNvSpPr>
            <p:nvPr userDrawn="1"/>
          </p:nvSpPr>
          <p:spPr bwMode="auto">
            <a:xfrm>
              <a:off x="5833476" y="2836888"/>
              <a:ext cx="23813" cy="147638"/>
            </a:xfrm>
            <a:custGeom>
              <a:avLst/>
              <a:gdLst>
                <a:gd name="T0" fmla="*/ 15 w 15"/>
                <a:gd name="T1" fmla="*/ 12 h 93"/>
                <a:gd name="T2" fmla="*/ 0 w 15"/>
                <a:gd name="T3" fmla="*/ 12 h 93"/>
                <a:gd name="T4" fmla="*/ 0 w 15"/>
                <a:gd name="T5" fmla="*/ 0 h 93"/>
                <a:gd name="T6" fmla="*/ 15 w 15"/>
                <a:gd name="T7" fmla="*/ 0 h 93"/>
                <a:gd name="T8" fmla="*/ 15 w 15"/>
                <a:gd name="T9" fmla="*/ 12 h 93"/>
                <a:gd name="T10" fmla="*/ 15 w 15"/>
                <a:gd name="T11" fmla="*/ 93 h 93"/>
                <a:gd name="T12" fmla="*/ 0 w 15"/>
                <a:gd name="T13" fmla="*/ 93 h 93"/>
                <a:gd name="T14" fmla="*/ 0 w 15"/>
                <a:gd name="T15" fmla="*/ 24 h 93"/>
                <a:gd name="T16" fmla="*/ 15 w 15"/>
                <a:gd name="T17" fmla="*/ 24 h 93"/>
                <a:gd name="T18" fmla="*/ 15 w 15"/>
                <a:gd name="T1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93">
                  <a:moveTo>
                    <a:pt x="15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  <a:moveTo>
                    <a:pt x="15" y="93"/>
                  </a:moveTo>
                  <a:lnTo>
                    <a:pt x="0" y="93"/>
                  </a:lnTo>
                  <a:lnTo>
                    <a:pt x="0" y="24"/>
                  </a:lnTo>
                  <a:lnTo>
                    <a:pt x="15" y="24"/>
                  </a:lnTo>
                  <a:lnTo>
                    <a:pt x="15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46"/>
            <p:cNvSpPr>
              <a:spLocks/>
            </p:cNvSpPr>
            <p:nvPr userDrawn="1"/>
          </p:nvSpPr>
          <p:spPr bwMode="auto">
            <a:xfrm>
              <a:off x="5871577" y="2833713"/>
              <a:ext cx="76201" cy="150813"/>
            </a:xfrm>
            <a:custGeom>
              <a:avLst/>
              <a:gdLst>
                <a:gd name="T0" fmla="*/ 20 w 20"/>
                <a:gd name="T1" fmla="*/ 5 h 40"/>
                <a:gd name="T2" fmla="*/ 16 w 20"/>
                <a:gd name="T3" fmla="*/ 5 h 40"/>
                <a:gd name="T4" fmla="*/ 11 w 20"/>
                <a:gd name="T5" fmla="*/ 10 h 40"/>
                <a:gd name="T6" fmla="*/ 11 w 20"/>
                <a:gd name="T7" fmla="*/ 11 h 40"/>
                <a:gd name="T8" fmla="*/ 18 w 20"/>
                <a:gd name="T9" fmla="*/ 11 h 40"/>
                <a:gd name="T10" fmla="*/ 18 w 20"/>
                <a:gd name="T11" fmla="*/ 15 h 40"/>
                <a:gd name="T12" fmla="*/ 11 w 20"/>
                <a:gd name="T13" fmla="*/ 15 h 40"/>
                <a:gd name="T14" fmla="*/ 11 w 20"/>
                <a:gd name="T15" fmla="*/ 40 h 40"/>
                <a:gd name="T16" fmla="*/ 5 w 20"/>
                <a:gd name="T17" fmla="*/ 40 h 40"/>
                <a:gd name="T18" fmla="*/ 5 w 20"/>
                <a:gd name="T19" fmla="*/ 15 h 40"/>
                <a:gd name="T20" fmla="*/ 0 w 20"/>
                <a:gd name="T21" fmla="*/ 15 h 40"/>
                <a:gd name="T22" fmla="*/ 0 w 20"/>
                <a:gd name="T23" fmla="*/ 11 h 40"/>
                <a:gd name="T24" fmla="*/ 5 w 20"/>
                <a:gd name="T25" fmla="*/ 11 h 40"/>
                <a:gd name="T26" fmla="*/ 5 w 20"/>
                <a:gd name="T27" fmla="*/ 10 h 40"/>
                <a:gd name="T28" fmla="*/ 14 w 20"/>
                <a:gd name="T29" fmla="*/ 0 h 40"/>
                <a:gd name="T30" fmla="*/ 20 w 20"/>
                <a:gd name="T31" fmla="*/ 1 h 40"/>
                <a:gd name="T32" fmla="*/ 20 w 20"/>
                <a:gd name="T3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0">
                  <a:moveTo>
                    <a:pt x="20" y="5"/>
                  </a:moveTo>
                  <a:cubicBezTo>
                    <a:pt x="18" y="5"/>
                    <a:pt x="17" y="5"/>
                    <a:pt x="16" y="5"/>
                  </a:cubicBezTo>
                  <a:cubicBezTo>
                    <a:pt x="12" y="5"/>
                    <a:pt x="11" y="7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4"/>
                    <a:pt x="8" y="0"/>
                    <a:pt x="14" y="0"/>
                  </a:cubicBezTo>
                  <a:cubicBezTo>
                    <a:pt x="16" y="0"/>
                    <a:pt x="18" y="0"/>
                    <a:pt x="20" y="1"/>
                  </a:cubicBezTo>
                  <a:lnTo>
                    <a:pt x="20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47"/>
            <p:cNvSpPr>
              <a:spLocks noEditPoints="1"/>
            </p:cNvSpPr>
            <p:nvPr userDrawn="1"/>
          </p:nvSpPr>
          <p:spPr bwMode="auto">
            <a:xfrm>
              <a:off x="5943015" y="2871813"/>
              <a:ext cx="106363" cy="117476"/>
            </a:xfrm>
            <a:custGeom>
              <a:avLst/>
              <a:gdLst>
                <a:gd name="T0" fmla="*/ 7 w 28"/>
                <a:gd name="T1" fmla="*/ 17 h 31"/>
                <a:gd name="T2" fmla="*/ 14 w 28"/>
                <a:gd name="T3" fmla="*/ 26 h 31"/>
                <a:gd name="T4" fmla="*/ 21 w 28"/>
                <a:gd name="T5" fmla="*/ 21 h 31"/>
                <a:gd name="T6" fmla="*/ 27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5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2 h 31"/>
                <a:gd name="T22" fmla="*/ 14 w 28"/>
                <a:gd name="T23" fmla="*/ 5 h 31"/>
                <a:gd name="T24" fmla="*/ 7 w 28"/>
                <a:gd name="T25" fmla="*/ 12 h 31"/>
                <a:gd name="T26" fmla="*/ 21 w 28"/>
                <a:gd name="T2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8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1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5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2"/>
                  </a:moveTo>
                  <a:cubicBezTo>
                    <a:pt x="21" y="7"/>
                    <a:pt x="18" y="5"/>
                    <a:pt x="14" y="5"/>
                  </a:cubicBezTo>
                  <a:cubicBezTo>
                    <a:pt x="10" y="5"/>
                    <a:pt x="7" y="8"/>
                    <a:pt x="7" y="12"/>
                  </a:cubicBezTo>
                  <a:lnTo>
                    <a:pt x="21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9504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19087" y="1281113"/>
            <a:ext cx="8424863" cy="2965450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3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19087" y="1279525"/>
            <a:ext cx="4108897" cy="2965450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39816" y="1279525"/>
            <a:ext cx="4108897" cy="2965450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54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56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45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19087" y="1281113"/>
            <a:ext cx="8424863" cy="2965450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3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Orange title slide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0680" y="209464"/>
            <a:ext cx="8664218" cy="4240800"/>
          </a:xfrm>
          <a:prstGeom prst="rect">
            <a:avLst/>
          </a:prstGeom>
          <a:effectLst>
            <a:outerShdw blurRad="139700" dist="25400" dir="2700000" algn="tl" rotWithShape="0">
              <a:prstClr val="black">
                <a:alpha val="51000"/>
              </a:prstClr>
            </a:outerShdw>
          </a:effectLst>
        </p:spPr>
      </p:pic>
      <p:sp>
        <p:nvSpPr>
          <p:cNvPr id="12" name="Freeform 8"/>
          <p:cNvSpPr>
            <a:spLocks/>
          </p:cNvSpPr>
          <p:nvPr userDrawn="1"/>
        </p:nvSpPr>
        <p:spPr bwMode="auto">
          <a:xfrm>
            <a:off x="6052235" y="4432346"/>
            <a:ext cx="79615" cy="90130"/>
          </a:xfrm>
          <a:custGeom>
            <a:avLst/>
            <a:gdLst>
              <a:gd name="T0" fmla="*/ 5 w 35"/>
              <a:gd name="T1" fmla="*/ 0 h 40"/>
              <a:gd name="T2" fmla="*/ 2 w 35"/>
              <a:gd name="T3" fmla="*/ 16 h 40"/>
              <a:gd name="T4" fmla="*/ 1 w 35"/>
              <a:gd name="T5" fmla="*/ 38 h 40"/>
              <a:gd name="T6" fmla="*/ 0 w 35"/>
              <a:gd name="T7" fmla="*/ 40 h 40"/>
              <a:gd name="T8" fmla="*/ 35 w 35"/>
              <a:gd name="T9" fmla="*/ 40 h 40"/>
              <a:gd name="T10" fmla="*/ 19 w 35"/>
              <a:gd name="T11" fmla="*/ 13 h 40"/>
              <a:gd name="T12" fmla="*/ 5 w 35"/>
              <a:gd name="T13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40">
                <a:moveTo>
                  <a:pt x="5" y="0"/>
                </a:moveTo>
                <a:cubicBezTo>
                  <a:pt x="5" y="0"/>
                  <a:pt x="3" y="13"/>
                  <a:pt x="2" y="16"/>
                </a:cubicBezTo>
                <a:cubicBezTo>
                  <a:pt x="2" y="19"/>
                  <a:pt x="1" y="38"/>
                  <a:pt x="1" y="38"/>
                </a:cubicBezTo>
                <a:cubicBezTo>
                  <a:pt x="0" y="40"/>
                  <a:pt x="0" y="40"/>
                  <a:pt x="0" y="40"/>
                </a:cubicBezTo>
                <a:cubicBezTo>
                  <a:pt x="35" y="40"/>
                  <a:pt x="35" y="40"/>
                  <a:pt x="35" y="40"/>
                </a:cubicBezTo>
                <a:cubicBezTo>
                  <a:pt x="30" y="31"/>
                  <a:pt x="23" y="18"/>
                  <a:pt x="19" y="13"/>
                </a:cubicBezTo>
                <a:cubicBezTo>
                  <a:pt x="15" y="8"/>
                  <a:pt x="5" y="0"/>
                  <a:pt x="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2"/>
          <p:cNvSpPr>
            <a:spLocks/>
          </p:cNvSpPr>
          <p:nvPr userDrawn="1"/>
        </p:nvSpPr>
        <p:spPr bwMode="auto">
          <a:xfrm>
            <a:off x="6052235" y="4432346"/>
            <a:ext cx="79615" cy="90130"/>
          </a:xfrm>
          <a:custGeom>
            <a:avLst/>
            <a:gdLst>
              <a:gd name="T0" fmla="*/ 5 w 35"/>
              <a:gd name="T1" fmla="*/ 0 h 40"/>
              <a:gd name="T2" fmla="*/ 2 w 35"/>
              <a:gd name="T3" fmla="*/ 16 h 40"/>
              <a:gd name="T4" fmla="*/ 1 w 35"/>
              <a:gd name="T5" fmla="*/ 38 h 40"/>
              <a:gd name="T6" fmla="*/ 0 w 35"/>
              <a:gd name="T7" fmla="*/ 40 h 40"/>
              <a:gd name="T8" fmla="*/ 35 w 35"/>
              <a:gd name="T9" fmla="*/ 40 h 40"/>
              <a:gd name="T10" fmla="*/ 19 w 35"/>
              <a:gd name="T11" fmla="*/ 13 h 40"/>
              <a:gd name="T12" fmla="*/ 5 w 35"/>
              <a:gd name="T13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40">
                <a:moveTo>
                  <a:pt x="5" y="0"/>
                </a:moveTo>
                <a:cubicBezTo>
                  <a:pt x="5" y="0"/>
                  <a:pt x="3" y="13"/>
                  <a:pt x="2" y="16"/>
                </a:cubicBezTo>
                <a:cubicBezTo>
                  <a:pt x="2" y="19"/>
                  <a:pt x="1" y="38"/>
                  <a:pt x="1" y="38"/>
                </a:cubicBezTo>
                <a:cubicBezTo>
                  <a:pt x="0" y="40"/>
                  <a:pt x="0" y="40"/>
                  <a:pt x="0" y="40"/>
                </a:cubicBezTo>
                <a:cubicBezTo>
                  <a:pt x="35" y="40"/>
                  <a:pt x="35" y="40"/>
                  <a:pt x="35" y="40"/>
                </a:cubicBezTo>
                <a:cubicBezTo>
                  <a:pt x="30" y="31"/>
                  <a:pt x="23" y="18"/>
                  <a:pt x="19" y="13"/>
                </a:cubicBezTo>
                <a:cubicBezTo>
                  <a:pt x="15" y="8"/>
                  <a:pt x="5" y="0"/>
                  <a:pt x="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10"/>
          <p:cNvSpPr>
            <a:spLocks/>
          </p:cNvSpPr>
          <p:nvPr userDrawn="1"/>
        </p:nvSpPr>
        <p:spPr bwMode="auto">
          <a:xfrm>
            <a:off x="243205" y="1289174"/>
            <a:ext cx="4321175" cy="850528"/>
          </a:xfrm>
          <a:custGeom>
            <a:avLst/>
            <a:gdLst>
              <a:gd name="T0" fmla="*/ 2031 w 2079"/>
              <a:gd name="T1" fmla="*/ 0 h 407"/>
              <a:gd name="T2" fmla="*/ 439 w 2079"/>
              <a:gd name="T3" fmla="*/ 0 h 407"/>
              <a:gd name="T4" fmla="*/ 48 w 2079"/>
              <a:gd name="T5" fmla="*/ 0 h 407"/>
              <a:gd name="T6" fmla="*/ 0 w 2079"/>
              <a:gd name="T7" fmla="*/ 0 h 407"/>
              <a:gd name="T8" fmla="*/ 0 w 2079"/>
              <a:gd name="T9" fmla="*/ 48 h 407"/>
              <a:gd name="T10" fmla="*/ 0 w 2079"/>
              <a:gd name="T11" fmla="*/ 25 h 407"/>
              <a:gd name="T12" fmla="*/ 0 w 2079"/>
              <a:gd name="T13" fmla="*/ 359 h 407"/>
              <a:gd name="T14" fmla="*/ 48 w 2079"/>
              <a:gd name="T15" fmla="*/ 407 h 407"/>
              <a:gd name="T16" fmla="*/ 2031 w 2079"/>
              <a:gd name="T17" fmla="*/ 407 h 407"/>
              <a:gd name="T18" fmla="*/ 2079 w 2079"/>
              <a:gd name="T19" fmla="*/ 359 h 407"/>
              <a:gd name="T20" fmla="*/ 2079 w 2079"/>
              <a:gd name="T21" fmla="*/ 48 h 407"/>
              <a:gd name="T22" fmla="*/ 2031 w 2079"/>
              <a:gd name="T23" fmla="*/ 0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79" h="407">
                <a:moveTo>
                  <a:pt x="2031" y="0"/>
                </a:moveTo>
                <a:cubicBezTo>
                  <a:pt x="439" y="0"/>
                  <a:pt x="439" y="0"/>
                  <a:pt x="439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359"/>
                  <a:pt x="0" y="359"/>
                  <a:pt x="0" y="359"/>
                </a:cubicBezTo>
                <a:cubicBezTo>
                  <a:pt x="0" y="385"/>
                  <a:pt x="22" y="407"/>
                  <a:pt x="48" y="407"/>
                </a:cubicBezTo>
                <a:cubicBezTo>
                  <a:pt x="2031" y="407"/>
                  <a:pt x="2031" y="407"/>
                  <a:pt x="2031" y="407"/>
                </a:cubicBezTo>
                <a:cubicBezTo>
                  <a:pt x="2057" y="407"/>
                  <a:pt x="2079" y="385"/>
                  <a:pt x="2079" y="359"/>
                </a:cubicBezTo>
                <a:cubicBezTo>
                  <a:pt x="2079" y="48"/>
                  <a:pt x="2079" y="48"/>
                  <a:pt x="2079" y="48"/>
                </a:cubicBezTo>
                <a:cubicBezTo>
                  <a:pt x="2079" y="22"/>
                  <a:pt x="2057" y="0"/>
                  <a:pt x="2031" y="0"/>
                </a:cubicBezTo>
                <a:close/>
              </a:path>
            </a:pathLst>
          </a:custGeom>
          <a:gradFill>
            <a:gsLst>
              <a:gs pos="78000">
                <a:srgbClr val="C81524"/>
              </a:gs>
              <a:gs pos="0">
                <a:srgbClr val="F58233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0" eaLnBrk="1" latinLnBrk="0" hangingPunct="1"/>
            <a:endParaRPr lang="en-GB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0"/>
          </p:nvPr>
        </p:nvSpPr>
        <p:spPr>
          <a:xfrm>
            <a:off x="299953" y="2281023"/>
            <a:ext cx="4751721" cy="650767"/>
          </a:xfrm>
        </p:spPr>
        <p:txBody>
          <a:bodyPr>
            <a:noAutofit/>
          </a:bodyPr>
          <a:lstStyle>
            <a:lvl1pPr>
              <a:defRPr sz="1600" b="0" cap="all" baseline="0">
                <a:solidFill>
                  <a:schemeClr val="accent6"/>
                </a:solidFill>
                <a:latin typeface="Montreal-DemiBold" pitchFamily="2" charset="0"/>
              </a:defRPr>
            </a:lvl1pPr>
            <a:lvl2pPr>
              <a:defRPr sz="1400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60000"/>
                    <a:lumOff val="40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 userDrawn="1">
            <p:ph type="body" sz="quarter" idx="11"/>
          </p:nvPr>
        </p:nvSpPr>
        <p:spPr>
          <a:xfrm>
            <a:off x="299953" y="2958463"/>
            <a:ext cx="4751721" cy="360362"/>
          </a:xfr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edit Master text</a:t>
            </a:r>
            <a:endParaRPr lang="en-GB" dirty="0"/>
          </a:p>
        </p:txBody>
      </p:sp>
      <p:sp>
        <p:nvSpPr>
          <p:cNvPr id="3075" name="AutoShape 3"/>
          <p:cNvSpPr>
            <a:spLocks noChangeAspect="1" noChangeArrowheads="1" noTextEdit="1"/>
          </p:cNvSpPr>
          <p:nvPr userDrawn="1"/>
        </p:nvSpPr>
        <p:spPr bwMode="auto">
          <a:xfrm>
            <a:off x="3306763" y="1598613"/>
            <a:ext cx="1912937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4"/>
          <a:stretch/>
        </p:blipFill>
        <p:spPr>
          <a:xfrm>
            <a:off x="342984" y="339502"/>
            <a:ext cx="1285449" cy="908575"/>
          </a:xfrm>
          <a:prstGeom prst="rect">
            <a:avLst/>
          </a:prstGeom>
        </p:spPr>
      </p:pic>
      <p:sp>
        <p:nvSpPr>
          <p:cNvPr id="14" name="Freeform 13"/>
          <p:cNvSpPr>
            <a:spLocks/>
          </p:cNvSpPr>
          <p:nvPr userDrawn="1"/>
        </p:nvSpPr>
        <p:spPr bwMode="auto">
          <a:xfrm>
            <a:off x="8356600" y="2922588"/>
            <a:ext cx="119063" cy="155575"/>
          </a:xfrm>
          <a:custGeom>
            <a:avLst/>
            <a:gdLst>
              <a:gd name="T0" fmla="*/ 14 w 50"/>
              <a:gd name="T1" fmla="*/ 3 h 65"/>
              <a:gd name="T2" fmla="*/ 4 w 50"/>
              <a:gd name="T3" fmla="*/ 0 h 65"/>
              <a:gd name="T4" fmla="*/ 0 w 50"/>
              <a:gd name="T5" fmla="*/ 3 h 65"/>
              <a:gd name="T6" fmla="*/ 25 w 50"/>
              <a:gd name="T7" fmla="*/ 43 h 65"/>
              <a:gd name="T8" fmla="*/ 24 w 50"/>
              <a:gd name="T9" fmla="*/ 56 h 65"/>
              <a:gd name="T10" fmla="*/ 49 w 50"/>
              <a:gd name="T11" fmla="*/ 65 h 65"/>
              <a:gd name="T12" fmla="*/ 50 w 50"/>
              <a:gd name="T13" fmla="*/ 55 h 65"/>
              <a:gd name="T14" fmla="*/ 39 w 50"/>
              <a:gd name="T15" fmla="*/ 40 h 65"/>
              <a:gd name="T16" fmla="*/ 41 w 50"/>
              <a:gd name="T17" fmla="*/ 17 h 65"/>
              <a:gd name="T18" fmla="*/ 14 w 50"/>
              <a:gd name="T19" fmla="*/ 3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65">
                <a:moveTo>
                  <a:pt x="14" y="3"/>
                </a:moveTo>
                <a:cubicBezTo>
                  <a:pt x="4" y="0"/>
                  <a:pt x="4" y="0"/>
                  <a:pt x="4" y="0"/>
                </a:cubicBezTo>
                <a:cubicBezTo>
                  <a:pt x="0" y="3"/>
                  <a:pt x="0" y="3"/>
                  <a:pt x="0" y="3"/>
                </a:cubicBezTo>
                <a:cubicBezTo>
                  <a:pt x="25" y="43"/>
                  <a:pt x="25" y="43"/>
                  <a:pt x="25" y="43"/>
                </a:cubicBezTo>
                <a:cubicBezTo>
                  <a:pt x="24" y="56"/>
                  <a:pt x="24" y="56"/>
                  <a:pt x="24" y="56"/>
                </a:cubicBezTo>
                <a:cubicBezTo>
                  <a:pt x="49" y="65"/>
                  <a:pt x="49" y="65"/>
                  <a:pt x="49" y="65"/>
                </a:cubicBezTo>
                <a:cubicBezTo>
                  <a:pt x="50" y="55"/>
                  <a:pt x="50" y="55"/>
                  <a:pt x="50" y="55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40"/>
                  <a:pt x="39" y="31"/>
                  <a:pt x="41" y="17"/>
                </a:cubicBezTo>
                <a:lnTo>
                  <a:pt x="14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5"/>
          <p:cNvSpPr>
            <a:spLocks/>
          </p:cNvSpPr>
          <p:nvPr userDrawn="1"/>
        </p:nvSpPr>
        <p:spPr bwMode="auto">
          <a:xfrm>
            <a:off x="8661400" y="4803776"/>
            <a:ext cx="6350" cy="4763"/>
          </a:xfrm>
          <a:custGeom>
            <a:avLst/>
            <a:gdLst>
              <a:gd name="T0" fmla="*/ 0 w 4"/>
              <a:gd name="T1" fmla="*/ 3 h 3"/>
              <a:gd name="T2" fmla="*/ 4 w 4"/>
              <a:gd name="T3" fmla="*/ 3 h 3"/>
              <a:gd name="T4" fmla="*/ 4 w 4"/>
              <a:gd name="T5" fmla="*/ 0 h 3"/>
              <a:gd name="T6" fmla="*/ 0 w 4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3">
                <a:moveTo>
                  <a:pt x="0" y="3"/>
                </a:moveTo>
                <a:lnTo>
                  <a:pt x="4" y="3"/>
                </a:lnTo>
                <a:lnTo>
                  <a:pt x="4" y="0"/>
                </a:lnTo>
                <a:lnTo>
                  <a:pt x="0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48" name="AutoShape 4"/>
          <p:cNvSpPr>
            <a:spLocks noChangeAspect="1" noChangeArrowheads="1" noTextEdit="1"/>
          </p:cNvSpPr>
          <p:nvPr userDrawn="1"/>
        </p:nvSpPr>
        <p:spPr bwMode="auto">
          <a:xfrm>
            <a:off x="6660232" y="2178131"/>
            <a:ext cx="1689224" cy="255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56" name="AutoShape 12"/>
          <p:cNvSpPr>
            <a:spLocks noChangeAspect="1" noChangeArrowheads="1" noTextEdit="1"/>
          </p:cNvSpPr>
          <p:nvPr userDrawn="1"/>
        </p:nvSpPr>
        <p:spPr bwMode="auto">
          <a:xfrm>
            <a:off x="6732588" y="2409825"/>
            <a:ext cx="1584325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299953" y="1252074"/>
            <a:ext cx="4271296" cy="919531"/>
          </a:xfrm>
        </p:spPr>
        <p:txBody>
          <a:bodyPr anchor="ctr">
            <a:noAutofit/>
          </a:bodyPr>
          <a:lstStyle>
            <a:lvl1pPr algn="l">
              <a:lnSpc>
                <a:spcPts val="30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  <p:pic>
        <p:nvPicPr>
          <p:cNvPr id="27" name="Picture 26" descr="orange-people-title-slid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516216" y="2211710"/>
            <a:ext cx="171632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0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range divider slide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40680" y="209464"/>
            <a:ext cx="8664218" cy="4240800"/>
          </a:xfrm>
          <a:prstGeom prst="rect">
            <a:avLst/>
          </a:prstGeom>
          <a:effectLst>
            <a:outerShdw blurRad="139700" dist="25400" dir="2700000" algn="tl" rotWithShape="0">
              <a:prstClr val="black">
                <a:alpha val="51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99953" y="1252074"/>
            <a:ext cx="4271296" cy="91953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en-GB" sz="2800" kern="1200" cap="all" baseline="0" dirty="0">
                <a:solidFill>
                  <a:schemeClr val="accent6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0"/>
          </p:nvPr>
        </p:nvSpPr>
        <p:spPr>
          <a:xfrm>
            <a:off x="299953" y="2230223"/>
            <a:ext cx="5208151" cy="938799"/>
          </a:xfrm>
        </p:spPr>
        <p:txBody>
          <a:bodyPr>
            <a:noAutofit/>
          </a:bodyPr>
          <a:lstStyle>
            <a:lvl1pPr>
              <a:defRPr lang="en-US" sz="1600" b="1" kern="1200" cap="all" baseline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1400"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60000"/>
                    <a:lumOff val="40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60000"/>
                    <a:lumOff val="40000"/>
                  </a:schemeClr>
                </a:solidFill>
              </a:defRPr>
            </a:lvl5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3075" name="AutoShape 3"/>
          <p:cNvSpPr>
            <a:spLocks noChangeAspect="1" noChangeArrowheads="1" noTextEdit="1"/>
          </p:cNvSpPr>
          <p:nvPr userDrawn="1"/>
        </p:nvSpPr>
        <p:spPr bwMode="auto">
          <a:xfrm>
            <a:off x="3306763" y="1598613"/>
            <a:ext cx="1912937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8356600" y="2922588"/>
            <a:ext cx="119063" cy="155575"/>
          </a:xfrm>
          <a:custGeom>
            <a:avLst/>
            <a:gdLst>
              <a:gd name="T0" fmla="*/ 14 w 50"/>
              <a:gd name="T1" fmla="*/ 3 h 65"/>
              <a:gd name="T2" fmla="*/ 4 w 50"/>
              <a:gd name="T3" fmla="*/ 0 h 65"/>
              <a:gd name="T4" fmla="*/ 0 w 50"/>
              <a:gd name="T5" fmla="*/ 3 h 65"/>
              <a:gd name="T6" fmla="*/ 25 w 50"/>
              <a:gd name="T7" fmla="*/ 43 h 65"/>
              <a:gd name="T8" fmla="*/ 24 w 50"/>
              <a:gd name="T9" fmla="*/ 56 h 65"/>
              <a:gd name="T10" fmla="*/ 49 w 50"/>
              <a:gd name="T11" fmla="*/ 65 h 65"/>
              <a:gd name="T12" fmla="*/ 50 w 50"/>
              <a:gd name="T13" fmla="*/ 55 h 65"/>
              <a:gd name="T14" fmla="*/ 39 w 50"/>
              <a:gd name="T15" fmla="*/ 40 h 65"/>
              <a:gd name="T16" fmla="*/ 41 w 50"/>
              <a:gd name="T17" fmla="*/ 17 h 65"/>
              <a:gd name="T18" fmla="*/ 14 w 50"/>
              <a:gd name="T19" fmla="*/ 3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65">
                <a:moveTo>
                  <a:pt x="14" y="3"/>
                </a:moveTo>
                <a:cubicBezTo>
                  <a:pt x="4" y="0"/>
                  <a:pt x="4" y="0"/>
                  <a:pt x="4" y="0"/>
                </a:cubicBezTo>
                <a:cubicBezTo>
                  <a:pt x="0" y="3"/>
                  <a:pt x="0" y="3"/>
                  <a:pt x="0" y="3"/>
                </a:cubicBezTo>
                <a:cubicBezTo>
                  <a:pt x="25" y="43"/>
                  <a:pt x="25" y="43"/>
                  <a:pt x="25" y="43"/>
                </a:cubicBezTo>
                <a:cubicBezTo>
                  <a:pt x="24" y="56"/>
                  <a:pt x="24" y="56"/>
                  <a:pt x="24" y="56"/>
                </a:cubicBezTo>
                <a:cubicBezTo>
                  <a:pt x="49" y="65"/>
                  <a:pt x="49" y="65"/>
                  <a:pt x="49" y="65"/>
                </a:cubicBezTo>
                <a:cubicBezTo>
                  <a:pt x="50" y="55"/>
                  <a:pt x="50" y="55"/>
                  <a:pt x="50" y="55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40"/>
                  <a:pt x="39" y="31"/>
                  <a:pt x="41" y="17"/>
                </a:cubicBezTo>
                <a:lnTo>
                  <a:pt x="14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5"/>
          <p:cNvSpPr>
            <a:spLocks/>
          </p:cNvSpPr>
          <p:nvPr userDrawn="1"/>
        </p:nvSpPr>
        <p:spPr bwMode="auto">
          <a:xfrm>
            <a:off x="8661400" y="4803776"/>
            <a:ext cx="6350" cy="4763"/>
          </a:xfrm>
          <a:custGeom>
            <a:avLst/>
            <a:gdLst>
              <a:gd name="T0" fmla="*/ 0 w 4"/>
              <a:gd name="T1" fmla="*/ 3 h 3"/>
              <a:gd name="T2" fmla="*/ 4 w 4"/>
              <a:gd name="T3" fmla="*/ 3 h 3"/>
              <a:gd name="T4" fmla="*/ 4 w 4"/>
              <a:gd name="T5" fmla="*/ 0 h 3"/>
              <a:gd name="T6" fmla="*/ 0 w 4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3">
                <a:moveTo>
                  <a:pt x="0" y="3"/>
                </a:moveTo>
                <a:lnTo>
                  <a:pt x="4" y="3"/>
                </a:lnTo>
                <a:lnTo>
                  <a:pt x="4" y="0"/>
                </a:lnTo>
                <a:lnTo>
                  <a:pt x="0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238920" y="4528946"/>
            <a:ext cx="8666161" cy="442912"/>
          </a:xfrm>
          <a:custGeom>
            <a:avLst/>
            <a:gdLst>
              <a:gd name="T0" fmla="*/ 5257 w 5313"/>
              <a:gd name="T1" fmla="*/ 0 h 269"/>
              <a:gd name="T2" fmla="*/ 3721 w 5313"/>
              <a:gd name="T3" fmla="*/ 0 h 269"/>
              <a:gd name="T4" fmla="*/ 1592 w 5313"/>
              <a:gd name="T5" fmla="*/ 0 h 269"/>
              <a:gd name="T6" fmla="*/ 87 w 5313"/>
              <a:gd name="T7" fmla="*/ 0 h 269"/>
              <a:gd name="T8" fmla="*/ 87 w 5313"/>
              <a:gd name="T9" fmla="*/ 0 h 269"/>
              <a:gd name="T10" fmla="*/ 0 w 5313"/>
              <a:gd name="T11" fmla="*/ 0 h 269"/>
              <a:gd name="T12" fmla="*/ 0 w 5313"/>
              <a:gd name="T13" fmla="*/ 56 h 269"/>
              <a:gd name="T14" fmla="*/ 0 w 5313"/>
              <a:gd name="T15" fmla="*/ 74 h 269"/>
              <a:gd name="T16" fmla="*/ 0 w 5313"/>
              <a:gd name="T17" fmla="*/ 90 h 269"/>
              <a:gd name="T18" fmla="*/ 0 w 5313"/>
              <a:gd name="T19" fmla="*/ 130 h 269"/>
              <a:gd name="T20" fmla="*/ 0 w 5313"/>
              <a:gd name="T21" fmla="*/ 139 h 269"/>
              <a:gd name="T22" fmla="*/ 0 w 5313"/>
              <a:gd name="T23" fmla="*/ 170 h 269"/>
              <a:gd name="T24" fmla="*/ 0 w 5313"/>
              <a:gd name="T25" fmla="*/ 213 h 269"/>
              <a:gd name="T26" fmla="*/ 56 w 5313"/>
              <a:gd name="T27" fmla="*/ 269 h 269"/>
              <a:gd name="T28" fmla="*/ 1592 w 5313"/>
              <a:gd name="T29" fmla="*/ 269 h 269"/>
              <a:gd name="T30" fmla="*/ 3721 w 5313"/>
              <a:gd name="T31" fmla="*/ 269 h 269"/>
              <a:gd name="T32" fmla="*/ 5257 w 5313"/>
              <a:gd name="T33" fmla="*/ 269 h 269"/>
              <a:gd name="T34" fmla="*/ 5313 w 5313"/>
              <a:gd name="T35" fmla="*/ 213 h 269"/>
              <a:gd name="T36" fmla="*/ 5313 w 5313"/>
              <a:gd name="T37" fmla="*/ 195 h 269"/>
              <a:gd name="T38" fmla="*/ 5313 w 5313"/>
              <a:gd name="T39" fmla="*/ 139 h 269"/>
              <a:gd name="T40" fmla="*/ 5313 w 5313"/>
              <a:gd name="T41" fmla="*/ 130 h 269"/>
              <a:gd name="T42" fmla="*/ 5313 w 5313"/>
              <a:gd name="T43" fmla="*/ 99 h 269"/>
              <a:gd name="T44" fmla="*/ 5313 w 5313"/>
              <a:gd name="T45" fmla="*/ 56 h 269"/>
              <a:gd name="T46" fmla="*/ 5257 w 5313"/>
              <a:gd name="T4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313" h="269">
                <a:moveTo>
                  <a:pt x="5257" y="0"/>
                </a:moveTo>
                <a:cubicBezTo>
                  <a:pt x="3721" y="0"/>
                  <a:pt x="3721" y="0"/>
                  <a:pt x="3721" y="0"/>
                </a:cubicBezTo>
                <a:cubicBezTo>
                  <a:pt x="1592" y="0"/>
                  <a:pt x="1592" y="0"/>
                  <a:pt x="1592" y="0"/>
                </a:cubicBezTo>
                <a:cubicBezTo>
                  <a:pt x="477" y="0"/>
                  <a:pt x="171" y="0"/>
                  <a:pt x="8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3"/>
                  <a:pt x="0" y="69"/>
                  <a:pt x="0" y="74"/>
                </a:cubicBezTo>
                <a:cubicBezTo>
                  <a:pt x="0" y="80"/>
                  <a:pt x="0" y="85"/>
                  <a:pt x="0" y="90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3"/>
                  <a:pt x="0" y="136"/>
                  <a:pt x="0" y="139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243"/>
                  <a:pt x="25" y="269"/>
                  <a:pt x="56" y="269"/>
                </a:cubicBezTo>
                <a:cubicBezTo>
                  <a:pt x="1592" y="269"/>
                  <a:pt x="1592" y="269"/>
                  <a:pt x="1592" y="269"/>
                </a:cubicBezTo>
                <a:cubicBezTo>
                  <a:pt x="3721" y="269"/>
                  <a:pt x="3721" y="269"/>
                  <a:pt x="3721" y="269"/>
                </a:cubicBezTo>
                <a:cubicBezTo>
                  <a:pt x="5257" y="269"/>
                  <a:pt x="5257" y="269"/>
                  <a:pt x="5257" y="269"/>
                </a:cubicBezTo>
                <a:cubicBezTo>
                  <a:pt x="5288" y="269"/>
                  <a:pt x="5313" y="243"/>
                  <a:pt x="5313" y="213"/>
                </a:cubicBezTo>
                <a:cubicBezTo>
                  <a:pt x="5313" y="207"/>
                  <a:pt x="5313" y="201"/>
                  <a:pt x="5313" y="195"/>
                </a:cubicBezTo>
                <a:cubicBezTo>
                  <a:pt x="5313" y="164"/>
                  <a:pt x="5313" y="148"/>
                  <a:pt x="5313" y="139"/>
                </a:cubicBezTo>
                <a:cubicBezTo>
                  <a:pt x="5313" y="130"/>
                  <a:pt x="5313" y="130"/>
                  <a:pt x="5313" y="130"/>
                </a:cubicBezTo>
                <a:cubicBezTo>
                  <a:pt x="5313" y="99"/>
                  <a:pt x="5313" y="99"/>
                  <a:pt x="5313" y="99"/>
                </a:cubicBezTo>
                <a:cubicBezTo>
                  <a:pt x="5313" y="56"/>
                  <a:pt x="5313" y="56"/>
                  <a:pt x="5313" y="56"/>
                </a:cubicBezTo>
                <a:cubicBezTo>
                  <a:pt x="5313" y="26"/>
                  <a:pt x="5288" y="0"/>
                  <a:pt x="5257" y="0"/>
                </a:cubicBezTo>
                <a:close/>
              </a:path>
            </a:pathLst>
          </a:custGeom>
          <a:gradFill>
            <a:gsLst>
              <a:gs pos="78000">
                <a:srgbClr val="C81524"/>
              </a:gs>
              <a:gs pos="0">
                <a:srgbClr val="F58233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0" eaLnBrk="1" latinLnBrk="0" hangingPunct="1"/>
            <a:endParaRPr lang="en-GB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2" name="Group 50"/>
          <p:cNvGrpSpPr/>
          <p:nvPr userDrawn="1"/>
        </p:nvGrpSpPr>
        <p:grpSpPr>
          <a:xfrm>
            <a:off x="395536" y="4565787"/>
            <a:ext cx="841030" cy="362692"/>
            <a:chOff x="2639403" y="1492269"/>
            <a:chExt cx="3556026" cy="1533532"/>
          </a:xfrm>
        </p:grpSpPr>
        <p:sp>
          <p:nvSpPr>
            <p:cNvPr id="13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2639403" y="1492269"/>
              <a:ext cx="3556026" cy="153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3109306" y="1855808"/>
              <a:ext cx="238127" cy="225426"/>
            </a:xfrm>
            <a:custGeom>
              <a:avLst/>
              <a:gdLst>
                <a:gd name="T0" fmla="*/ 76 w 150"/>
                <a:gd name="T1" fmla="*/ 109 h 142"/>
                <a:gd name="T2" fmla="*/ 29 w 150"/>
                <a:gd name="T3" fmla="*/ 142 h 142"/>
                <a:gd name="T4" fmla="*/ 45 w 150"/>
                <a:gd name="T5" fmla="*/ 88 h 142"/>
                <a:gd name="T6" fmla="*/ 0 w 150"/>
                <a:gd name="T7" fmla="*/ 54 h 142"/>
                <a:gd name="T8" fmla="*/ 57 w 150"/>
                <a:gd name="T9" fmla="*/ 54 h 142"/>
                <a:gd name="T10" fmla="*/ 76 w 150"/>
                <a:gd name="T11" fmla="*/ 0 h 142"/>
                <a:gd name="T12" fmla="*/ 93 w 150"/>
                <a:gd name="T13" fmla="*/ 54 h 142"/>
                <a:gd name="T14" fmla="*/ 150 w 150"/>
                <a:gd name="T15" fmla="*/ 54 h 142"/>
                <a:gd name="T16" fmla="*/ 105 w 150"/>
                <a:gd name="T17" fmla="*/ 88 h 142"/>
                <a:gd name="T18" fmla="*/ 121 w 150"/>
                <a:gd name="T19" fmla="*/ 142 h 142"/>
                <a:gd name="T20" fmla="*/ 76 w 150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142">
                  <a:moveTo>
                    <a:pt x="76" y="109"/>
                  </a:moveTo>
                  <a:lnTo>
                    <a:pt x="29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3" y="54"/>
                  </a:lnTo>
                  <a:lnTo>
                    <a:pt x="150" y="54"/>
                  </a:lnTo>
                  <a:lnTo>
                    <a:pt x="105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383946" y="1601807"/>
              <a:ext cx="241302" cy="227014"/>
            </a:xfrm>
            <a:custGeom>
              <a:avLst/>
              <a:gdLst>
                <a:gd name="T0" fmla="*/ 76 w 152"/>
                <a:gd name="T1" fmla="*/ 110 h 143"/>
                <a:gd name="T2" fmla="*/ 29 w 152"/>
                <a:gd name="T3" fmla="*/ 143 h 143"/>
                <a:gd name="T4" fmla="*/ 48 w 152"/>
                <a:gd name="T5" fmla="*/ 88 h 143"/>
                <a:gd name="T6" fmla="*/ 0 w 152"/>
                <a:gd name="T7" fmla="*/ 55 h 143"/>
                <a:gd name="T8" fmla="*/ 57 w 152"/>
                <a:gd name="T9" fmla="*/ 55 h 143"/>
                <a:gd name="T10" fmla="*/ 76 w 152"/>
                <a:gd name="T11" fmla="*/ 0 h 143"/>
                <a:gd name="T12" fmla="*/ 95 w 152"/>
                <a:gd name="T13" fmla="*/ 55 h 143"/>
                <a:gd name="T14" fmla="*/ 152 w 152"/>
                <a:gd name="T15" fmla="*/ 55 h 143"/>
                <a:gd name="T16" fmla="*/ 105 w 152"/>
                <a:gd name="T17" fmla="*/ 88 h 143"/>
                <a:gd name="T18" fmla="*/ 124 w 152"/>
                <a:gd name="T19" fmla="*/ 143 h 143"/>
                <a:gd name="T20" fmla="*/ 76 w 152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43">
                  <a:moveTo>
                    <a:pt x="76" y="110"/>
                  </a:moveTo>
                  <a:lnTo>
                    <a:pt x="29" y="143"/>
                  </a:lnTo>
                  <a:lnTo>
                    <a:pt x="48" y="88"/>
                  </a:lnTo>
                  <a:lnTo>
                    <a:pt x="0" y="55"/>
                  </a:lnTo>
                  <a:lnTo>
                    <a:pt x="57" y="55"/>
                  </a:lnTo>
                  <a:lnTo>
                    <a:pt x="76" y="0"/>
                  </a:lnTo>
                  <a:lnTo>
                    <a:pt x="95" y="55"/>
                  </a:lnTo>
                  <a:lnTo>
                    <a:pt x="152" y="55"/>
                  </a:lnTo>
                  <a:lnTo>
                    <a:pt x="105" y="88"/>
                  </a:lnTo>
                  <a:lnTo>
                    <a:pt x="124" y="143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42724" y="1495444"/>
              <a:ext cx="239714" cy="227014"/>
            </a:xfrm>
            <a:custGeom>
              <a:avLst/>
              <a:gdLst>
                <a:gd name="T0" fmla="*/ 75 w 151"/>
                <a:gd name="T1" fmla="*/ 110 h 143"/>
                <a:gd name="T2" fmla="*/ 28 w 151"/>
                <a:gd name="T3" fmla="*/ 143 h 143"/>
                <a:gd name="T4" fmla="*/ 47 w 151"/>
                <a:gd name="T5" fmla="*/ 89 h 143"/>
                <a:gd name="T6" fmla="*/ 0 w 151"/>
                <a:gd name="T7" fmla="*/ 55 h 143"/>
                <a:gd name="T8" fmla="*/ 56 w 151"/>
                <a:gd name="T9" fmla="*/ 55 h 143"/>
                <a:gd name="T10" fmla="*/ 75 w 151"/>
                <a:gd name="T11" fmla="*/ 0 h 143"/>
                <a:gd name="T12" fmla="*/ 92 w 151"/>
                <a:gd name="T13" fmla="*/ 55 h 143"/>
                <a:gd name="T14" fmla="*/ 151 w 151"/>
                <a:gd name="T15" fmla="*/ 55 h 143"/>
                <a:gd name="T16" fmla="*/ 104 w 151"/>
                <a:gd name="T17" fmla="*/ 89 h 143"/>
                <a:gd name="T18" fmla="*/ 123 w 151"/>
                <a:gd name="T19" fmla="*/ 143 h 143"/>
                <a:gd name="T20" fmla="*/ 75 w 151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143">
                  <a:moveTo>
                    <a:pt x="75" y="110"/>
                  </a:moveTo>
                  <a:lnTo>
                    <a:pt x="28" y="143"/>
                  </a:lnTo>
                  <a:lnTo>
                    <a:pt x="47" y="89"/>
                  </a:lnTo>
                  <a:lnTo>
                    <a:pt x="0" y="55"/>
                  </a:lnTo>
                  <a:lnTo>
                    <a:pt x="56" y="55"/>
                  </a:lnTo>
                  <a:lnTo>
                    <a:pt x="75" y="0"/>
                  </a:lnTo>
                  <a:lnTo>
                    <a:pt x="92" y="55"/>
                  </a:lnTo>
                  <a:lnTo>
                    <a:pt x="151" y="55"/>
                  </a:lnTo>
                  <a:lnTo>
                    <a:pt x="104" y="89"/>
                  </a:lnTo>
                  <a:lnTo>
                    <a:pt x="123" y="143"/>
                  </a:lnTo>
                  <a:lnTo>
                    <a:pt x="75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111026" y="1557357"/>
              <a:ext cx="236539" cy="225426"/>
            </a:xfrm>
            <a:custGeom>
              <a:avLst/>
              <a:gdLst>
                <a:gd name="T0" fmla="*/ 76 w 149"/>
                <a:gd name="T1" fmla="*/ 109 h 142"/>
                <a:gd name="T2" fmla="*/ 28 w 149"/>
                <a:gd name="T3" fmla="*/ 142 h 142"/>
                <a:gd name="T4" fmla="*/ 45 w 149"/>
                <a:gd name="T5" fmla="*/ 88 h 142"/>
                <a:gd name="T6" fmla="*/ 0 w 149"/>
                <a:gd name="T7" fmla="*/ 54 h 142"/>
                <a:gd name="T8" fmla="*/ 57 w 149"/>
                <a:gd name="T9" fmla="*/ 54 h 142"/>
                <a:gd name="T10" fmla="*/ 76 w 149"/>
                <a:gd name="T11" fmla="*/ 0 h 142"/>
                <a:gd name="T12" fmla="*/ 92 w 149"/>
                <a:gd name="T13" fmla="*/ 54 h 142"/>
                <a:gd name="T14" fmla="*/ 149 w 149"/>
                <a:gd name="T15" fmla="*/ 54 h 142"/>
                <a:gd name="T16" fmla="*/ 104 w 149"/>
                <a:gd name="T17" fmla="*/ 88 h 142"/>
                <a:gd name="T18" fmla="*/ 121 w 149"/>
                <a:gd name="T19" fmla="*/ 142 h 142"/>
                <a:gd name="T20" fmla="*/ 76 w 149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142">
                  <a:moveTo>
                    <a:pt x="76" y="109"/>
                  </a:moveTo>
                  <a:lnTo>
                    <a:pt x="28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2" y="54"/>
                  </a:lnTo>
                  <a:lnTo>
                    <a:pt x="149" y="54"/>
                  </a:lnTo>
                  <a:lnTo>
                    <a:pt x="104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3"/>
            <p:cNvSpPr>
              <a:spLocks/>
            </p:cNvSpPr>
            <p:nvPr userDrawn="1"/>
          </p:nvSpPr>
          <p:spPr bwMode="auto">
            <a:xfrm>
              <a:off x="4415828" y="1763733"/>
              <a:ext cx="236539" cy="227014"/>
            </a:xfrm>
            <a:custGeom>
              <a:avLst/>
              <a:gdLst>
                <a:gd name="T0" fmla="*/ 76 w 149"/>
                <a:gd name="T1" fmla="*/ 110 h 143"/>
                <a:gd name="T2" fmla="*/ 28 w 149"/>
                <a:gd name="T3" fmla="*/ 143 h 143"/>
                <a:gd name="T4" fmla="*/ 45 w 149"/>
                <a:gd name="T5" fmla="*/ 89 h 143"/>
                <a:gd name="T6" fmla="*/ 0 w 149"/>
                <a:gd name="T7" fmla="*/ 55 h 143"/>
                <a:gd name="T8" fmla="*/ 57 w 149"/>
                <a:gd name="T9" fmla="*/ 55 h 143"/>
                <a:gd name="T10" fmla="*/ 76 w 149"/>
                <a:gd name="T11" fmla="*/ 0 h 143"/>
                <a:gd name="T12" fmla="*/ 92 w 149"/>
                <a:gd name="T13" fmla="*/ 55 h 143"/>
                <a:gd name="T14" fmla="*/ 149 w 149"/>
                <a:gd name="T15" fmla="*/ 55 h 143"/>
                <a:gd name="T16" fmla="*/ 104 w 149"/>
                <a:gd name="T17" fmla="*/ 89 h 143"/>
                <a:gd name="T18" fmla="*/ 121 w 149"/>
                <a:gd name="T19" fmla="*/ 143 h 143"/>
                <a:gd name="T20" fmla="*/ 76 w 149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143">
                  <a:moveTo>
                    <a:pt x="76" y="110"/>
                  </a:moveTo>
                  <a:lnTo>
                    <a:pt x="28" y="143"/>
                  </a:lnTo>
                  <a:lnTo>
                    <a:pt x="45" y="89"/>
                  </a:lnTo>
                  <a:lnTo>
                    <a:pt x="0" y="55"/>
                  </a:lnTo>
                  <a:lnTo>
                    <a:pt x="57" y="55"/>
                  </a:lnTo>
                  <a:lnTo>
                    <a:pt x="76" y="0"/>
                  </a:lnTo>
                  <a:lnTo>
                    <a:pt x="92" y="55"/>
                  </a:lnTo>
                  <a:lnTo>
                    <a:pt x="149" y="55"/>
                  </a:lnTo>
                  <a:lnTo>
                    <a:pt x="104" y="89"/>
                  </a:lnTo>
                  <a:lnTo>
                    <a:pt x="121" y="143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4561880" y="2105047"/>
              <a:ext cx="241302" cy="225426"/>
            </a:xfrm>
            <a:custGeom>
              <a:avLst/>
              <a:gdLst>
                <a:gd name="T0" fmla="*/ 76 w 152"/>
                <a:gd name="T1" fmla="*/ 109 h 142"/>
                <a:gd name="T2" fmla="*/ 29 w 152"/>
                <a:gd name="T3" fmla="*/ 142 h 142"/>
                <a:gd name="T4" fmla="*/ 45 w 152"/>
                <a:gd name="T5" fmla="*/ 88 h 142"/>
                <a:gd name="T6" fmla="*/ 0 w 152"/>
                <a:gd name="T7" fmla="*/ 54 h 142"/>
                <a:gd name="T8" fmla="*/ 57 w 152"/>
                <a:gd name="T9" fmla="*/ 54 h 142"/>
                <a:gd name="T10" fmla="*/ 76 w 152"/>
                <a:gd name="T11" fmla="*/ 0 h 142"/>
                <a:gd name="T12" fmla="*/ 93 w 152"/>
                <a:gd name="T13" fmla="*/ 54 h 142"/>
                <a:gd name="T14" fmla="*/ 152 w 152"/>
                <a:gd name="T15" fmla="*/ 54 h 142"/>
                <a:gd name="T16" fmla="*/ 105 w 152"/>
                <a:gd name="T17" fmla="*/ 88 h 142"/>
                <a:gd name="T18" fmla="*/ 121 w 152"/>
                <a:gd name="T19" fmla="*/ 142 h 142"/>
                <a:gd name="T20" fmla="*/ 76 w 152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42">
                  <a:moveTo>
                    <a:pt x="76" y="109"/>
                  </a:moveTo>
                  <a:lnTo>
                    <a:pt x="29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3" y="54"/>
                  </a:lnTo>
                  <a:lnTo>
                    <a:pt x="152" y="54"/>
                  </a:lnTo>
                  <a:lnTo>
                    <a:pt x="105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3937987" y="2190772"/>
              <a:ext cx="544516" cy="798516"/>
            </a:xfrm>
            <a:custGeom>
              <a:avLst/>
              <a:gdLst>
                <a:gd name="T0" fmla="*/ 0 w 343"/>
                <a:gd name="T1" fmla="*/ 0 h 503"/>
                <a:gd name="T2" fmla="*/ 0 w 343"/>
                <a:gd name="T3" fmla="*/ 503 h 503"/>
                <a:gd name="T4" fmla="*/ 142 w 343"/>
                <a:gd name="T5" fmla="*/ 503 h 503"/>
                <a:gd name="T6" fmla="*/ 142 w 343"/>
                <a:gd name="T7" fmla="*/ 310 h 503"/>
                <a:gd name="T8" fmla="*/ 324 w 343"/>
                <a:gd name="T9" fmla="*/ 310 h 503"/>
                <a:gd name="T10" fmla="*/ 324 w 343"/>
                <a:gd name="T11" fmla="*/ 196 h 503"/>
                <a:gd name="T12" fmla="*/ 142 w 343"/>
                <a:gd name="T13" fmla="*/ 196 h 503"/>
                <a:gd name="T14" fmla="*/ 142 w 343"/>
                <a:gd name="T15" fmla="*/ 115 h 503"/>
                <a:gd name="T16" fmla="*/ 343 w 343"/>
                <a:gd name="T17" fmla="*/ 115 h 503"/>
                <a:gd name="T18" fmla="*/ 343 w 343"/>
                <a:gd name="T19" fmla="*/ 0 h 503"/>
                <a:gd name="T20" fmla="*/ 0 w 343"/>
                <a:gd name="T21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3" h="503">
                  <a:moveTo>
                    <a:pt x="0" y="0"/>
                  </a:moveTo>
                  <a:lnTo>
                    <a:pt x="0" y="503"/>
                  </a:lnTo>
                  <a:lnTo>
                    <a:pt x="142" y="503"/>
                  </a:lnTo>
                  <a:lnTo>
                    <a:pt x="142" y="310"/>
                  </a:lnTo>
                  <a:lnTo>
                    <a:pt x="324" y="310"/>
                  </a:lnTo>
                  <a:lnTo>
                    <a:pt x="324" y="196"/>
                  </a:lnTo>
                  <a:lnTo>
                    <a:pt x="142" y="196"/>
                  </a:lnTo>
                  <a:lnTo>
                    <a:pt x="142" y="115"/>
                  </a:lnTo>
                  <a:lnTo>
                    <a:pt x="343" y="115"/>
                  </a:lnTo>
                  <a:lnTo>
                    <a:pt x="3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6"/>
            <p:cNvSpPr>
              <a:spLocks/>
            </p:cNvSpPr>
            <p:nvPr userDrawn="1"/>
          </p:nvSpPr>
          <p:spPr bwMode="auto">
            <a:xfrm>
              <a:off x="3268058" y="2190772"/>
              <a:ext cx="598492" cy="798516"/>
            </a:xfrm>
            <a:custGeom>
              <a:avLst/>
              <a:gdLst>
                <a:gd name="T0" fmla="*/ 377 w 377"/>
                <a:gd name="T1" fmla="*/ 0 h 503"/>
                <a:gd name="T2" fmla="*/ 0 w 377"/>
                <a:gd name="T3" fmla="*/ 0 h 503"/>
                <a:gd name="T4" fmla="*/ 0 w 377"/>
                <a:gd name="T5" fmla="*/ 115 h 503"/>
                <a:gd name="T6" fmla="*/ 118 w 377"/>
                <a:gd name="T7" fmla="*/ 115 h 503"/>
                <a:gd name="T8" fmla="*/ 118 w 377"/>
                <a:gd name="T9" fmla="*/ 503 h 503"/>
                <a:gd name="T10" fmla="*/ 261 w 377"/>
                <a:gd name="T11" fmla="*/ 503 h 503"/>
                <a:gd name="T12" fmla="*/ 261 w 377"/>
                <a:gd name="T13" fmla="*/ 115 h 503"/>
                <a:gd name="T14" fmla="*/ 377 w 377"/>
                <a:gd name="T15" fmla="*/ 115 h 503"/>
                <a:gd name="T16" fmla="*/ 377 w 377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7" h="503">
                  <a:moveTo>
                    <a:pt x="377" y="0"/>
                  </a:moveTo>
                  <a:lnTo>
                    <a:pt x="0" y="0"/>
                  </a:lnTo>
                  <a:lnTo>
                    <a:pt x="0" y="115"/>
                  </a:lnTo>
                  <a:lnTo>
                    <a:pt x="118" y="115"/>
                  </a:lnTo>
                  <a:lnTo>
                    <a:pt x="118" y="503"/>
                  </a:lnTo>
                  <a:lnTo>
                    <a:pt x="261" y="503"/>
                  </a:lnTo>
                  <a:lnTo>
                    <a:pt x="261" y="115"/>
                  </a:lnTo>
                  <a:lnTo>
                    <a:pt x="377" y="115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2642578" y="2190772"/>
              <a:ext cx="546104" cy="798516"/>
            </a:xfrm>
            <a:custGeom>
              <a:avLst/>
              <a:gdLst>
                <a:gd name="T0" fmla="*/ 344 w 344"/>
                <a:gd name="T1" fmla="*/ 115 h 503"/>
                <a:gd name="T2" fmla="*/ 344 w 344"/>
                <a:gd name="T3" fmla="*/ 0 h 503"/>
                <a:gd name="T4" fmla="*/ 0 w 344"/>
                <a:gd name="T5" fmla="*/ 0 h 503"/>
                <a:gd name="T6" fmla="*/ 0 w 344"/>
                <a:gd name="T7" fmla="*/ 503 h 503"/>
                <a:gd name="T8" fmla="*/ 344 w 344"/>
                <a:gd name="T9" fmla="*/ 503 h 503"/>
                <a:gd name="T10" fmla="*/ 344 w 344"/>
                <a:gd name="T11" fmla="*/ 388 h 503"/>
                <a:gd name="T12" fmla="*/ 143 w 344"/>
                <a:gd name="T13" fmla="*/ 388 h 503"/>
                <a:gd name="T14" fmla="*/ 143 w 344"/>
                <a:gd name="T15" fmla="*/ 310 h 503"/>
                <a:gd name="T16" fmla="*/ 325 w 344"/>
                <a:gd name="T17" fmla="*/ 310 h 503"/>
                <a:gd name="T18" fmla="*/ 325 w 344"/>
                <a:gd name="T19" fmla="*/ 196 h 503"/>
                <a:gd name="T20" fmla="*/ 143 w 344"/>
                <a:gd name="T21" fmla="*/ 196 h 503"/>
                <a:gd name="T22" fmla="*/ 143 w 344"/>
                <a:gd name="T23" fmla="*/ 115 h 503"/>
                <a:gd name="T24" fmla="*/ 344 w 344"/>
                <a:gd name="T25" fmla="*/ 11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503">
                  <a:moveTo>
                    <a:pt x="344" y="115"/>
                  </a:moveTo>
                  <a:lnTo>
                    <a:pt x="344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344" y="503"/>
                  </a:lnTo>
                  <a:lnTo>
                    <a:pt x="344" y="388"/>
                  </a:lnTo>
                  <a:lnTo>
                    <a:pt x="143" y="388"/>
                  </a:lnTo>
                  <a:lnTo>
                    <a:pt x="143" y="310"/>
                  </a:lnTo>
                  <a:lnTo>
                    <a:pt x="325" y="310"/>
                  </a:lnTo>
                  <a:lnTo>
                    <a:pt x="325" y="196"/>
                  </a:lnTo>
                  <a:lnTo>
                    <a:pt x="143" y="196"/>
                  </a:lnTo>
                  <a:lnTo>
                    <a:pt x="143" y="115"/>
                  </a:lnTo>
                  <a:lnTo>
                    <a:pt x="344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8"/>
            <p:cNvSpPr>
              <a:spLocks/>
            </p:cNvSpPr>
            <p:nvPr userDrawn="1"/>
          </p:nvSpPr>
          <p:spPr bwMode="auto">
            <a:xfrm>
              <a:off x="4596805" y="2581299"/>
              <a:ext cx="179389" cy="146051"/>
            </a:xfrm>
            <a:custGeom>
              <a:avLst/>
              <a:gdLst>
                <a:gd name="T0" fmla="*/ 0 w 113"/>
                <a:gd name="T1" fmla="*/ 0 h 92"/>
                <a:gd name="T2" fmla="*/ 16 w 113"/>
                <a:gd name="T3" fmla="*/ 0 h 92"/>
                <a:gd name="T4" fmla="*/ 33 w 113"/>
                <a:gd name="T5" fmla="*/ 71 h 92"/>
                <a:gd name="T6" fmla="*/ 52 w 113"/>
                <a:gd name="T7" fmla="*/ 0 h 92"/>
                <a:gd name="T8" fmla="*/ 66 w 113"/>
                <a:gd name="T9" fmla="*/ 0 h 92"/>
                <a:gd name="T10" fmla="*/ 83 w 113"/>
                <a:gd name="T11" fmla="*/ 71 h 92"/>
                <a:gd name="T12" fmla="*/ 101 w 113"/>
                <a:gd name="T13" fmla="*/ 0 h 92"/>
                <a:gd name="T14" fmla="*/ 113 w 113"/>
                <a:gd name="T15" fmla="*/ 0 h 92"/>
                <a:gd name="T16" fmla="*/ 90 w 113"/>
                <a:gd name="T17" fmla="*/ 92 h 92"/>
                <a:gd name="T18" fmla="*/ 75 w 113"/>
                <a:gd name="T19" fmla="*/ 92 h 92"/>
                <a:gd name="T20" fmla="*/ 56 w 113"/>
                <a:gd name="T21" fmla="*/ 26 h 92"/>
                <a:gd name="T22" fmla="*/ 40 w 113"/>
                <a:gd name="T23" fmla="*/ 92 h 92"/>
                <a:gd name="T24" fmla="*/ 23 w 113"/>
                <a:gd name="T25" fmla="*/ 92 h 92"/>
                <a:gd name="T26" fmla="*/ 0 w 113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92">
                  <a:moveTo>
                    <a:pt x="0" y="0"/>
                  </a:moveTo>
                  <a:lnTo>
                    <a:pt x="16" y="0"/>
                  </a:lnTo>
                  <a:lnTo>
                    <a:pt x="33" y="71"/>
                  </a:lnTo>
                  <a:lnTo>
                    <a:pt x="52" y="0"/>
                  </a:lnTo>
                  <a:lnTo>
                    <a:pt x="66" y="0"/>
                  </a:lnTo>
                  <a:lnTo>
                    <a:pt x="83" y="71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90" y="92"/>
                  </a:lnTo>
                  <a:lnTo>
                    <a:pt x="75" y="92"/>
                  </a:lnTo>
                  <a:lnTo>
                    <a:pt x="56" y="26"/>
                  </a:lnTo>
                  <a:lnTo>
                    <a:pt x="40" y="92"/>
                  </a:lnTo>
                  <a:lnTo>
                    <a:pt x="23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9"/>
            <p:cNvSpPr>
              <a:spLocks noEditPoints="1"/>
            </p:cNvSpPr>
            <p:nvPr userDrawn="1"/>
          </p:nvSpPr>
          <p:spPr bwMode="auto">
            <a:xfrm>
              <a:off x="4776194" y="2614637"/>
              <a:ext cx="106363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8" y="26"/>
                    <a:pt x="21" y="23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10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0"/>
            <p:cNvSpPr>
              <a:spLocks/>
            </p:cNvSpPr>
            <p:nvPr userDrawn="1"/>
          </p:nvSpPr>
          <p:spPr bwMode="auto">
            <a:xfrm>
              <a:off x="4901607" y="2614637"/>
              <a:ext cx="58738" cy="112713"/>
            </a:xfrm>
            <a:custGeom>
              <a:avLst/>
              <a:gdLst>
                <a:gd name="T0" fmla="*/ 16 w 16"/>
                <a:gd name="T1" fmla="*/ 7 h 30"/>
                <a:gd name="T2" fmla="*/ 14 w 16"/>
                <a:gd name="T3" fmla="*/ 7 h 30"/>
                <a:gd name="T4" fmla="*/ 6 w 16"/>
                <a:gd name="T5" fmla="*/ 16 h 30"/>
                <a:gd name="T6" fmla="*/ 6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8 h 30"/>
                <a:gd name="T16" fmla="*/ 14 w 16"/>
                <a:gd name="T17" fmla="*/ 0 h 30"/>
                <a:gd name="T18" fmla="*/ 16 w 16"/>
                <a:gd name="T19" fmla="*/ 1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4" y="7"/>
                    <a:pt x="14" y="7"/>
                  </a:cubicBezTo>
                  <a:cubicBezTo>
                    <a:pt x="9" y="7"/>
                    <a:pt x="6" y="10"/>
                    <a:pt x="6" y="1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4" y="0"/>
                    <a:pt x="15" y="0"/>
                    <a:pt x="16" y="1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1"/>
            <p:cNvSpPr>
              <a:spLocks/>
            </p:cNvSpPr>
            <p:nvPr userDrawn="1"/>
          </p:nvSpPr>
          <p:spPr bwMode="auto">
            <a:xfrm>
              <a:off x="4973045" y="2581299"/>
              <a:ext cx="96838" cy="146051"/>
            </a:xfrm>
            <a:custGeom>
              <a:avLst/>
              <a:gdLst>
                <a:gd name="T0" fmla="*/ 14 w 61"/>
                <a:gd name="T1" fmla="*/ 0 h 92"/>
                <a:gd name="T2" fmla="*/ 14 w 61"/>
                <a:gd name="T3" fmla="*/ 57 h 92"/>
                <a:gd name="T4" fmla="*/ 42 w 61"/>
                <a:gd name="T5" fmla="*/ 23 h 92"/>
                <a:gd name="T6" fmla="*/ 59 w 61"/>
                <a:gd name="T7" fmla="*/ 23 h 92"/>
                <a:gd name="T8" fmla="*/ 38 w 61"/>
                <a:gd name="T9" fmla="*/ 47 h 92"/>
                <a:gd name="T10" fmla="*/ 61 w 61"/>
                <a:gd name="T11" fmla="*/ 92 h 92"/>
                <a:gd name="T12" fmla="*/ 45 w 61"/>
                <a:gd name="T13" fmla="*/ 92 h 92"/>
                <a:gd name="T14" fmla="*/ 26 w 61"/>
                <a:gd name="T15" fmla="*/ 57 h 92"/>
                <a:gd name="T16" fmla="*/ 14 w 61"/>
                <a:gd name="T17" fmla="*/ 71 h 92"/>
                <a:gd name="T18" fmla="*/ 14 w 61"/>
                <a:gd name="T19" fmla="*/ 92 h 92"/>
                <a:gd name="T20" fmla="*/ 0 w 61"/>
                <a:gd name="T21" fmla="*/ 92 h 92"/>
                <a:gd name="T22" fmla="*/ 0 w 61"/>
                <a:gd name="T23" fmla="*/ 0 h 92"/>
                <a:gd name="T24" fmla="*/ 14 w 61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92">
                  <a:moveTo>
                    <a:pt x="14" y="0"/>
                  </a:moveTo>
                  <a:lnTo>
                    <a:pt x="14" y="57"/>
                  </a:lnTo>
                  <a:lnTo>
                    <a:pt x="42" y="23"/>
                  </a:lnTo>
                  <a:lnTo>
                    <a:pt x="59" y="23"/>
                  </a:lnTo>
                  <a:lnTo>
                    <a:pt x="38" y="47"/>
                  </a:lnTo>
                  <a:lnTo>
                    <a:pt x="61" y="92"/>
                  </a:lnTo>
                  <a:lnTo>
                    <a:pt x="45" y="92"/>
                  </a:lnTo>
                  <a:lnTo>
                    <a:pt x="26" y="57"/>
                  </a:lnTo>
                  <a:lnTo>
                    <a:pt x="14" y="71"/>
                  </a:lnTo>
                  <a:lnTo>
                    <a:pt x="14" y="92"/>
                  </a:lnTo>
                  <a:lnTo>
                    <a:pt x="0" y="92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2"/>
            <p:cNvSpPr>
              <a:spLocks noEditPoints="1"/>
            </p:cNvSpPr>
            <p:nvPr userDrawn="1"/>
          </p:nvSpPr>
          <p:spPr bwMode="auto">
            <a:xfrm>
              <a:off x="5080996" y="2581299"/>
              <a:ext cx="26988" cy="146051"/>
            </a:xfrm>
            <a:custGeom>
              <a:avLst/>
              <a:gdLst>
                <a:gd name="T0" fmla="*/ 17 w 17"/>
                <a:gd name="T1" fmla="*/ 14 h 92"/>
                <a:gd name="T2" fmla="*/ 0 w 17"/>
                <a:gd name="T3" fmla="*/ 14 h 92"/>
                <a:gd name="T4" fmla="*/ 0 w 17"/>
                <a:gd name="T5" fmla="*/ 0 h 92"/>
                <a:gd name="T6" fmla="*/ 17 w 17"/>
                <a:gd name="T7" fmla="*/ 0 h 92"/>
                <a:gd name="T8" fmla="*/ 17 w 17"/>
                <a:gd name="T9" fmla="*/ 14 h 92"/>
                <a:gd name="T10" fmla="*/ 17 w 17"/>
                <a:gd name="T11" fmla="*/ 92 h 92"/>
                <a:gd name="T12" fmla="*/ 0 w 17"/>
                <a:gd name="T13" fmla="*/ 92 h 92"/>
                <a:gd name="T14" fmla="*/ 0 w 17"/>
                <a:gd name="T15" fmla="*/ 23 h 92"/>
                <a:gd name="T16" fmla="*/ 17 w 17"/>
                <a:gd name="T17" fmla="*/ 23 h 92"/>
                <a:gd name="T18" fmla="*/ 17 w 17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92">
                  <a:moveTo>
                    <a:pt x="1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"/>
                  </a:lnTo>
                  <a:close/>
                  <a:moveTo>
                    <a:pt x="17" y="92"/>
                  </a:moveTo>
                  <a:lnTo>
                    <a:pt x="0" y="92"/>
                  </a:lnTo>
                  <a:lnTo>
                    <a:pt x="0" y="23"/>
                  </a:lnTo>
                  <a:lnTo>
                    <a:pt x="17" y="23"/>
                  </a:lnTo>
                  <a:lnTo>
                    <a:pt x="17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3"/>
            <p:cNvSpPr>
              <a:spLocks/>
            </p:cNvSpPr>
            <p:nvPr userDrawn="1"/>
          </p:nvSpPr>
          <p:spPr bwMode="auto">
            <a:xfrm>
              <a:off x="5130209" y="2614637"/>
              <a:ext cx="90488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2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4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2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8"/>
                    <a:pt x="16" y="5"/>
                    <a:pt x="13" y="5"/>
                  </a:cubicBezTo>
                  <a:cubicBezTo>
                    <a:pt x="9" y="5"/>
                    <a:pt x="6" y="9"/>
                    <a:pt x="6" y="14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4"/>
            <p:cNvSpPr>
              <a:spLocks noEditPoints="1"/>
            </p:cNvSpPr>
            <p:nvPr userDrawn="1"/>
          </p:nvSpPr>
          <p:spPr bwMode="auto">
            <a:xfrm>
              <a:off x="5236572" y="2598762"/>
              <a:ext cx="107951" cy="171451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8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6 h 45"/>
                <a:gd name="T14" fmla="*/ 11 w 29"/>
                <a:gd name="T15" fmla="*/ 28 h 45"/>
                <a:gd name="T16" fmla="*/ 20 w 29"/>
                <a:gd name="T17" fmla="*/ 29 h 45"/>
                <a:gd name="T18" fmla="*/ 29 w 29"/>
                <a:gd name="T19" fmla="*/ 36 h 45"/>
                <a:gd name="T20" fmla="*/ 15 w 29"/>
                <a:gd name="T21" fmla="*/ 45 h 45"/>
                <a:gd name="T22" fmla="*/ 0 w 29"/>
                <a:gd name="T23" fmla="*/ 37 h 45"/>
                <a:gd name="T24" fmla="*/ 4 w 29"/>
                <a:gd name="T25" fmla="*/ 32 h 45"/>
                <a:gd name="T26" fmla="*/ 1 w 29"/>
                <a:gd name="T27" fmla="*/ 27 h 45"/>
                <a:gd name="T28" fmla="*/ 6 w 29"/>
                <a:gd name="T29" fmla="*/ 22 h 45"/>
                <a:gd name="T30" fmla="*/ 2 w 29"/>
                <a:gd name="T31" fmla="*/ 14 h 45"/>
                <a:gd name="T32" fmla="*/ 14 w 29"/>
                <a:gd name="T33" fmla="*/ 5 h 45"/>
                <a:gd name="T34" fmla="*/ 20 w 29"/>
                <a:gd name="T35" fmla="*/ 6 h 45"/>
                <a:gd name="T36" fmla="*/ 27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7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7 h 45"/>
                <a:gd name="T54" fmla="*/ 9 w 29"/>
                <a:gd name="T55" fmla="*/ 14 h 45"/>
                <a:gd name="T56" fmla="*/ 14 w 29"/>
                <a:gd name="T57" fmla="*/ 20 h 45"/>
                <a:gd name="T58" fmla="*/ 20 w 29"/>
                <a:gd name="T59" fmla="*/ 14 h 45"/>
                <a:gd name="T60" fmla="*/ 14 w 29"/>
                <a:gd name="T61" fmla="*/ 9 h 45"/>
                <a:gd name="T62" fmla="*/ 9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8" y="5"/>
                    <a:pt x="27" y="5"/>
                  </a:cubicBezTo>
                  <a:cubicBezTo>
                    <a:pt x="25" y="5"/>
                    <a:pt x="23" y="6"/>
                    <a:pt x="23" y="8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2" y="24"/>
                    <a:pt x="14" y="24"/>
                  </a:cubicBezTo>
                  <a:cubicBezTo>
                    <a:pt x="13" y="24"/>
                    <a:pt x="11" y="24"/>
                    <a:pt x="10" y="23"/>
                  </a:cubicBezTo>
                  <a:cubicBezTo>
                    <a:pt x="8" y="24"/>
                    <a:pt x="7" y="25"/>
                    <a:pt x="7" y="26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2"/>
                    <a:pt x="24" y="45"/>
                    <a:pt x="15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2" y="33"/>
                    <a:pt x="4" y="32"/>
                  </a:cubicBezTo>
                  <a:cubicBezTo>
                    <a:pt x="2" y="31"/>
                    <a:pt x="1" y="29"/>
                    <a:pt x="1" y="27"/>
                  </a:cubicBezTo>
                  <a:cubicBezTo>
                    <a:pt x="1" y="25"/>
                    <a:pt x="3" y="23"/>
                    <a:pt x="6" y="22"/>
                  </a:cubicBezTo>
                  <a:cubicBezTo>
                    <a:pt x="4" y="20"/>
                    <a:pt x="2" y="17"/>
                    <a:pt x="2" y="14"/>
                  </a:cubicBezTo>
                  <a:cubicBezTo>
                    <a:pt x="2" y="9"/>
                    <a:pt x="7" y="5"/>
                    <a:pt x="14" y="5"/>
                  </a:cubicBezTo>
                  <a:cubicBezTo>
                    <a:pt x="16" y="5"/>
                    <a:pt x="18" y="5"/>
                    <a:pt x="20" y="6"/>
                  </a:cubicBezTo>
                  <a:cubicBezTo>
                    <a:pt x="21" y="2"/>
                    <a:pt x="23" y="0"/>
                    <a:pt x="27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7"/>
                  </a:moveTo>
                  <a:cubicBezTo>
                    <a:pt x="6" y="40"/>
                    <a:pt x="9" y="41"/>
                    <a:pt x="15" y="41"/>
                  </a:cubicBezTo>
                  <a:cubicBezTo>
                    <a:pt x="21" y="41"/>
                    <a:pt x="23" y="40"/>
                    <a:pt x="23" y="37"/>
                  </a:cubicBezTo>
                  <a:cubicBezTo>
                    <a:pt x="23" y="35"/>
                    <a:pt x="22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4"/>
                    <a:pt x="6" y="35"/>
                    <a:pt x="6" y="37"/>
                  </a:cubicBezTo>
                  <a:moveTo>
                    <a:pt x="9" y="14"/>
                  </a:moveTo>
                  <a:cubicBezTo>
                    <a:pt x="9" y="18"/>
                    <a:pt x="11" y="20"/>
                    <a:pt x="14" y="20"/>
                  </a:cubicBezTo>
                  <a:cubicBezTo>
                    <a:pt x="18" y="20"/>
                    <a:pt x="20" y="18"/>
                    <a:pt x="20" y="14"/>
                  </a:cubicBezTo>
                  <a:cubicBezTo>
                    <a:pt x="20" y="11"/>
                    <a:pt x="17" y="9"/>
                    <a:pt x="14" y="9"/>
                  </a:cubicBezTo>
                  <a:cubicBezTo>
                    <a:pt x="11" y="9"/>
                    <a:pt x="9" y="11"/>
                    <a:pt x="9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5"/>
            <p:cNvSpPr>
              <a:spLocks/>
            </p:cNvSpPr>
            <p:nvPr userDrawn="1"/>
          </p:nvSpPr>
          <p:spPr bwMode="auto">
            <a:xfrm>
              <a:off x="5409611" y="2587649"/>
              <a:ext cx="66675" cy="144463"/>
            </a:xfrm>
            <a:custGeom>
              <a:avLst/>
              <a:gdLst>
                <a:gd name="T0" fmla="*/ 11 w 18"/>
                <a:gd name="T1" fmla="*/ 8 h 38"/>
                <a:gd name="T2" fmla="*/ 18 w 18"/>
                <a:gd name="T3" fmla="*/ 8 h 38"/>
                <a:gd name="T4" fmla="*/ 18 w 18"/>
                <a:gd name="T5" fmla="*/ 13 h 38"/>
                <a:gd name="T6" fmla="*/ 11 w 18"/>
                <a:gd name="T7" fmla="*/ 13 h 38"/>
                <a:gd name="T8" fmla="*/ 11 w 18"/>
                <a:gd name="T9" fmla="*/ 27 h 38"/>
                <a:gd name="T10" fmla="*/ 15 w 18"/>
                <a:gd name="T11" fmla="*/ 33 h 38"/>
                <a:gd name="T12" fmla="*/ 18 w 18"/>
                <a:gd name="T13" fmla="*/ 33 h 38"/>
                <a:gd name="T14" fmla="*/ 18 w 18"/>
                <a:gd name="T15" fmla="*/ 38 h 38"/>
                <a:gd name="T16" fmla="*/ 14 w 18"/>
                <a:gd name="T17" fmla="*/ 38 h 38"/>
                <a:gd name="T18" fmla="*/ 5 w 18"/>
                <a:gd name="T19" fmla="*/ 27 h 38"/>
                <a:gd name="T20" fmla="*/ 5 w 18"/>
                <a:gd name="T21" fmla="*/ 13 h 38"/>
                <a:gd name="T22" fmla="*/ 0 w 18"/>
                <a:gd name="T23" fmla="*/ 13 h 38"/>
                <a:gd name="T24" fmla="*/ 0 w 18"/>
                <a:gd name="T25" fmla="*/ 8 h 38"/>
                <a:gd name="T26" fmla="*/ 5 w 18"/>
                <a:gd name="T27" fmla="*/ 8 h 38"/>
                <a:gd name="T28" fmla="*/ 5 w 18"/>
                <a:gd name="T29" fmla="*/ 1 h 38"/>
                <a:gd name="T30" fmla="*/ 11 w 18"/>
                <a:gd name="T31" fmla="*/ 0 h 38"/>
                <a:gd name="T32" fmla="*/ 11 w 18"/>
                <a:gd name="T3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8">
                  <a:moveTo>
                    <a:pt x="11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1"/>
                    <a:pt x="12" y="33"/>
                    <a:pt x="15" y="33"/>
                  </a:cubicBezTo>
                  <a:cubicBezTo>
                    <a:pt x="16" y="33"/>
                    <a:pt x="17" y="33"/>
                    <a:pt x="18" y="33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8"/>
                    <a:pt x="15" y="38"/>
                    <a:pt x="14" y="38"/>
                  </a:cubicBezTo>
                  <a:cubicBezTo>
                    <a:pt x="7" y="38"/>
                    <a:pt x="5" y="35"/>
                    <a:pt x="5" y="2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1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6"/>
            <p:cNvSpPr>
              <a:spLocks noEditPoints="1"/>
            </p:cNvSpPr>
            <p:nvPr userDrawn="1"/>
          </p:nvSpPr>
          <p:spPr bwMode="auto">
            <a:xfrm>
              <a:off x="5484224" y="2614637"/>
              <a:ext cx="104776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3"/>
                    <a:pt x="9" y="26"/>
                    <a:pt x="14" y="26"/>
                  </a:cubicBezTo>
                  <a:cubicBezTo>
                    <a:pt x="18" y="26"/>
                    <a:pt x="21" y="23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9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7"/>
            <p:cNvSpPr>
              <a:spLocks noEditPoints="1"/>
            </p:cNvSpPr>
            <p:nvPr userDrawn="1"/>
          </p:nvSpPr>
          <p:spPr bwMode="auto">
            <a:xfrm>
              <a:off x="5596937" y="2598762"/>
              <a:ext cx="109538" cy="171451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8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6 h 45"/>
                <a:gd name="T14" fmla="*/ 11 w 29"/>
                <a:gd name="T15" fmla="*/ 28 h 45"/>
                <a:gd name="T16" fmla="*/ 19 w 29"/>
                <a:gd name="T17" fmla="*/ 29 h 45"/>
                <a:gd name="T18" fmla="*/ 29 w 29"/>
                <a:gd name="T19" fmla="*/ 36 h 45"/>
                <a:gd name="T20" fmla="*/ 14 w 29"/>
                <a:gd name="T21" fmla="*/ 45 h 45"/>
                <a:gd name="T22" fmla="*/ 0 w 29"/>
                <a:gd name="T23" fmla="*/ 37 h 45"/>
                <a:gd name="T24" fmla="*/ 4 w 29"/>
                <a:gd name="T25" fmla="*/ 32 h 45"/>
                <a:gd name="T26" fmla="*/ 1 w 29"/>
                <a:gd name="T27" fmla="*/ 27 h 45"/>
                <a:gd name="T28" fmla="*/ 6 w 29"/>
                <a:gd name="T29" fmla="*/ 22 h 45"/>
                <a:gd name="T30" fmla="*/ 2 w 29"/>
                <a:gd name="T31" fmla="*/ 14 h 45"/>
                <a:gd name="T32" fmla="*/ 14 w 29"/>
                <a:gd name="T33" fmla="*/ 5 h 45"/>
                <a:gd name="T34" fmla="*/ 20 w 29"/>
                <a:gd name="T35" fmla="*/ 6 h 45"/>
                <a:gd name="T36" fmla="*/ 26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7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7 h 45"/>
                <a:gd name="T54" fmla="*/ 8 w 29"/>
                <a:gd name="T55" fmla="*/ 14 h 45"/>
                <a:gd name="T56" fmla="*/ 14 w 29"/>
                <a:gd name="T57" fmla="*/ 20 h 45"/>
                <a:gd name="T58" fmla="*/ 19 w 29"/>
                <a:gd name="T59" fmla="*/ 14 h 45"/>
                <a:gd name="T60" fmla="*/ 14 w 29"/>
                <a:gd name="T61" fmla="*/ 9 h 45"/>
                <a:gd name="T62" fmla="*/ 8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7" y="5"/>
                    <a:pt x="27" y="5"/>
                  </a:cubicBezTo>
                  <a:cubicBezTo>
                    <a:pt x="25" y="5"/>
                    <a:pt x="23" y="6"/>
                    <a:pt x="23" y="8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1" y="24"/>
                    <a:pt x="14" y="24"/>
                  </a:cubicBezTo>
                  <a:cubicBezTo>
                    <a:pt x="13" y="24"/>
                    <a:pt x="11" y="24"/>
                    <a:pt x="10" y="23"/>
                  </a:cubicBezTo>
                  <a:cubicBezTo>
                    <a:pt x="8" y="24"/>
                    <a:pt x="7" y="25"/>
                    <a:pt x="7" y="26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2"/>
                    <a:pt x="24" y="45"/>
                    <a:pt x="14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1" y="33"/>
                    <a:pt x="4" y="32"/>
                  </a:cubicBezTo>
                  <a:cubicBezTo>
                    <a:pt x="2" y="31"/>
                    <a:pt x="1" y="29"/>
                    <a:pt x="1" y="27"/>
                  </a:cubicBezTo>
                  <a:cubicBezTo>
                    <a:pt x="1" y="25"/>
                    <a:pt x="3" y="23"/>
                    <a:pt x="6" y="22"/>
                  </a:cubicBezTo>
                  <a:cubicBezTo>
                    <a:pt x="3" y="20"/>
                    <a:pt x="2" y="17"/>
                    <a:pt x="2" y="14"/>
                  </a:cubicBezTo>
                  <a:cubicBezTo>
                    <a:pt x="2" y="9"/>
                    <a:pt x="7" y="5"/>
                    <a:pt x="14" y="5"/>
                  </a:cubicBezTo>
                  <a:cubicBezTo>
                    <a:pt x="16" y="5"/>
                    <a:pt x="18" y="5"/>
                    <a:pt x="20" y="6"/>
                  </a:cubicBezTo>
                  <a:cubicBezTo>
                    <a:pt x="20" y="2"/>
                    <a:pt x="23" y="0"/>
                    <a:pt x="26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7"/>
                  </a:moveTo>
                  <a:cubicBezTo>
                    <a:pt x="6" y="40"/>
                    <a:pt x="9" y="41"/>
                    <a:pt x="15" y="41"/>
                  </a:cubicBezTo>
                  <a:cubicBezTo>
                    <a:pt x="20" y="41"/>
                    <a:pt x="23" y="40"/>
                    <a:pt x="23" y="37"/>
                  </a:cubicBezTo>
                  <a:cubicBezTo>
                    <a:pt x="23" y="35"/>
                    <a:pt x="21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6" y="34"/>
                    <a:pt x="6" y="35"/>
                    <a:pt x="6" y="37"/>
                  </a:cubicBezTo>
                  <a:moveTo>
                    <a:pt x="8" y="14"/>
                  </a:moveTo>
                  <a:cubicBezTo>
                    <a:pt x="8" y="18"/>
                    <a:pt x="11" y="20"/>
                    <a:pt x="14" y="20"/>
                  </a:cubicBezTo>
                  <a:cubicBezTo>
                    <a:pt x="17" y="20"/>
                    <a:pt x="19" y="18"/>
                    <a:pt x="19" y="14"/>
                  </a:cubicBezTo>
                  <a:cubicBezTo>
                    <a:pt x="19" y="11"/>
                    <a:pt x="17" y="9"/>
                    <a:pt x="14" y="9"/>
                  </a:cubicBezTo>
                  <a:cubicBezTo>
                    <a:pt x="11" y="9"/>
                    <a:pt x="8" y="11"/>
                    <a:pt x="8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28"/>
            <p:cNvSpPr>
              <a:spLocks noEditPoints="1"/>
            </p:cNvSpPr>
            <p:nvPr userDrawn="1"/>
          </p:nvSpPr>
          <p:spPr bwMode="auto">
            <a:xfrm>
              <a:off x="5706475" y="2614637"/>
              <a:ext cx="104776" cy="117476"/>
            </a:xfrm>
            <a:custGeom>
              <a:avLst/>
              <a:gdLst>
                <a:gd name="T0" fmla="*/ 7 w 28"/>
                <a:gd name="T1" fmla="*/ 17 h 31"/>
                <a:gd name="T2" fmla="*/ 15 w 28"/>
                <a:gd name="T3" fmla="*/ 26 h 31"/>
                <a:gd name="T4" fmla="*/ 22 w 28"/>
                <a:gd name="T5" fmla="*/ 21 h 31"/>
                <a:gd name="T6" fmla="*/ 28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6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3 h 31"/>
                <a:gd name="T22" fmla="*/ 14 w 28"/>
                <a:gd name="T23" fmla="*/ 5 h 31"/>
                <a:gd name="T24" fmla="*/ 7 w 28"/>
                <a:gd name="T25" fmla="*/ 13 h 31"/>
                <a:gd name="T26" fmla="*/ 21 w 28"/>
                <a:gd name="T2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5" y="26"/>
                  </a:cubicBezTo>
                  <a:cubicBezTo>
                    <a:pt x="18" y="26"/>
                    <a:pt x="20" y="24"/>
                    <a:pt x="22" y="21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6" y="28"/>
                    <a:pt x="21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3" y="0"/>
                    <a:pt x="28" y="6"/>
                    <a:pt x="28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3"/>
                  </a:moveTo>
                  <a:cubicBezTo>
                    <a:pt x="21" y="8"/>
                    <a:pt x="19" y="5"/>
                    <a:pt x="14" y="5"/>
                  </a:cubicBezTo>
                  <a:cubicBezTo>
                    <a:pt x="10" y="5"/>
                    <a:pt x="8" y="8"/>
                    <a:pt x="7" y="13"/>
                  </a:cubicBezTo>
                  <a:lnTo>
                    <a:pt x="21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29"/>
            <p:cNvSpPr>
              <a:spLocks/>
            </p:cNvSpPr>
            <p:nvPr userDrawn="1"/>
          </p:nvSpPr>
          <p:spPr bwMode="auto">
            <a:xfrm>
              <a:off x="5816014" y="2587649"/>
              <a:ext cx="71438" cy="144463"/>
            </a:xfrm>
            <a:custGeom>
              <a:avLst/>
              <a:gdLst>
                <a:gd name="T0" fmla="*/ 12 w 19"/>
                <a:gd name="T1" fmla="*/ 8 h 38"/>
                <a:gd name="T2" fmla="*/ 18 w 19"/>
                <a:gd name="T3" fmla="*/ 8 h 38"/>
                <a:gd name="T4" fmla="*/ 18 w 19"/>
                <a:gd name="T5" fmla="*/ 13 h 38"/>
                <a:gd name="T6" fmla="*/ 12 w 19"/>
                <a:gd name="T7" fmla="*/ 13 h 38"/>
                <a:gd name="T8" fmla="*/ 12 w 19"/>
                <a:gd name="T9" fmla="*/ 27 h 38"/>
                <a:gd name="T10" fmla="*/ 16 w 19"/>
                <a:gd name="T11" fmla="*/ 33 h 38"/>
                <a:gd name="T12" fmla="*/ 19 w 19"/>
                <a:gd name="T13" fmla="*/ 33 h 38"/>
                <a:gd name="T14" fmla="*/ 19 w 19"/>
                <a:gd name="T15" fmla="*/ 38 h 38"/>
                <a:gd name="T16" fmla="*/ 14 w 19"/>
                <a:gd name="T17" fmla="*/ 38 h 38"/>
                <a:gd name="T18" fmla="*/ 5 w 19"/>
                <a:gd name="T19" fmla="*/ 27 h 38"/>
                <a:gd name="T20" fmla="*/ 5 w 19"/>
                <a:gd name="T21" fmla="*/ 13 h 38"/>
                <a:gd name="T22" fmla="*/ 0 w 19"/>
                <a:gd name="T23" fmla="*/ 13 h 38"/>
                <a:gd name="T24" fmla="*/ 0 w 19"/>
                <a:gd name="T25" fmla="*/ 8 h 38"/>
                <a:gd name="T26" fmla="*/ 5 w 19"/>
                <a:gd name="T27" fmla="*/ 8 h 38"/>
                <a:gd name="T28" fmla="*/ 6 w 19"/>
                <a:gd name="T29" fmla="*/ 1 h 38"/>
                <a:gd name="T30" fmla="*/ 12 w 19"/>
                <a:gd name="T31" fmla="*/ 0 h 38"/>
                <a:gd name="T32" fmla="*/ 12 w 19"/>
                <a:gd name="T3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8">
                  <a:moveTo>
                    <a:pt x="12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31"/>
                    <a:pt x="12" y="33"/>
                    <a:pt x="16" y="33"/>
                  </a:cubicBezTo>
                  <a:cubicBezTo>
                    <a:pt x="17" y="33"/>
                    <a:pt x="18" y="33"/>
                    <a:pt x="19" y="33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38"/>
                    <a:pt x="16" y="38"/>
                    <a:pt x="14" y="38"/>
                  </a:cubicBezTo>
                  <a:cubicBezTo>
                    <a:pt x="8" y="38"/>
                    <a:pt x="5" y="35"/>
                    <a:pt x="5" y="2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0"/>
            <p:cNvSpPr>
              <a:spLocks/>
            </p:cNvSpPr>
            <p:nvPr userDrawn="1"/>
          </p:nvSpPr>
          <p:spPr bwMode="auto">
            <a:xfrm>
              <a:off x="5901739" y="2581299"/>
              <a:ext cx="90488" cy="146051"/>
            </a:xfrm>
            <a:custGeom>
              <a:avLst/>
              <a:gdLst>
                <a:gd name="T0" fmla="*/ 6 w 24"/>
                <a:gd name="T1" fmla="*/ 0 h 39"/>
                <a:gd name="T2" fmla="*/ 6 w 24"/>
                <a:gd name="T3" fmla="*/ 15 h 39"/>
                <a:gd name="T4" fmla="*/ 15 w 24"/>
                <a:gd name="T5" fmla="*/ 9 h 39"/>
                <a:gd name="T6" fmla="*/ 24 w 24"/>
                <a:gd name="T7" fmla="*/ 21 h 39"/>
                <a:gd name="T8" fmla="*/ 24 w 24"/>
                <a:gd name="T9" fmla="*/ 39 h 39"/>
                <a:gd name="T10" fmla="*/ 18 w 24"/>
                <a:gd name="T11" fmla="*/ 39 h 39"/>
                <a:gd name="T12" fmla="*/ 18 w 24"/>
                <a:gd name="T13" fmla="*/ 21 h 39"/>
                <a:gd name="T14" fmla="*/ 13 w 24"/>
                <a:gd name="T15" fmla="*/ 14 h 39"/>
                <a:gd name="T16" fmla="*/ 6 w 24"/>
                <a:gd name="T17" fmla="*/ 23 h 39"/>
                <a:gd name="T18" fmla="*/ 6 w 24"/>
                <a:gd name="T19" fmla="*/ 39 h 39"/>
                <a:gd name="T20" fmla="*/ 0 w 24"/>
                <a:gd name="T21" fmla="*/ 39 h 39"/>
                <a:gd name="T22" fmla="*/ 0 w 24"/>
                <a:gd name="T23" fmla="*/ 0 h 39"/>
                <a:gd name="T24" fmla="*/ 6 w 24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9">
                  <a:moveTo>
                    <a:pt x="6" y="0"/>
                  </a:move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9"/>
                    <a:pt x="15" y="9"/>
                  </a:cubicBezTo>
                  <a:cubicBezTo>
                    <a:pt x="21" y="9"/>
                    <a:pt x="24" y="13"/>
                    <a:pt x="24" y="21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7"/>
                    <a:pt x="16" y="14"/>
                    <a:pt x="13" y="14"/>
                  </a:cubicBezTo>
                  <a:cubicBezTo>
                    <a:pt x="9" y="14"/>
                    <a:pt x="6" y="18"/>
                    <a:pt x="6" y="23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1"/>
            <p:cNvSpPr>
              <a:spLocks noEditPoints="1"/>
            </p:cNvSpPr>
            <p:nvPr userDrawn="1"/>
          </p:nvSpPr>
          <p:spPr bwMode="auto">
            <a:xfrm>
              <a:off x="6011278" y="2614637"/>
              <a:ext cx="101601" cy="117476"/>
            </a:xfrm>
            <a:custGeom>
              <a:avLst/>
              <a:gdLst>
                <a:gd name="T0" fmla="*/ 7 w 27"/>
                <a:gd name="T1" fmla="*/ 17 h 31"/>
                <a:gd name="T2" fmla="*/ 14 w 27"/>
                <a:gd name="T3" fmla="*/ 26 h 31"/>
                <a:gd name="T4" fmla="*/ 21 w 27"/>
                <a:gd name="T5" fmla="*/ 21 h 31"/>
                <a:gd name="T6" fmla="*/ 27 w 27"/>
                <a:gd name="T7" fmla="*/ 22 h 31"/>
                <a:gd name="T8" fmla="*/ 14 w 27"/>
                <a:gd name="T9" fmla="*/ 31 h 31"/>
                <a:gd name="T10" fmla="*/ 0 w 27"/>
                <a:gd name="T11" fmla="*/ 16 h 31"/>
                <a:gd name="T12" fmla="*/ 14 w 27"/>
                <a:gd name="T13" fmla="*/ 0 h 31"/>
                <a:gd name="T14" fmla="*/ 27 w 27"/>
                <a:gd name="T15" fmla="*/ 16 h 31"/>
                <a:gd name="T16" fmla="*/ 27 w 27"/>
                <a:gd name="T17" fmla="*/ 17 h 31"/>
                <a:gd name="T18" fmla="*/ 7 w 27"/>
                <a:gd name="T19" fmla="*/ 17 h 31"/>
                <a:gd name="T20" fmla="*/ 21 w 27"/>
                <a:gd name="T21" fmla="*/ 13 h 31"/>
                <a:gd name="T22" fmla="*/ 14 w 27"/>
                <a:gd name="T23" fmla="*/ 5 h 31"/>
                <a:gd name="T24" fmla="*/ 7 w 27"/>
                <a:gd name="T25" fmla="*/ 13 h 31"/>
                <a:gd name="T26" fmla="*/ 21 w 27"/>
                <a:gd name="T2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7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0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7"/>
                    <a:pt x="5" y="0"/>
                    <a:pt x="14" y="0"/>
                  </a:cubicBezTo>
                  <a:cubicBezTo>
                    <a:pt x="22" y="0"/>
                    <a:pt x="27" y="6"/>
                    <a:pt x="27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3"/>
                  </a:moveTo>
                  <a:cubicBezTo>
                    <a:pt x="20" y="8"/>
                    <a:pt x="18" y="5"/>
                    <a:pt x="14" y="5"/>
                  </a:cubicBezTo>
                  <a:cubicBezTo>
                    <a:pt x="10" y="5"/>
                    <a:pt x="7" y="8"/>
                    <a:pt x="7" y="13"/>
                  </a:cubicBezTo>
                  <a:lnTo>
                    <a:pt x="21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2"/>
            <p:cNvSpPr>
              <a:spLocks/>
            </p:cNvSpPr>
            <p:nvPr userDrawn="1"/>
          </p:nvSpPr>
          <p:spPr bwMode="auto">
            <a:xfrm>
              <a:off x="6131929" y="2614637"/>
              <a:ext cx="60325" cy="112713"/>
            </a:xfrm>
            <a:custGeom>
              <a:avLst/>
              <a:gdLst>
                <a:gd name="T0" fmla="*/ 16 w 16"/>
                <a:gd name="T1" fmla="*/ 7 h 30"/>
                <a:gd name="T2" fmla="*/ 15 w 16"/>
                <a:gd name="T3" fmla="*/ 7 h 30"/>
                <a:gd name="T4" fmla="*/ 7 w 16"/>
                <a:gd name="T5" fmla="*/ 16 h 30"/>
                <a:gd name="T6" fmla="*/ 7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8 h 30"/>
                <a:gd name="T16" fmla="*/ 14 w 16"/>
                <a:gd name="T17" fmla="*/ 0 h 30"/>
                <a:gd name="T18" fmla="*/ 16 w 16"/>
                <a:gd name="T19" fmla="*/ 1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3"/>
                    <a:pt x="10" y="0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3"/>
            <p:cNvSpPr>
              <a:spLocks/>
            </p:cNvSpPr>
            <p:nvPr userDrawn="1"/>
          </p:nvSpPr>
          <p:spPr bwMode="auto">
            <a:xfrm>
              <a:off x="4603155" y="2836888"/>
              <a:ext cx="95251" cy="147638"/>
            </a:xfrm>
            <a:custGeom>
              <a:avLst/>
              <a:gdLst>
                <a:gd name="T0" fmla="*/ 17 w 60"/>
                <a:gd name="T1" fmla="*/ 0 h 93"/>
                <a:gd name="T2" fmla="*/ 17 w 60"/>
                <a:gd name="T3" fmla="*/ 79 h 93"/>
                <a:gd name="T4" fmla="*/ 60 w 60"/>
                <a:gd name="T5" fmla="*/ 79 h 93"/>
                <a:gd name="T6" fmla="*/ 60 w 60"/>
                <a:gd name="T7" fmla="*/ 93 h 93"/>
                <a:gd name="T8" fmla="*/ 0 w 60"/>
                <a:gd name="T9" fmla="*/ 93 h 93"/>
                <a:gd name="T10" fmla="*/ 0 w 60"/>
                <a:gd name="T11" fmla="*/ 0 h 93"/>
                <a:gd name="T12" fmla="*/ 17 w 60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93">
                  <a:moveTo>
                    <a:pt x="17" y="0"/>
                  </a:moveTo>
                  <a:lnTo>
                    <a:pt x="17" y="79"/>
                  </a:lnTo>
                  <a:lnTo>
                    <a:pt x="60" y="79"/>
                  </a:lnTo>
                  <a:lnTo>
                    <a:pt x="60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4"/>
            <p:cNvSpPr>
              <a:spLocks noEditPoints="1"/>
            </p:cNvSpPr>
            <p:nvPr userDrawn="1"/>
          </p:nvSpPr>
          <p:spPr bwMode="auto">
            <a:xfrm>
              <a:off x="4701581" y="2871813"/>
              <a:ext cx="104776" cy="117476"/>
            </a:xfrm>
            <a:custGeom>
              <a:avLst/>
              <a:gdLst>
                <a:gd name="T0" fmla="*/ 7 w 28"/>
                <a:gd name="T1" fmla="*/ 17 h 31"/>
                <a:gd name="T2" fmla="*/ 14 w 28"/>
                <a:gd name="T3" fmla="*/ 26 h 31"/>
                <a:gd name="T4" fmla="*/ 21 w 28"/>
                <a:gd name="T5" fmla="*/ 21 h 31"/>
                <a:gd name="T6" fmla="*/ 27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5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2 h 31"/>
                <a:gd name="T22" fmla="*/ 14 w 28"/>
                <a:gd name="T23" fmla="*/ 5 h 31"/>
                <a:gd name="T24" fmla="*/ 7 w 28"/>
                <a:gd name="T25" fmla="*/ 12 h 31"/>
                <a:gd name="T26" fmla="*/ 21 w 28"/>
                <a:gd name="T2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7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1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5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2"/>
                  </a:moveTo>
                  <a:cubicBezTo>
                    <a:pt x="21" y="7"/>
                    <a:pt x="18" y="5"/>
                    <a:pt x="14" y="5"/>
                  </a:cubicBezTo>
                  <a:cubicBezTo>
                    <a:pt x="10" y="5"/>
                    <a:pt x="7" y="8"/>
                    <a:pt x="7" y="12"/>
                  </a:cubicBezTo>
                  <a:lnTo>
                    <a:pt x="21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5"/>
            <p:cNvSpPr>
              <a:spLocks noEditPoints="1"/>
            </p:cNvSpPr>
            <p:nvPr userDrawn="1"/>
          </p:nvSpPr>
          <p:spPr bwMode="auto">
            <a:xfrm>
              <a:off x="4817469" y="2871813"/>
              <a:ext cx="101601" cy="117476"/>
            </a:xfrm>
            <a:custGeom>
              <a:avLst/>
              <a:gdLst>
                <a:gd name="T0" fmla="*/ 14 w 27"/>
                <a:gd name="T1" fmla="*/ 0 h 31"/>
                <a:gd name="T2" fmla="*/ 26 w 27"/>
                <a:gd name="T3" fmla="*/ 12 h 31"/>
                <a:gd name="T4" fmla="*/ 26 w 27"/>
                <a:gd name="T5" fmla="*/ 24 h 31"/>
                <a:gd name="T6" fmla="*/ 27 w 27"/>
                <a:gd name="T7" fmla="*/ 30 h 31"/>
                <a:gd name="T8" fmla="*/ 20 w 27"/>
                <a:gd name="T9" fmla="*/ 30 h 31"/>
                <a:gd name="T10" fmla="*/ 20 w 27"/>
                <a:gd name="T11" fmla="*/ 25 h 31"/>
                <a:gd name="T12" fmla="*/ 10 w 27"/>
                <a:gd name="T13" fmla="*/ 31 h 31"/>
                <a:gd name="T14" fmla="*/ 0 w 27"/>
                <a:gd name="T15" fmla="*/ 22 h 31"/>
                <a:gd name="T16" fmla="*/ 19 w 27"/>
                <a:gd name="T17" fmla="*/ 12 h 31"/>
                <a:gd name="T18" fmla="*/ 20 w 27"/>
                <a:gd name="T19" fmla="*/ 12 h 31"/>
                <a:gd name="T20" fmla="*/ 20 w 27"/>
                <a:gd name="T21" fmla="*/ 10 h 31"/>
                <a:gd name="T22" fmla="*/ 13 w 27"/>
                <a:gd name="T23" fmla="*/ 5 h 31"/>
                <a:gd name="T24" fmla="*/ 7 w 27"/>
                <a:gd name="T25" fmla="*/ 9 h 31"/>
                <a:gd name="T26" fmla="*/ 1 w 27"/>
                <a:gd name="T27" fmla="*/ 9 h 31"/>
                <a:gd name="T28" fmla="*/ 14 w 27"/>
                <a:gd name="T29" fmla="*/ 0 h 31"/>
                <a:gd name="T30" fmla="*/ 18 w 27"/>
                <a:gd name="T31" fmla="*/ 16 h 31"/>
                <a:gd name="T32" fmla="*/ 7 w 27"/>
                <a:gd name="T33" fmla="*/ 22 h 31"/>
                <a:gd name="T34" fmla="*/ 12 w 27"/>
                <a:gd name="T35" fmla="*/ 26 h 31"/>
                <a:gd name="T36" fmla="*/ 20 w 27"/>
                <a:gd name="T37" fmla="*/ 18 h 31"/>
                <a:gd name="T38" fmla="*/ 20 w 27"/>
                <a:gd name="T39" fmla="*/ 16 h 31"/>
                <a:gd name="T40" fmla="*/ 18 w 27"/>
                <a:gd name="T4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31">
                  <a:moveTo>
                    <a:pt x="14" y="0"/>
                  </a:moveTo>
                  <a:cubicBezTo>
                    <a:pt x="23" y="0"/>
                    <a:pt x="26" y="4"/>
                    <a:pt x="26" y="12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7"/>
                    <a:pt x="26" y="29"/>
                    <a:pt x="27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9"/>
                    <a:pt x="20" y="27"/>
                    <a:pt x="20" y="25"/>
                  </a:cubicBezTo>
                  <a:cubicBezTo>
                    <a:pt x="18" y="29"/>
                    <a:pt x="14" y="31"/>
                    <a:pt x="10" y="31"/>
                  </a:cubicBezTo>
                  <a:cubicBezTo>
                    <a:pt x="4" y="31"/>
                    <a:pt x="0" y="27"/>
                    <a:pt x="0" y="22"/>
                  </a:cubicBezTo>
                  <a:cubicBezTo>
                    <a:pt x="0" y="15"/>
                    <a:pt x="6" y="12"/>
                    <a:pt x="1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7"/>
                    <a:pt x="18" y="5"/>
                    <a:pt x="13" y="5"/>
                  </a:cubicBezTo>
                  <a:cubicBezTo>
                    <a:pt x="10" y="5"/>
                    <a:pt x="7" y="6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3"/>
                    <a:pt x="6" y="0"/>
                    <a:pt x="14" y="0"/>
                  </a:cubicBezTo>
                  <a:moveTo>
                    <a:pt x="18" y="16"/>
                  </a:moveTo>
                  <a:cubicBezTo>
                    <a:pt x="10" y="16"/>
                    <a:pt x="7" y="18"/>
                    <a:pt x="7" y="22"/>
                  </a:cubicBezTo>
                  <a:cubicBezTo>
                    <a:pt x="7" y="24"/>
                    <a:pt x="9" y="26"/>
                    <a:pt x="12" y="26"/>
                  </a:cubicBezTo>
                  <a:cubicBezTo>
                    <a:pt x="16" y="26"/>
                    <a:pt x="20" y="22"/>
                    <a:pt x="20" y="18"/>
                  </a:cubicBezTo>
                  <a:cubicBezTo>
                    <a:pt x="20" y="16"/>
                    <a:pt x="20" y="16"/>
                    <a:pt x="20" y="16"/>
                  </a:cubicBezTo>
                  <a:lnTo>
                    <a:pt x="18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6"/>
            <p:cNvSpPr>
              <a:spLocks/>
            </p:cNvSpPr>
            <p:nvPr userDrawn="1"/>
          </p:nvSpPr>
          <p:spPr bwMode="auto">
            <a:xfrm>
              <a:off x="4938120" y="2871813"/>
              <a:ext cx="60325" cy="112713"/>
            </a:xfrm>
            <a:custGeom>
              <a:avLst/>
              <a:gdLst>
                <a:gd name="T0" fmla="*/ 16 w 16"/>
                <a:gd name="T1" fmla="*/ 7 h 30"/>
                <a:gd name="T2" fmla="*/ 14 w 16"/>
                <a:gd name="T3" fmla="*/ 7 h 30"/>
                <a:gd name="T4" fmla="*/ 7 w 16"/>
                <a:gd name="T5" fmla="*/ 16 h 30"/>
                <a:gd name="T6" fmla="*/ 7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7 h 30"/>
                <a:gd name="T16" fmla="*/ 14 w 16"/>
                <a:gd name="T17" fmla="*/ 0 h 30"/>
                <a:gd name="T18" fmla="*/ 16 w 16"/>
                <a:gd name="T19" fmla="*/ 0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5" y="7"/>
                    <a:pt x="14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3"/>
                    <a:pt x="10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7"/>
            <p:cNvSpPr>
              <a:spLocks/>
            </p:cNvSpPr>
            <p:nvPr userDrawn="1"/>
          </p:nvSpPr>
          <p:spPr bwMode="auto">
            <a:xfrm>
              <a:off x="5009558" y="2871813"/>
              <a:ext cx="90488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1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3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7"/>
                    <a:pt x="16" y="5"/>
                    <a:pt x="13" y="5"/>
                  </a:cubicBezTo>
                  <a:cubicBezTo>
                    <a:pt x="9" y="5"/>
                    <a:pt x="6" y="8"/>
                    <a:pt x="6" y="1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8"/>
            <p:cNvSpPr>
              <a:spLocks noEditPoints="1"/>
            </p:cNvSpPr>
            <p:nvPr userDrawn="1"/>
          </p:nvSpPr>
          <p:spPr bwMode="auto">
            <a:xfrm>
              <a:off x="5127034" y="2836888"/>
              <a:ext cx="22225" cy="147638"/>
            </a:xfrm>
            <a:custGeom>
              <a:avLst/>
              <a:gdLst>
                <a:gd name="T0" fmla="*/ 14 w 14"/>
                <a:gd name="T1" fmla="*/ 12 h 93"/>
                <a:gd name="T2" fmla="*/ 0 w 14"/>
                <a:gd name="T3" fmla="*/ 12 h 93"/>
                <a:gd name="T4" fmla="*/ 0 w 14"/>
                <a:gd name="T5" fmla="*/ 0 h 93"/>
                <a:gd name="T6" fmla="*/ 14 w 14"/>
                <a:gd name="T7" fmla="*/ 0 h 93"/>
                <a:gd name="T8" fmla="*/ 14 w 14"/>
                <a:gd name="T9" fmla="*/ 12 h 93"/>
                <a:gd name="T10" fmla="*/ 14 w 14"/>
                <a:gd name="T11" fmla="*/ 93 h 93"/>
                <a:gd name="T12" fmla="*/ 0 w 14"/>
                <a:gd name="T13" fmla="*/ 93 h 93"/>
                <a:gd name="T14" fmla="*/ 0 w 14"/>
                <a:gd name="T15" fmla="*/ 24 h 93"/>
                <a:gd name="T16" fmla="*/ 14 w 14"/>
                <a:gd name="T17" fmla="*/ 24 h 93"/>
                <a:gd name="T18" fmla="*/ 14 w 14"/>
                <a:gd name="T1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93">
                  <a:moveTo>
                    <a:pt x="14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  <a:moveTo>
                    <a:pt x="14" y="93"/>
                  </a:moveTo>
                  <a:lnTo>
                    <a:pt x="0" y="93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9"/>
            <p:cNvSpPr>
              <a:spLocks/>
            </p:cNvSpPr>
            <p:nvPr userDrawn="1"/>
          </p:nvSpPr>
          <p:spPr bwMode="auto">
            <a:xfrm>
              <a:off x="5176247" y="2871813"/>
              <a:ext cx="88901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1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3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7"/>
                    <a:pt x="16" y="5"/>
                    <a:pt x="13" y="5"/>
                  </a:cubicBezTo>
                  <a:cubicBezTo>
                    <a:pt x="9" y="5"/>
                    <a:pt x="6" y="8"/>
                    <a:pt x="6" y="1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40"/>
            <p:cNvSpPr>
              <a:spLocks noEditPoints="1"/>
            </p:cNvSpPr>
            <p:nvPr userDrawn="1"/>
          </p:nvSpPr>
          <p:spPr bwMode="auto">
            <a:xfrm>
              <a:off x="5281022" y="2855938"/>
              <a:ext cx="109538" cy="169863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7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5 h 45"/>
                <a:gd name="T14" fmla="*/ 11 w 29"/>
                <a:gd name="T15" fmla="*/ 28 h 45"/>
                <a:gd name="T16" fmla="*/ 19 w 29"/>
                <a:gd name="T17" fmla="*/ 28 h 45"/>
                <a:gd name="T18" fmla="*/ 29 w 29"/>
                <a:gd name="T19" fmla="*/ 36 h 45"/>
                <a:gd name="T20" fmla="*/ 14 w 29"/>
                <a:gd name="T21" fmla="*/ 45 h 45"/>
                <a:gd name="T22" fmla="*/ 0 w 29"/>
                <a:gd name="T23" fmla="*/ 37 h 45"/>
                <a:gd name="T24" fmla="*/ 4 w 29"/>
                <a:gd name="T25" fmla="*/ 31 h 45"/>
                <a:gd name="T26" fmla="*/ 1 w 29"/>
                <a:gd name="T27" fmla="*/ 27 h 45"/>
                <a:gd name="T28" fmla="*/ 6 w 29"/>
                <a:gd name="T29" fmla="*/ 21 h 45"/>
                <a:gd name="T30" fmla="*/ 2 w 29"/>
                <a:gd name="T31" fmla="*/ 14 h 45"/>
                <a:gd name="T32" fmla="*/ 14 w 29"/>
                <a:gd name="T33" fmla="*/ 4 h 45"/>
                <a:gd name="T34" fmla="*/ 20 w 29"/>
                <a:gd name="T35" fmla="*/ 6 h 45"/>
                <a:gd name="T36" fmla="*/ 27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6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6 h 45"/>
                <a:gd name="T54" fmla="*/ 8 w 29"/>
                <a:gd name="T55" fmla="*/ 14 h 45"/>
                <a:gd name="T56" fmla="*/ 14 w 29"/>
                <a:gd name="T57" fmla="*/ 20 h 45"/>
                <a:gd name="T58" fmla="*/ 19 w 29"/>
                <a:gd name="T59" fmla="*/ 14 h 45"/>
                <a:gd name="T60" fmla="*/ 14 w 29"/>
                <a:gd name="T61" fmla="*/ 8 h 45"/>
                <a:gd name="T62" fmla="*/ 8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8" y="5"/>
                    <a:pt x="27" y="5"/>
                  </a:cubicBezTo>
                  <a:cubicBezTo>
                    <a:pt x="25" y="5"/>
                    <a:pt x="23" y="6"/>
                    <a:pt x="23" y="7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1" y="24"/>
                    <a:pt x="14" y="24"/>
                  </a:cubicBezTo>
                  <a:cubicBezTo>
                    <a:pt x="13" y="24"/>
                    <a:pt x="11" y="23"/>
                    <a:pt x="10" y="23"/>
                  </a:cubicBezTo>
                  <a:cubicBezTo>
                    <a:pt x="8" y="24"/>
                    <a:pt x="7" y="24"/>
                    <a:pt x="7" y="25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1"/>
                    <a:pt x="24" y="45"/>
                    <a:pt x="14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1" y="32"/>
                    <a:pt x="4" y="31"/>
                  </a:cubicBezTo>
                  <a:cubicBezTo>
                    <a:pt x="2" y="30"/>
                    <a:pt x="1" y="29"/>
                    <a:pt x="1" y="27"/>
                  </a:cubicBezTo>
                  <a:cubicBezTo>
                    <a:pt x="1" y="24"/>
                    <a:pt x="3" y="22"/>
                    <a:pt x="6" y="21"/>
                  </a:cubicBezTo>
                  <a:cubicBezTo>
                    <a:pt x="3" y="20"/>
                    <a:pt x="2" y="17"/>
                    <a:pt x="2" y="14"/>
                  </a:cubicBezTo>
                  <a:cubicBezTo>
                    <a:pt x="2" y="9"/>
                    <a:pt x="7" y="4"/>
                    <a:pt x="14" y="4"/>
                  </a:cubicBezTo>
                  <a:cubicBezTo>
                    <a:pt x="16" y="4"/>
                    <a:pt x="18" y="5"/>
                    <a:pt x="20" y="6"/>
                  </a:cubicBezTo>
                  <a:cubicBezTo>
                    <a:pt x="20" y="2"/>
                    <a:pt x="23" y="0"/>
                    <a:pt x="27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6"/>
                  </a:moveTo>
                  <a:cubicBezTo>
                    <a:pt x="6" y="39"/>
                    <a:pt x="9" y="41"/>
                    <a:pt x="15" y="41"/>
                  </a:cubicBezTo>
                  <a:cubicBezTo>
                    <a:pt x="20" y="41"/>
                    <a:pt x="23" y="39"/>
                    <a:pt x="23" y="37"/>
                  </a:cubicBezTo>
                  <a:cubicBezTo>
                    <a:pt x="23" y="35"/>
                    <a:pt x="22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6" y="34"/>
                    <a:pt x="6" y="35"/>
                    <a:pt x="6" y="36"/>
                  </a:cubicBezTo>
                  <a:moveTo>
                    <a:pt x="8" y="14"/>
                  </a:moveTo>
                  <a:cubicBezTo>
                    <a:pt x="8" y="17"/>
                    <a:pt x="11" y="20"/>
                    <a:pt x="14" y="20"/>
                  </a:cubicBezTo>
                  <a:cubicBezTo>
                    <a:pt x="17" y="20"/>
                    <a:pt x="19" y="17"/>
                    <a:pt x="19" y="14"/>
                  </a:cubicBezTo>
                  <a:cubicBezTo>
                    <a:pt x="19" y="11"/>
                    <a:pt x="17" y="8"/>
                    <a:pt x="14" y="8"/>
                  </a:cubicBezTo>
                  <a:cubicBezTo>
                    <a:pt x="11" y="8"/>
                    <a:pt x="8" y="11"/>
                    <a:pt x="8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41"/>
            <p:cNvSpPr>
              <a:spLocks/>
            </p:cNvSpPr>
            <p:nvPr userDrawn="1"/>
          </p:nvSpPr>
          <p:spPr bwMode="auto">
            <a:xfrm>
              <a:off x="5454061" y="2833713"/>
              <a:ext cx="71438" cy="150813"/>
            </a:xfrm>
            <a:custGeom>
              <a:avLst/>
              <a:gdLst>
                <a:gd name="T0" fmla="*/ 19 w 19"/>
                <a:gd name="T1" fmla="*/ 5 h 40"/>
                <a:gd name="T2" fmla="*/ 16 w 19"/>
                <a:gd name="T3" fmla="*/ 5 h 40"/>
                <a:gd name="T4" fmla="*/ 11 w 19"/>
                <a:gd name="T5" fmla="*/ 10 h 40"/>
                <a:gd name="T6" fmla="*/ 11 w 19"/>
                <a:gd name="T7" fmla="*/ 11 h 40"/>
                <a:gd name="T8" fmla="*/ 18 w 19"/>
                <a:gd name="T9" fmla="*/ 11 h 40"/>
                <a:gd name="T10" fmla="*/ 18 w 19"/>
                <a:gd name="T11" fmla="*/ 15 h 40"/>
                <a:gd name="T12" fmla="*/ 11 w 19"/>
                <a:gd name="T13" fmla="*/ 15 h 40"/>
                <a:gd name="T14" fmla="*/ 11 w 19"/>
                <a:gd name="T15" fmla="*/ 40 h 40"/>
                <a:gd name="T16" fmla="*/ 4 w 19"/>
                <a:gd name="T17" fmla="*/ 40 h 40"/>
                <a:gd name="T18" fmla="*/ 4 w 19"/>
                <a:gd name="T19" fmla="*/ 15 h 40"/>
                <a:gd name="T20" fmla="*/ 0 w 19"/>
                <a:gd name="T21" fmla="*/ 15 h 40"/>
                <a:gd name="T22" fmla="*/ 0 w 19"/>
                <a:gd name="T23" fmla="*/ 11 h 40"/>
                <a:gd name="T24" fmla="*/ 4 w 19"/>
                <a:gd name="T25" fmla="*/ 11 h 40"/>
                <a:gd name="T26" fmla="*/ 4 w 19"/>
                <a:gd name="T27" fmla="*/ 10 h 40"/>
                <a:gd name="T28" fmla="*/ 14 w 19"/>
                <a:gd name="T29" fmla="*/ 0 h 40"/>
                <a:gd name="T30" fmla="*/ 19 w 19"/>
                <a:gd name="T31" fmla="*/ 1 h 40"/>
                <a:gd name="T32" fmla="*/ 19 w 19"/>
                <a:gd name="T3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40">
                  <a:moveTo>
                    <a:pt x="19" y="5"/>
                  </a:moveTo>
                  <a:cubicBezTo>
                    <a:pt x="18" y="5"/>
                    <a:pt x="16" y="5"/>
                    <a:pt x="16" y="5"/>
                  </a:cubicBezTo>
                  <a:cubicBezTo>
                    <a:pt x="12" y="5"/>
                    <a:pt x="11" y="7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4"/>
                    <a:pt x="7" y="0"/>
                    <a:pt x="14" y="0"/>
                  </a:cubicBezTo>
                  <a:cubicBezTo>
                    <a:pt x="16" y="0"/>
                    <a:pt x="18" y="0"/>
                    <a:pt x="19" y="1"/>
                  </a:cubicBezTo>
                  <a:lnTo>
                    <a:pt x="19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42"/>
            <p:cNvSpPr>
              <a:spLocks noEditPoints="1"/>
            </p:cNvSpPr>
            <p:nvPr userDrawn="1"/>
          </p:nvSpPr>
          <p:spPr bwMode="auto">
            <a:xfrm>
              <a:off x="5525499" y="2871813"/>
              <a:ext cx="104776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2"/>
                    <a:pt x="9" y="26"/>
                    <a:pt x="14" y="26"/>
                  </a:cubicBezTo>
                  <a:cubicBezTo>
                    <a:pt x="18" y="26"/>
                    <a:pt x="21" y="22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9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43"/>
            <p:cNvSpPr>
              <a:spLocks/>
            </p:cNvSpPr>
            <p:nvPr userDrawn="1"/>
          </p:nvSpPr>
          <p:spPr bwMode="auto">
            <a:xfrm>
              <a:off x="5649325" y="2871813"/>
              <a:ext cx="57150" cy="112713"/>
            </a:xfrm>
            <a:custGeom>
              <a:avLst/>
              <a:gdLst>
                <a:gd name="T0" fmla="*/ 15 w 15"/>
                <a:gd name="T1" fmla="*/ 7 h 30"/>
                <a:gd name="T2" fmla="*/ 14 w 15"/>
                <a:gd name="T3" fmla="*/ 7 h 30"/>
                <a:gd name="T4" fmla="*/ 6 w 15"/>
                <a:gd name="T5" fmla="*/ 16 h 30"/>
                <a:gd name="T6" fmla="*/ 6 w 15"/>
                <a:gd name="T7" fmla="*/ 30 h 30"/>
                <a:gd name="T8" fmla="*/ 0 w 15"/>
                <a:gd name="T9" fmla="*/ 30 h 30"/>
                <a:gd name="T10" fmla="*/ 0 w 15"/>
                <a:gd name="T11" fmla="*/ 1 h 30"/>
                <a:gd name="T12" fmla="*/ 5 w 15"/>
                <a:gd name="T13" fmla="*/ 1 h 30"/>
                <a:gd name="T14" fmla="*/ 5 w 15"/>
                <a:gd name="T15" fmla="*/ 7 h 30"/>
                <a:gd name="T16" fmla="*/ 14 w 15"/>
                <a:gd name="T17" fmla="*/ 0 h 30"/>
                <a:gd name="T18" fmla="*/ 15 w 15"/>
                <a:gd name="T19" fmla="*/ 0 h 30"/>
                <a:gd name="T20" fmla="*/ 15 w 15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0">
                  <a:moveTo>
                    <a:pt x="15" y="7"/>
                  </a:moveTo>
                  <a:cubicBezTo>
                    <a:pt x="15" y="7"/>
                    <a:pt x="14" y="7"/>
                    <a:pt x="14" y="7"/>
                  </a:cubicBezTo>
                  <a:cubicBezTo>
                    <a:pt x="9" y="7"/>
                    <a:pt x="6" y="10"/>
                    <a:pt x="6" y="1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44"/>
            <p:cNvSpPr>
              <a:spLocks noChangeArrowheads="1"/>
            </p:cNvSpPr>
            <p:nvPr userDrawn="1"/>
          </p:nvSpPr>
          <p:spPr bwMode="auto">
            <a:xfrm>
              <a:off x="5785851" y="2836888"/>
              <a:ext cx="22225" cy="147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45"/>
            <p:cNvSpPr>
              <a:spLocks noEditPoints="1"/>
            </p:cNvSpPr>
            <p:nvPr userDrawn="1"/>
          </p:nvSpPr>
          <p:spPr bwMode="auto">
            <a:xfrm>
              <a:off x="5833476" y="2836888"/>
              <a:ext cx="23813" cy="147638"/>
            </a:xfrm>
            <a:custGeom>
              <a:avLst/>
              <a:gdLst>
                <a:gd name="T0" fmla="*/ 15 w 15"/>
                <a:gd name="T1" fmla="*/ 12 h 93"/>
                <a:gd name="T2" fmla="*/ 0 w 15"/>
                <a:gd name="T3" fmla="*/ 12 h 93"/>
                <a:gd name="T4" fmla="*/ 0 w 15"/>
                <a:gd name="T5" fmla="*/ 0 h 93"/>
                <a:gd name="T6" fmla="*/ 15 w 15"/>
                <a:gd name="T7" fmla="*/ 0 h 93"/>
                <a:gd name="T8" fmla="*/ 15 w 15"/>
                <a:gd name="T9" fmla="*/ 12 h 93"/>
                <a:gd name="T10" fmla="*/ 15 w 15"/>
                <a:gd name="T11" fmla="*/ 93 h 93"/>
                <a:gd name="T12" fmla="*/ 0 w 15"/>
                <a:gd name="T13" fmla="*/ 93 h 93"/>
                <a:gd name="T14" fmla="*/ 0 w 15"/>
                <a:gd name="T15" fmla="*/ 24 h 93"/>
                <a:gd name="T16" fmla="*/ 15 w 15"/>
                <a:gd name="T17" fmla="*/ 24 h 93"/>
                <a:gd name="T18" fmla="*/ 15 w 15"/>
                <a:gd name="T1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93">
                  <a:moveTo>
                    <a:pt x="15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  <a:moveTo>
                    <a:pt x="15" y="93"/>
                  </a:moveTo>
                  <a:lnTo>
                    <a:pt x="0" y="93"/>
                  </a:lnTo>
                  <a:lnTo>
                    <a:pt x="0" y="24"/>
                  </a:lnTo>
                  <a:lnTo>
                    <a:pt x="15" y="24"/>
                  </a:lnTo>
                  <a:lnTo>
                    <a:pt x="15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46"/>
            <p:cNvSpPr>
              <a:spLocks/>
            </p:cNvSpPr>
            <p:nvPr userDrawn="1"/>
          </p:nvSpPr>
          <p:spPr bwMode="auto">
            <a:xfrm>
              <a:off x="5871577" y="2833713"/>
              <a:ext cx="76201" cy="150813"/>
            </a:xfrm>
            <a:custGeom>
              <a:avLst/>
              <a:gdLst>
                <a:gd name="T0" fmla="*/ 20 w 20"/>
                <a:gd name="T1" fmla="*/ 5 h 40"/>
                <a:gd name="T2" fmla="*/ 16 w 20"/>
                <a:gd name="T3" fmla="*/ 5 h 40"/>
                <a:gd name="T4" fmla="*/ 11 w 20"/>
                <a:gd name="T5" fmla="*/ 10 h 40"/>
                <a:gd name="T6" fmla="*/ 11 w 20"/>
                <a:gd name="T7" fmla="*/ 11 h 40"/>
                <a:gd name="T8" fmla="*/ 18 w 20"/>
                <a:gd name="T9" fmla="*/ 11 h 40"/>
                <a:gd name="T10" fmla="*/ 18 w 20"/>
                <a:gd name="T11" fmla="*/ 15 h 40"/>
                <a:gd name="T12" fmla="*/ 11 w 20"/>
                <a:gd name="T13" fmla="*/ 15 h 40"/>
                <a:gd name="T14" fmla="*/ 11 w 20"/>
                <a:gd name="T15" fmla="*/ 40 h 40"/>
                <a:gd name="T16" fmla="*/ 5 w 20"/>
                <a:gd name="T17" fmla="*/ 40 h 40"/>
                <a:gd name="T18" fmla="*/ 5 w 20"/>
                <a:gd name="T19" fmla="*/ 15 h 40"/>
                <a:gd name="T20" fmla="*/ 0 w 20"/>
                <a:gd name="T21" fmla="*/ 15 h 40"/>
                <a:gd name="T22" fmla="*/ 0 w 20"/>
                <a:gd name="T23" fmla="*/ 11 h 40"/>
                <a:gd name="T24" fmla="*/ 5 w 20"/>
                <a:gd name="T25" fmla="*/ 11 h 40"/>
                <a:gd name="T26" fmla="*/ 5 w 20"/>
                <a:gd name="T27" fmla="*/ 10 h 40"/>
                <a:gd name="T28" fmla="*/ 14 w 20"/>
                <a:gd name="T29" fmla="*/ 0 h 40"/>
                <a:gd name="T30" fmla="*/ 20 w 20"/>
                <a:gd name="T31" fmla="*/ 1 h 40"/>
                <a:gd name="T32" fmla="*/ 20 w 20"/>
                <a:gd name="T3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0">
                  <a:moveTo>
                    <a:pt x="20" y="5"/>
                  </a:moveTo>
                  <a:cubicBezTo>
                    <a:pt x="18" y="5"/>
                    <a:pt x="17" y="5"/>
                    <a:pt x="16" y="5"/>
                  </a:cubicBezTo>
                  <a:cubicBezTo>
                    <a:pt x="12" y="5"/>
                    <a:pt x="11" y="7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4"/>
                    <a:pt x="8" y="0"/>
                    <a:pt x="14" y="0"/>
                  </a:cubicBezTo>
                  <a:cubicBezTo>
                    <a:pt x="16" y="0"/>
                    <a:pt x="18" y="0"/>
                    <a:pt x="20" y="1"/>
                  </a:cubicBezTo>
                  <a:lnTo>
                    <a:pt x="20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47"/>
            <p:cNvSpPr>
              <a:spLocks noEditPoints="1"/>
            </p:cNvSpPr>
            <p:nvPr userDrawn="1"/>
          </p:nvSpPr>
          <p:spPr bwMode="auto">
            <a:xfrm>
              <a:off x="5943015" y="2871813"/>
              <a:ext cx="106363" cy="117476"/>
            </a:xfrm>
            <a:custGeom>
              <a:avLst/>
              <a:gdLst>
                <a:gd name="T0" fmla="*/ 7 w 28"/>
                <a:gd name="T1" fmla="*/ 17 h 31"/>
                <a:gd name="T2" fmla="*/ 14 w 28"/>
                <a:gd name="T3" fmla="*/ 26 h 31"/>
                <a:gd name="T4" fmla="*/ 21 w 28"/>
                <a:gd name="T5" fmla="*/ 21 h 31"/>
                <a:gd name="T6" fmla="*/ 27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5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2 h 31"/>
                <a:gd name="T22" fmla="*/ 14 w 28"/>
                <a:gd name="T23" fmla="*/ 5 h 31"/>
                <a:gd name="T24" fmla="*/ 7 w 28"/>
                <a:gd name="T25" fmla="*/ 12 h 31"/>
                <a:gd name="T26" fmla="*/ 21 w 28"/>
                <a:gd name="T2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8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1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5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2"/>
                  </a:moveTo>
                  <a:cubicBezTo>
                    <a:pt x="21" y="7"/>
                    <a:pt x="18" y="5"/>
                    <a:pt x="14" y="5"/>
                  </a:cubicBezTo>
                  <a:cubicBezTo>
                    <a:pt x="10" y="5"/>
                    <a:pt x="7" y="8"/>
                    <a:pt x="7" y="12"/>
                  </a:cubicBezTo>
                  <a:lnTo>
                    <a:pt x="21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9504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/>
          <p:cNvSpPr>
            <a:spLocks/>
          </p:cNvSpPr>
          <p:nvPr userDrawn="1"/>
        </p:nvSpPr>
        <p:spPr bwMode="auto">
          <a:xfrm>
            <a:off x="238920" y="4528946"/>
            <a:ext cx="8666161" cy="442912"/>
          </a:xfrm>
          <a:custGeom>
            <a:avLst/>
            <a:gdLst>
              <a:gd name="T0" fmla="*/ 5257 w 5313"/>
              <a:gd name="T1" fmla="*/ 0 h 269"/>
              <a:gd name="T2" fmla="*/ 3721 w 5313"/>
              <a:gd name="T3" fmla="*/ 0 h 269"/>
              <a:gd name="T4" fmla="*/ 1592 w 5313"/>
              <a:gd name="T5" fmla="*/ 0 h 269"/>
              <a:gd name="T6" fmla="*/ 87 w 5313"/>
              <a:gd name="T7" fmla="*/ 0 h 269"/>
              <a:gd name="T8" fmla="*/ 87 w 5313"/>
              <a:gd name="T9" fmla="*/ 0 h 269"/>
              <a:gd name="T10" fmla="*/ 0 w 5313"/>
              <a:gd name="T11" fmla="*/ 0 h 269"/>
              <a:gd name="T12" fmla="*/ 0 w 5313"/>
              <a:gd name="T13" fmla="*/ 56 h 269"/>
              <a:gd name="T14" fmla="*/ 0 w 5313"/>
              <a:gd name="T15" fmla="*/ 74 h 269"/>
              <a:gd name="T16" fmla="*/ 0 w 5313"/>
              <a:gd name="T17" fmla="*/ 90 h 269"/>
              <a:gd name="T18" fmla="*/ 0 w 5313"/>
              <a:gd name="T19" fmla="*/ 130 h 269"/>
              <a:gd name="T20" fmla="*/ 0 w 5313"/>
              <a:gd name="T21" fmla="*/ 139 h 269"/>
              <a:gd name="T22" fmla="*/ 0 w 5313"/>
              <a:gd name="T23" fmla="*/ 170 h 269"/>
              <a:gd name="T24" fmla="*/ 0 w 5313"/>
              <a:gd name="T25" fmla="*/ 213 h 269"/>
              <a:gd name="T26" fmla="*/ 56 w 5313"/>
              <a:gd name="T27" fmla="*/ 269 h 269"/>
              <a:gd name="T28" fmla="*/ 1592 w 5313"/>
              <a:gd name="T29" fmla="*/ 269 h 269"/>
              <a:gd name="T30" fmla="*/ 3721 w 5313"/>
              <a:gd name="T31" fmla="*/ 269 h 269"/>
              <a:gd name="T32" fmla="*/ 5257 w 5313"/>
              <a:gd name="T33" fmla="*/ 269 h 269"/>
              <a:gd name="T34" fmla="*/ 5313 w 5313"/>
              <a:gd name="T35" fmla="*/ 213 h 269"/>
              <a:gd name="T36" fmla="*/ 5313 w 5313"/>
              <a:gd name="T37" fmla="*/ 195 h 269"/>
              <a:gd name="T38" fmla="*/ 5313 w 5313"/>
              <a:gd name="T39" fmla="*/ 139 h 269"/>
              <a:gd name="T40" fmla="*/ 5313 w 5313"/>
              <a:gd name="T41" fmla="*/ 130 h 269"/>
              <a:gd name="T42" fmla="*/ 5313 w 5313"/>
              <a:gd name="T43" fmla="*/ 99 h 269"/>
              <a:gd name="T44" fmla="*/ 5313 w 5313"/>
              <a:gd name="T45" fmla="*/ 56 h 269"/>
              <a:gd name="T46" fmla="*/ 5257 w 5313"/>
              <a:gd name="T4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313" h="269">
                <a:moveTo>
                  <a:pt x="5257" y="0"/>
                </a:moveTo>
                <a:cubicBezTo>
                  <a:pt x="3721" y="0"/>
                  <a:pt x="3721" y="0"/>
                  <a:pt x="3721" y="0"/>
                </a:cubicBezTo>
                <a:cubicBezTo>
                  <a:pt x="1592" y="0"/>
                  <a:pt x="1592" y="0"/>
                  <a:pt x="1592" y="0"/>
                </a:cubicBezTo>
                <a:cubicBezTo>
                  <a:pt x="477" y="0"/>
                  <a:pt x="171" y="0"/>
                  <a:pt x="8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3"/>
                  <a:pt x="0" y="69"/>
                  <a:pt x="0" y="74"/>
                </a:cubicBezTo>
                <a:cubicBezTo>
                  <a:pt x="0" y="80"/>
                  <a:pt x="0" y="85"/>
                  <a:pt x="0" y="90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3"/>
                  <a:pt x="0" y="136"/>
                  <a:pt x="0" y="139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243"/>
                  <a:pt x="25" y="269"/>
                  <a:pt x="56" y="269"/>
                </a:cubicBezTo>
                <a:cubicBezTo>
                  <a:pt x="1592" y="269"/>
                  <a:pt x="1592" y="269"/>
                  <a:pt x="1592" y="269"/>
                </a:cubicBezTo>
                <a:cubicBezTo>
                  <a:pt x="3721" y="269"/>
                  <a:pt x="3721" y="269"/>
                  <a:pt x="3721" y="269"/>
                </a:cubicBezTo>
                <a:cubicBezTo>
                  <a:pt x="5257" y="269"/>
                  <a:pt x="5257" y="269"/>
                  <a:pt x="5257" y="269"/>
                </a:cubicBezTo>
                <a:cubicBezTo>
                  <a:pt x="5288" y="269"/>
                  <a:pt x="5313" y="243"/>
                  <a:pt x="5313" y="213"/>
                </a:cubicBezTo>
                <a:cubicBezTo>
                  <a:pt x="5313" y="207"/>
                  <a:pt x="5313" y="201"/>
                  <a:pt x="5313" y="195"/>
                </a:cubicBezTo>
                <a:cubicBezTo>
                  <a:pt x="5313" y="164"/>
                  <a:pt x="5313" y="148"/>
                  <a:pt x="5313" y="139"/>
                </a:cubicBezTo>
                <a:cubicBezTo>
                  <a:pt x="5313" y="130"/>
                  <a:pt x="5313" y="130"/>
                  <a:pt x="5313" y="130"/>
                </a:cubicBezTo>
                <a:cubicBezTo>
                  <a:pt x="5313" y="99"/>
                  <a:pt x="5313" y="99"/>
                  <a:pt x="5313" y="99"/>
                </a:cubicBezTo>
                <a:cubicBezTo>
                  <a:pt x="5313" y="56"/>
                  <a:pt x="5313" y="56"/>
                  <a:pt x="5313" y="56"/>
                </a:cubicBezTo>
                <a:cubicBezTo>
                  <a:pt x="5313" y="26"/>
                  <a:pt x="5288" y="0"/>
                  <a:pt x="5257" y="0"/>
                </a:cubicBezTo>
                <a:close/>
              </a:path>
            </a:pathLst>
          </a:custGeom>
          <a:gradFill>
            <a:gsLst>
              <a:gs pos="78000">
                <a:srgbClr val="96BF3D"/>
              </a:gs>
              <a:gs pos="0">
                <a:srgbClr val="C9D22C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0" eaLnBrk="1" latinLnBrk="0" hangingPunct="1"/>
            <a:endParaRPr lang="en-GB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8530" y="206722"/>
            <a:ext cx="8429934" cy="996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8530" y="1275606"/>
            <a:ext cx="8429934" cy="2957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grpSp>
        <p:nvGrpSpPr>
          <p:cNvPr id="4" name="Group 50"/>
          <p:cNvGrpSpPr/>
          <p:nvPr userDrawn="1"/>
        </p:nvGrpSpPr>
        <p:grpSpPr>
          <a:xfrm>
            <a:off x="395536" y="4565787"/>
            <a:ext cx="841030" cy="362692"/>
            <a:chOff x="2639403" y="1492269"/>
            <a:chExt cx="3556026" cy="1533532"/>
          </a:xfrm>
        </p:grpSpPr>
        <p:sp>
          <p:nvSpPr>
            <p:cNvPr id="52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2639403" y="1492269"/>
              <a:ext cx="3556026" cy="153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9"/>
            <p:cNvSpPr>
              <a:spLocks/>
            </p:cNvSpPr>
            <p:nvPr userDrawn="1"/>
          </p:nvSpPr>
          <p:spPr bwMode="auto">
            <a:xfrm>
              <a:off x="3109306" y="1855808"/>
              <a:ext cx="238127" cy="225426"/>
            </a:xfrm>
            <a:custGeom>
              <a:avLst/>
              <a:gdLst>
                <a:gd name="T0" fmla="*/ 76 w 150"/>
                <a:gd name="T1" fmla="*/ 109 h 142"/>
                <a:gd name="T2" fmla="*/ 29 w 150"/>
                <a:gd name="T3" fmla="*/ 142 h 142"/>
                <a:gd name="T4" fmla="*/ 45 w 150"/>
                <a:gd name="T5" fmla="*/ 88 h 142"/>
                <a:gd name="T6" fmla="*/ 0 w 150"/>
                <a:gd name="T7" fmla="*/ 54 h 142"/>
                <a:gd name="T8" fmla="*/ 57 w 150"/>
                <a:gd name="T9" fmla="*/ 54 h 142"/>
                <a:gd name="T10" fmla="*/ 76 w 150"/>
                <a:gd name="T11" fmla="*/ 0 h 142"/>
                <a:gd name="T12" fmla="*/ 93 w 150"/>
                <a:gd name="T13" fmla="*/ 54 h 142"/>
                <a:gd name="T14" fmla="*/ 150 w 150"/>
                <a:gd name="T15" fmla="*/ 54 h 142"/>
                <a:gd name="T16" fmla="*/ 105 w 150"/>
                <a:gd name="T17" fmla="*/ 88 h 142"/>
                <a:gd name="T18" fmla="*/ 121 w 150"/>
                <a:gd name="T19" fmla="*/ 142 h 142"/>
                <a:gd name="T20" fmla="*/ 76 w 150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142">
                  <a:moveTo>
                    <a:pt x="76" y="109"/>
                  </a:moveTo>
                  <a:lnTo>
                    <a:pt x="29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3" y="54"/>
                  </a:lnTo>
                  <a:lnTo>
                    <a:pt x="150" y="54"/>
                  </a:lnTo>
                  <a:lnTo>
                    <a:pt x="105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10"/>
            <p:cNvSpPr>
              <a:spLocks/>
            </p:cNvSpPr>
            <p:nvPr userDrawn="1"/>
          </p:nvSpPr>
          <p:spPr bwMode="auto">
            <a:xfrm>
              <a:off x="3383946" y="1601807"/>
              <a:ext cx="241302" cy="227014"/>
            </a:xfrm>
            <a:custGeom>
              <a:avLst/>
              <a:gdLst>
                <a:gd name="T0" fmla="*/ 76 w 152"/>
                <a:gd name="T1" fmla="*/ 110 h 143"/>
                <a:gd name="T2" fmla="*/ 29 w 152"/>
                <a:gd name="T3" fmla="*/ 143 h 143"/>
                <a:gd name="T4" fmla="*/ 48 w 152"/>
                <a:gd name="T5" fmla="*/ 88 h 143"/>
                <a:gd name="T6" fmla="*/ 0 w 152"/>
                <a:gd name="T7" fmla="*/ 55 h 143"/>
                <a:gd name="T8" fmla="*/ 57 w 152"/>
                <a:gd name="T9" fmla="*/ 55 h 143"/>
                <a:gd name="T10" fmla="*/ 76 w 152"/>
                <a:gd name="T11" fmla="*/ 0 h 143"/>
                <a:gd name="T12" fmla="*/ 95 w 152"/>
                <a:gd name="T13" fmla="*/ 55 h 143"/>
                <a:gd name="T14" fmla="*/ 152 w 152"/>
                <a:gd name="T15" fmla="*/ 55 h 143"/>
                <a:gd name="T16" fmla="*/ 105 w 152"/>
                <a:gd name="T17" fmla="*/ 88 h 143"/>
                <a:gd name="T18" fmla="*/ 124 w 152"/>
                <a:gd name="T19" fmla="*/ 143 h 143"/>
                <a:gd name="T20" fmla="*/ 76 w 152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43">
                  <a:moveTo>
                    <a:pt x="76" y="110"/>
                  </a:moveTo>
                  <a:lnTo>
                    <a:pt x="29" y="143"/>
                  </a:lnTo>
                  <a:lnTo>
                    <a:pt x="48" y="88"/>
                  </a:lnTo>
                  <a:lnTo>
                    <a:pt x="0" y="55"/>
                  </a:lnTo>
                  <a:lnTo>
                    <a:pt x="57" y="55"/>
                  </a:lnTo>
                  <a:lnTo>
                    <a:pt x="76" y="0"/>
                  </a:lnTo>
                  <a:lnTo>
                    <a:pt x="95" y="55"/>
                  </a:lnTo>
                  <a:lnTo>
                    <a:pt x="152" y="55"/>
                  </a:lnTo>
                  <a:lnTo>
                    <a:pt x="105" y="88"/>
                  </a:lnTo>
                  <a:lnTo>
                    <a:pt x="124" y="143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11"/>
            <p:cNvSpPr>
              <a:spLocks/>
            </p:cNvSpPr>
            <p:nvPr userDrawn="1"/>
          </p:nvSpPr>
          <p:spPr bwMode="auto">
            <a:xfrm>
              <a:off x="3742724" y="1495444"/>
              <a:ext cx="239714" cy="227014"/>
            </a:xfrm>
            <a:custGeom>
              <a:avLst/>
              <a:gdLst>
                <a:gd name="T0" fmla="*/ 75 w 151"/>
                <a:gd name="T1" fmla="*/ 110 h 143"/>
                <a:gd name="T2" fmla="*/ 28 w 151"/>
                <a:gd name="T3" fmla="*/ 143 h 143"/>
                <a:gd name="T4" fmla="*/ 47 w 151"/>
                <a:gd name="T5" fmla="*/ 89 h 143"/>
                <a:gd name="T6" fmla="*/ 0 w 151"/>
                <a:gd name="T7" fmla="*/ 55 h 143"/>
                <a:gd name="T8" fmla="*/ 56 w 151"/>
                <a:gd name="T9" fmla="*/ 55 h 143"/>
                <a:gd name="T10" fmla="*/ 75 w 151"/>
                <a:gd name="T11" fmla="*/ 0 h 143"/>
                <a:gd name="T12" fmla="*/ 92 w 151"/>
                <a:gd name="T13" fmla="*/ 55 h 143"/>
                <a:gd name="T14" fmla="*/ 151 w 151"/>
                <a:gd name="T15" fmla="*/ 55 h 143"/>
                <a:gd name="T16" fmla="*/ 104 w 151"/>
                <a:gd name="T17" fmla="*/ 89 h 143"/>
                <a:gd name="T18" fmla="*/ 123 w 151"/>
                <a:gd name="T19" fmla="*/ 143 h 143"/>
                <a:gd name="T20" fmla="*/ 75 w 151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143">
                  <a:moveTo>
                    <a:pt x="75" y="110"/>
                  </a:moveTo>
                  <a:lnTo>
                    <a:pt x="28" y="143"/>
                  </a:lnTo>
                  <a:lnTo>
                    <a:pt x="47" y="89"/>
                  </a:lnTo>
                  <a:lnTo>
                    <a:pt x="0" y="55"/>
                  </a:lnTo>
                  <a:lnTo>
                    <a:pt x="56" y="55"/>
                  </a:lnTo>
                  <a:lnTo>
                    <a:pt x="75" y="0"/>
                  </a:lnTo>
                  <a:lnTo>
                    <a:pt x="92" y="55"/>
                  </a:lnTo>
                  <a:lnTo>
                    <a:pt x="151" y="55"/>
                  </a:lnTo>
                  <a:lnTo>
                    <a:pt x="104" y="89"/>
                  </a:lnTo>
                  <a:lnTo>
                    <a:pt x="123" y="143"/>
                  </a:lnTo>
                  <a:lnTo>
                    <a:pt x="75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12"/>
            <p:cNvSpPr>
              <a:spLocks/>
            </p:cNvSpPr>
            <p:nvPr userDrawn="1"/>
          </p:nvSpPr>
          <p:spPr bwMode="auto">
            <a:xfrm>
              <a:off x="4111026" y="1557357"/>
              <a:ext cx="236539" cy="225426"/>
            </a:xfrm>
            <a:custGeom>
              <a:avLst/>
              <a:gdLst>
                <a:gd name="T0" fmla="*/ 76 w 149"/>
                <a:gd name="T1" fmla="*/ 109 h 142"/>
                <a:gd name="T2" fmla="*/ 28 w 149"/>
                <a:gd name="T3" fmla="*/ 142 h 142"/>
                <a:gd name="T4" fmla="*/ 45 w 149"/>
                <a:gd name="T5" fmla="*/ 88 h 142"/>
                <a:gd name="T6" fmla="*/ 0 w 149"/>
                <a:gd name="T7" fmla="*/ 54 h 142"/>
                <a:gd name="T8" fmla="*/ 57 w 149"/>
                <a:gd name="T9" fmla="*/ 54 h 142"/>
                <a:gd name="T10" fmla="*/ 76 w 149"/>
                <a:gd name="T11" fmla="*/ 0 h 142"/>
                <a:gd name="T12" fmla="*/ 92 w 149"/>
                <a:gd name="T13" fmla="*/ 54 h 142"/>
                <a:gd name="T14" fmla="*/ 149 w 149"/>
                <a:gd name="T15" fmla="*/ 54 h 142"/>
                <a:gd name="T16" fmla="*/ 104 w 149"/>
                <a:gd name="T17" fmla="*/ 88 h 142"/>
                <a:gd name="T18" fmla="*/ 121 w 149"/>
                <a:gd name="T19" fmla="*/ 142 h 142"/>
                <a:gd name="T20" fmla="*/ 76 w 149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142">
                  <a:moveTo>
                    <a:pt x="76" y="109"/>
                  </a:moveTo>
                  <a:lnTo>
                    <a:pt x="28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2" y="54"/>
                  </a:lnTo>
                  <a:lnTo>
                    <a:pt x="149" y="54"/>
                  </a:lnTo>
                  <a:lnTo>
                    <a:pt x="104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13"/>
            <p:cNvSpPr>
              <a:spLocks/>
            </p:cNvSpPr>
            <p:nvPr userDrawn="1"/>
          </p:nvSpPr>
          <p:spPr bwMode="auto">
            <a:xfrm>
              <a:off x="4415828" y="1763733"/>
              <a:ext cx="236539" cy="227014"/>
            </a:xfrm>
            <a:custGeom>
              <a:avLst/>
              <a:gdLst>
                <a:gd name="T0" fmla="*/ 76 w 149"/>
                <a:gd name="T1" fmla="*/ 110 h 143"/>
                <a:gd name="T2" fmla="*/ 28 w 149"/>
                <a:gd name="T3" fmla="*/ 143 h 143"/>
                <a:gd name="T4" fmla="*/ 45 w 149"/>
                <a:gd name="T5" fmla="*/ 89 h 143"/>
                <a:gd name="T6" fmla="*/ 0 w 149"/>
                <a:gd name="T7" fmla="*/ 55 h 143"/>
                <a:gd name="T8" fmla="*/ 57 w 149"/>
                <a:gd name="T9" fmla="*/ 55 h 143"/>
                <a:gd name="T10" fmla="*/ 76 w 149"/>
                <a:gd name="T11" fmla="*/ 0 h 143"/>
                <a:gd name="T12" fmla="*/ 92 w 149"/>
                <a:gd name="T13" fmla="*/ 55 h 143"/>
                <a:gd name="T14" fmla="*/ 149 w 149"/>
                <a:gd name="T15" fmla="*/ 55 h 143"/>
                <a:gd name="T16" fmla="*/ 104 w 149"/>
                <a:gd name="T17" fmla="*/ 89 h 143"/>
                <a:gd name="T18" fmla="*/ 121 w 149"/>
                <a:gd name="T19" fmla="*/ 143 h 143"/>
                <a:gd name="T20" fmla="*/ 76 w 149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143">
                  <a:moveTo>
                    <a:pt x="76" y="110"/>
                  </a:moveTo>
                  <a:lnTo>
                    <a:pt x="28" y="143"/>
                  </a:lnTo>
                  <a:lnTo>
                    <a:pt x="45" y="89"/>
                  </a:lnTo>
                  <a:lnTo>
                    <a:pt x="0" y="55"/>
                  </a:lnTo>
                  <a:lnTo>
                    <a:pt x="57" y="55"/>
                  </a:lnTo>
                  <a:lnTo>
                    <a:pt x="76" y="0"/>
                  </a:lnTo>
                  <a:lnTo>
                    <a:pt x="92" y="55"/>
                  </a:lnTo>
                  <a:lnTo>
                    <a:pt x="149" y="55"/>
                  </a:lnTo>
                  <a:lnTo>
                    <a:pt x="104" y="89"/>
                  </a:lnTo>
                  <a:lnTo>
                    <a:pt x="121" y="143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4"/>
            <p:cNvSpPr>
              <a:spLocks/>
            </p:cNvSpPr>
            <p:nvPr userDrawn="1"/>
          </p:nvSpPr>
          <p:spPr bwMode="auto">
            <a:xfrm>
              <a:off x="4561880" y="2105047"/>
              <a:ext cx="241302" cy="225426"/>
            </a:xfrm>
            <a:custGeom>
              <a:avLst/>
              <a:gdLst>
                <a:gd name="T0" fmla="*/ 76 w 152"/>
                <a:gd name="T1" fmla="*/ 109 h 142"/>
                <a:gd name="T2" fmla="*/ 29 w 152"/>
                <a:gd name="T3" fmla="*/ 142 h 142"/>
                <a:gd name="T4" fmla="*/ 45 w 152"/>
                <a:gd name="T5" fmla="*/ 88 h 142"/>
                <a:gd name="T6" fmla="*/ 0 w 152"/>
                <a:gd name="T7" fmla="*/ 54 h 142"/>
                <a:gd name="T8" fmla="*/ 57 w 152"/>
                <a:gd name="T9" fmla="*/ 54 h 142"/>
                <a:gd name="T10" fmla="*/ 76 w 152"/>
                <a:gd name="T11" fmla="*/ 0 h 142"/>
                <a:gd name="T12" fmla="*/ 93 w 152"/>
                <a:gd name="T13" fmla="*/ 54 h 142"/>
                <a:gd name="T14" fmla="*/ 152 w 152"/>
                <a:gd name="T15" fmla="*/ 54 h 142"/>
                <a:gd name="T16" fmla="*/ 105 w 152"/>
                <a:gd name="T17" fmla="*/ 88 h 142"/>
                <a:gd name="T18" fmla="*/ 121 w 152"/>
                <a:gd name="T19" fmla="*/ 142 h 142"/>
                <a:gd name="T20" fmla="*/ 76 w 152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42">
                  <a:moveTo>
                    <a:pt x="76" y="109"/>
                  </a:moveTo>
                  <a:lnTo>
                    <a:pt x="29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3" y="54"/>
                  </a:lnTo>
                  <a:lnTo>
                    <a:pt x="152" y="54"/>
                  </a:lnTo>
                  <a:lnTo>
                    <a:pt x="105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5"/>
            <p:cNvSpPr>
              <a:spLocks/>
            </p:cNvSpPr>
            <p:nvPr userDrawn="1"/>
          </p:nvSpPr>
          <p:spPr bwMode="auto">
            <a:xfrm>
              <a:off x="3937987" y="2190772"/>
              <a:ext cx="544516" cy="798516"/>
            </a:xfrm>
            <a:custGeom>
              <a:avLst/>
              <a:gdLst>
                <a:gd name="T0" fmla="*/ 0 w 343"/>
                <a:gd name="T1" fmla="*/ 0 h 503"/>
                <a:gd name="T2" fmla="*/ 0 w 343"/>
                <a:gd name="T3" fmla="*/ 503 h 503"/>
                <a:gd name="T4" fmla="*/ 142 w 343"/>
                <a:gd name="T5" fmla="*/ 503 h 503"/>
                <a:gd name="T6" fmla="*/ 142 w 343"/>
                <a:gd name="T7" fmla="*/ 310 h 503"/>
                <a:gd name="T8" fmla="*/ 324 w 343"/>
                <a:gd name="T9" fmla="*/ 310 h 503"/>
                <a:gd name="T10" fmla="*/ 324 w 343"/>
                <a:gd name="T11" fmla="*/ 196 h 503"/>
                <a:gd name="T12" fmla="*/ 142 w 343"/>
                <a:gd name="T13" fmla="*/ 196 h 503"/>
                <a:gd name="T14" fmla="*/ 142 w 343"/>
                <a:gd name="T15" fmla="*/ 115 h 503"/>
                <a:gd name="T16" fmla="*/ 343 w 343"/>
                <a:gd name="T17" fmla="*/ 115 h 503"/>
                <a:gd name="T18" fmla="*/ 343 w 343"/>
                <a:gd name="T19" fmla="*/ 0 h 503"/>
                <a:gd name="T20" fmla="*/ 0 w 343"/>
                <a:gd name="T21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3" h="503">
                  <a:moveTo>
                    <a:pt x="0" y="0"/>
                  </a:moveTo>
                  <a:lnTo>
                    <a:pt x="0" y="503"/>
                  </a:lnTo>
                  <a:lnTo>
                    <a:pt x="142" y="503"/>
                  </a:lnTo>
                  <a:lnTo>
                    <a:pt x="142" y="310"/>
                  </a:lnTo>
                  <a:lnTo>
                    <a:pt x="324" y="310"/>
                  </a:lnTo>
                  <a:lnTo>
                    <a:pt x="324" y="196"/>
                  </a:lnTo>
                  <a:lnTo>
                    <a:pt x="142" y="196"/>
                  </a:lnTo>
                  <a:lnTo>
                    <a:pt x="142" y="115"/>
                  </a:lnTo>
                  <a:lnTo>
                    <a:pt x="343" y="115"/>
                  </a:lnTo>
                  <a:lnTo>
                    <a:pt x="3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16"/>
            <p:cNvSpPr>
              <a:spLocks/>
            </p:cNvSpPr>
            <p:nvPr userDrawn="1"/>
          </p:nvSpPr>
          <p:spPr bwMode="auto">
            <a:xfrm>
              <a:off x="3268058" y="2190772"/>
              <a:ext cx="598492" cy="798516"/>
            </a:xfrm>
            <a:custGeom>
              <a:avLst/>
              <a:gdLst>
                <a:gd name="T0" fmla="*/ 377 w 377"/>
                <a:gd name="T1" fmla="*/ 0 h 503"/>
                <a:gd name="T2" fmla="*/ 0 w 377"/>
                <a:gd name="T3" fmla="*/ 0 h 503"/>
                <a:gd name="T4" fmla="*/ 0 w 377"/>
                <a:gd name="T5" fmla="*/ 115 h 503"/>
                <a:gd name="T6" fmla="*/ 118 w 377"/>
                <a:gd name="T7" fmla="*/ 115 h 503"/>
                <a:gd name="T8" fmla="*/ 118 w 377"/>
                <a:gd name="T9" fmla="*/ 503 h 503"/>
                <a:gd name="T10" fmla="*/ 261 w 377"/>
                <a:gd name="T11" fmla="*/ 503 h 503"/>
                <a:gd name="T12" fmla="*/ 261 w 377"/>
                <a:gd name="T13" fmla="*/ 115 h 503"/>
                <a:gd name="T14" fmla="*/ 377 w 377"/>
                <a:gd name="T15" fmla="*/ 115 h 503"/>
                <a:gd name="T16" fmla="*/ 377 w 377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7" h="503">
                  <a:moveTo>
                    <a:pt x="377" y="0"/>
                  </a:moveTo>
                  <a:lnTo>
                    <a:pt x="0" y="0"/>
                  </a:lnTo>
                  <a:lnTo>
                    <a:pt x="0" y="115"/>
                  </a:lnTo>
                  <a:lnTo>
                    <a:pt x="118" y="115"/>
                  </a:lnTo>
                  <a:lnTo>
                    <a:pt x="118" y="503"/>
                  </a:lnTo>
                  <a:lnTo>
                    <a:pt x="261" y="503"/>
                  </a:lnTo>
                  <a:lnTo>
                    <a:pt x="261" y="115"/>
                  </a:lnTo>
                  <a:lnTo>
                    <a:pt x="377" y="115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17"/>
            <p:cNvSpPr>
              <a:spLocks/>
            </p:cNvSpPr>
            <p:nvPr userDrawn="1"/>
          </p:nvSpPr>
          <p:spPr bwMode="auto">
            <a:xfrm>
              <a:off x="2642578" y="2190772"/>
              <a:ext cx="546104" cy="798516"/>
            </a:xfrm>
            <a:custGeom>
              <a:avLst/>
              <a:gdLst>
                <a:gd name="T0" fmla="*/ 344 w 344"/>
                <a:gd name="T1" fmla="*/ 115 h 503"/>
                <a:gd name="T2" fmla="*/ 344 w 344"/>
                <a:gd name="T3" fmla="*/ 0 h 503"/>
                <a:gd name="T4" fmla="*/ 0 w 344"/>
                <a:gd name="T5" fmla="*/ 0 h 503"/>
                <a:gd name="T6" fmla="*/ 0 w 344"/>
                <a:gd name="T7" fmla="*/ 503 h 503"/>
                <a:gd name="T8" fmla="*/ 344 w 344"/>
                <a:gd name="T9" fmla="*/ 503 h 503"/>
                <a:gd name="T10" fmla="*/ 344 w 344"/>
                <a:gd name="T11" fmla="*/ 388 h 503"/>
                <a:gd name="T12" fmla="*/ 143 w 344"/>
                <a:gd name="T13" fmla="*/ 388 h 503"/>
                <a:gd name="T14" fmla="*/ 143 w 344"/>
                <a:gd name="T15" fmla="*/ 310 h 503"/>
                <a:gd name="T16" fmla="*/ 325 w 344"/>
                <a:gd name="T17" fmla="*/ 310 h 503"/>
                <a:gd name="T18" fmla="*/ 325 w 344"/>
                <a:gd name="T19" fmla="*/ 196 h 503"/>
                <a:gd name="T20" fmla="*/ 143 w 344"/>
                <a:gd name="T21" fmla="*/ 196 h 503"/>
                <a:gd name="T22" fmla="*/ 143 w 344"/>
                <a:gd name="T23" fmla="*/ 115 h 503"/>
                <a:gd name="T24" fmla="*/ 344 w 344"/>
                <a:gd name="T25" fmla="*/ 11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503">
                  <a:moveTo>
                    <a:pt x="344" y="115"/>
                  </a:moveTo>
                  <a:lnTo>
                    <a:pt x="344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344" y="503"/>
                  </a:lnTo>
                  <a:lnTo>
                    <a:pt x="344" y="388"/>
                  </a:lnTo>
                  <a:lnTo>
                    <a:pt x="143" y="388"/>
                  </a:lnTo>
                  <a:lnTo>
                    <a:pt x="143" y="310"/>
                  </a:lnTo>
                  <a:lnTo>
                    <a:pt x="325" y="310"/>
                  </a:lnTo>
                  <a:lnTo>
                    <a:pt x="325" y="196"/>
                  </a:lnTo>
                  <a:lnTo>
                    <a:pt x="143" y="196"/>
                  </a:lnTo>
                  <a:lnTo>
                    <a:pt x="143" y="115"/>
                  </a:lnTo>
                  <a:lnTo>
                    <a:pt x="344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18"/>
            <p:cNvSpPr>
              <a:spLocks/>
            </p:cNvSpPr>
            <p:nvPr userDrawn="1"/>
          </p:nvSpPr>
          <p:spPr bwMode="auto">
            <a:xfrm>
              <a:off x="4596805" y="2581299"/>
              <a:ext cx="179389" cy="146051"/>
            </a:xfrm>
            <a:custGeom>
              <a:avLst/>
              <a:gdLst>
                <a:gd name="T0" fmla="*/ 0 w 113"/>
                <a:gd name="T1" fmla="*/ 0 h 92"/>
                <a:gd name="T2" fmla="*/ 16 w 113"/>
                <a:gd name="T3" fmla="*/ 0 h 92"/>
                <a:gd name="T4" fmla="*/ 33 w 113"/>
                <a:gd name="T5" fmla="*/ 71 h 92"/>
                <a:gd name="T6" fmla="*/ 52 w 113"/>
                <a:gd name="T7" fmla="*/ 0 h 92"/>
                <a:gd name="T8" fmla="*/ 66 w 113"/>
                <a:gd name="T9" fmla="*/ 0 h 92"/>
                <a:gd name="T10" fmla="*/ 83 w 113"/>
                <a:gd name="T11" fmla="*/ 71 h 92"/>
                <a:gd name="T12" fmla="*/ 101 w 113"/>
                <a:gd name="T13" fmla="*/ 0 h 92"/>
                <a:gd name="T14" fmla="*/ 113 w 113"/>
                <a:gd name="T15" fmla="*/ 0 h 92"/>
                <a:gd name="T16" fmla="*/ 90 w 113"/>
                <a:gd name="T17" fmla="*/ 92 h 92"/>
                <a:gd name="T18" fmla="*/ 75 w 113"/>
                <a:gd name="T19" fmla="*/ 92 h 92"/>
                <a:gd name="T20" fmla="*/ 56 w 113"/>
                <a:gd name="T21" fmla="*/ 26 h 92"/>
                <a:gd name="T22" fmla="*/ 40 w 113"/>
                <a:gd name="T23" fmla="*/ 92 h 92"/>
                <a:gd name="T24" fmla="*/ 23 w 113"/>
                <a:gd name="T25" fmla="*/ 92 h 92"/>
                <a:gd name="T26" fmla="*/ 0 w 113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92">
                  <a:moveTo>
                    <a:pt x="0" y="0"/>
                  </a:moveTo>
                  <a:lnTo>
                    <a:pt x="16" y="0"/>
                  </a:lnTo>
                  <a:lnTo>
                    <a:pt x="33" y="71"/>
                  </a:lnTo>
                  <a:lnTo>
                    <a:pt x="52" y="0"/>
                  </a:lnTo>
                  <a:lnTo>
                    <a:pt x="66" y="0"/>
                  </a:lnTo>
                  <a:lnTo>
                    <a:pt x="83" y="71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90" y="92"/>
                  </a:lnTo>
                  <a:lnTo>
                    <a:pt x="75" y="92"/>
                  </a:lnTo>
                  <a:lnTo>
                    <a:pt x="56" y="26"/>
                  </a:lnTo>
                  <a:lnTo>
                    <a:pt x="40" y="92"/>
                  </a:lnTo>
                  <a:lnTo>
                    <a:pt x="23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19"/>
            <p:cNvSpPr>
              <a:spLocks noEditPoints="1"/>
            </p:cNvSpPr>
            <p:nvPr userDrawn="1"/>
          </p:nvSpPr>
          <p:spPr bwMode="auto">
            <a:xfrm>
              <a:off x="4776194" y="2614637"/>
              <a:ext cx="106363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8" y="26"/>
                    <a:pt x="21" y="23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10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0"/>
            <p:cNvSpPr>
              <a:spLocks/>
            </p:cNvSpPr>
            <p:nvPr userDrawn="1"/>
          </p:nvSpPr>
          <p:spPr bwMode="auto">
            <a:xfrm>
              <a:off x="4901607" y="2614637"/>
              <a:ext cx="58738" cy="112713"/>
            </a:xfrm>
            <a:custGeom>
              <a:avLst/>
              <a:gdLst>
                <a:gd name="T0" fmla="*/ 16 w 16"/>
                <a:gd name="T1" fmla="*/ 7 h 30"/>
                <a:gd name="T2" fmla="*/ 14 w 16"/>
                <a:gd name="T3" fmla="*/ 7 h 30"/>
                <a:gd name="T4" fmla="*/ 6 w 16"/>
                <a:gd name="T5" fmla="*/ 16 h 30"/>
                <a:gd name="T6" fmla="*/ 6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8 h 30"/>
                <a:gd name="T16" fmla="*/ 14 w 16"/>
                <a:gd name="T17" fmla="*/ 0 h 30"/>
                <a:gd name="T18" fmla="*/ 16 w 16"/>
                <a:gd name="T19" fmla="*/ 1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4" y="7"/>
                    <a:pt x="14" y="7"/>
                  </a:cubicBezTo>
                  <a:cubicBezTo>
                    <a:pt x="9" y="7"/>
                    <a:pt x="6" y="10"/>
                    <a:pt x="6" y="1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4" y="0"/>
                    <a:pt x="15" y="0"/>
                    <a:pt x="16" y="1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21"/>
            <p:cNvSpPr>
              <a:spLocks/>
            </p:cNvSpPr>
            <p:nvPr userDrawn="1"/>
          </p:nvSpPr>
          <p:spPr bwMode="auto">
            <a:xfrm>
              <a:off x="4973045" y="2581299"/>
              <a:ext cx="96838" cy="146051"/>
            </a:xfrm>
            <a:custGeom>
              <a:avLst/>
              <a:gdLst>
                <a:gd name="T0" fmla="*/ 14 w 61"/>
                <a:gd name="T1" fmla="*/ 0 h 92"/>
                <a:gd name="T2" fmla="*/ 14 w 61"/>
                <a:gd name="T3" fmla="*/ 57 h 92"/>
                <a:gd name="T4" fmla="*/ 42 w 61"/>
                <a:gd name="T5" fmla="*/ 23 h 92"/>
                <a:gd name="T6" fmla="*/ 59 w 61"/>
                <a:gd name="T7" fmla="*/ 23 h 92"/>
                <a:gd name="T8" fmla="*/ 38 w 61"/>
                <a:gd name="T9" fmla="*/ 47 h 92"/>
                <a:gd name="T10" fmla="*/ 61 w 61"/>
                <a:gd name="T11" fmla="*/ 92 h 92"/>
                <a:gd name="T12" fmla="*/ 45 w 61"/>
                <a:gd name="T13" fmla="*/ 92 h 92"/>
                <a:gd name="T14" fmla="*/ 26 w 61"/>
                <a:gd name="T15" fmla="*/ 57 h 92"/>
                <a:gd name="T16" fmla="*/ 14 w 61"/>
                <a:gd name="T17" fmla="*/ 71 h 92"/>
                <a:gd name="T18" fmla="*/ 14 w 61"/>
                <a:gd name="T19" fmla="*/ 92 h 92"/>
                <a:gd name="T20" fmla="*/ 0 w 61"/>
                <a:gd name="T21" fmla="*/ 92 h 92"/>
                <a:gd name="T22" fmla="*/ 0 w 61"/>
                <a:gd name="T23" fmla="*/ 0 h 92"/>
                <a:gd name="T24" fmla="*/ 14 w 61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92">
                  <a:moveTo>
                    <a:pt x="14" y="0"/>
                  </a:moveTo>
                  <a:lnTo>
                    <a:pt x="14" y="57"/>
                  </a:lnTo>
                  <a:lnTo>
                    <a:pt x="42" y="23"/>
                  </a:lnTo>
                  <a:lnTo>
                    <a:pt x="59" y="23"/>
                  </a:lnTo>
                  <a:lnTo>
                    <a:pt x="38" y="47"/>
                  </a:lnTo>
                  <a:lnTo>
                    <a:pt x="61" y="92"/>
                  </a:lnTo>
                  <a:lnTo>
                    <a:pt x="45" y="92"/>
                  </a:lnTo>
                  <a:lnTo>
                    <a:pt x="26" y="57"/>
                  </a:lnTo>
                  <a:lnTo>
                    <a:pt x="14" y="71"/>
                  </a:lnTo>
                  <a:lnTo>
                    <a:pt x="14" y="92"/>
                  </a:lnTo>
                  <a:lnTo>
                    <a:pt x="0" y="92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2"/>
            <p:cNvSpPr>
              <a:spLocks noEditPoints="1"/>
            </p:cNvSpPr>
            <p:nvPr userDrawn="1"/>
          </p:nvSpPr>
          <p:spPr bwMode="auto">
            <a:xfrm>
              <a:off x="5080996" y="2581299"/>
              <a:ext cx="26988" cy="146051"/>
            </a:xfrm>
            <a:custGeom>
              <a:avLst/>
              <a:gdLst>
                <a:gd name="T0" fmla="*/ 17 w 17"/>
                <a:gd name="T1" fmla="*/ 14 h 92"/>
                <a:gd name="T2" fmla="*/ 0 w 17"/>
                <a:gd name="T3" fmla="*/ 14 h 92"/>
                <a:gd name="T4" fmla="*/ 0 w 17"/>
                <a:gd name="T5" fmla="*/ 0 h 92"/>
                <a:gd name="T6" fmla="*/ 17 w 17"/>
                <a:gd name="T7" fmla="*/ 0 h 92"/>
                <a:gd name="T8" fmla="*/ 17 w 17"/>
                <a:gd name="T9" fmla="*/ 14 h 92"/>
                <a:gd name="T10" fmla="*/ 17 w 17"/>
                <a:gd name="T11" fmla="*/ 92 h 92"/>
                <a:gd name="T12" fmla="*/ 0 w 17"/>
                <a:gd name="T13" fmla="*/ 92 h 92"/>
                <a:gd name="T14" fmla="*/ 0 w 17"/>
                <a:gd name="T15" fmla="*/ 23 h 92"/>
                <a:gd name="T16" fmla="*/ 17 w 17"/>
                <a:gd name="T17" fmla="*/ 23 h 92"/>
                <a:gd name="T18" fmla="*/ 17 w 17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92">
                  <a:moveTo>
                    <a:pt x="1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"/>
                  </a:lnTo>
                  <a:close/>
                  <a:moveTo>
                    <a:pt x="17" y="92"/>
                  </a:moveTo>
                  <a:lnTo>
                    <a:pt x="0" y="92"/>
                  </a:lnTo>
                  <a:lnTo>
                    <a:pt x="0" y="23"/>
                  </a:lnTo>
                  <a:lnTo>
                    <a:pt x="17" y="23"/>
                  </a:lnTo>
                  <a:lnTo>
                    <a:pt x="17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23"/>
            <p:cNvSpPr>
              <a:spLocks/>
            </p:cNvSpPr>
            <p:nvPr userDrawn="1"/>
          </p:nvSpPr>
          <p:spPr bwMode="auto">
            <a:xfrm>
              <a:off x="5130209" y="2614637"/>
              <a:ext cx="90488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2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4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2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8"/>
                    <a:pt x="16" y="5"/>
                    <a:pt x="13" y="5"/>
                  </a:cubicBezTo>
                  <a:cubicBezTo>
                    <a:pt x="9" y="5"/>
                    <a:pt x="6" y="9"/>
                    <a:pt x="6" y="14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24"/>
            <p:cNvSpPr>
              <a:spLocks noEditPoints="1"/>
            </p:cNvSpPr>
            <p:nvPr userDrawn="1"/>
          </p:nvSpPr>
          <p:spPr bwMode="auto">
            <a:xfrm>
              <a:off x="5236572" y="2598762"/>
              <a:ext cx="107951" cy="171451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8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6 h 45"/>
                <a:gd name="T14" fmla="*/ 11 w 29"/>
                <a:gd name="T15" fmla="*/ 28 h 45"/>
                <a:gd name="T16" fmla="*/ 20 w 29"/>
                <a:gd name="T17" fmla="*/ 29 h 45"/>
                <a:gd name="T18" fmla="*/ 29 w 29"/>
                <a:gd name="T19" fmla="*/ 36 h 45"/>
                <a:gd name="T20" fmla="*/ 15 w 29"/>
                <a:gd name="T21" fmla="*/ 45 h 45"/>
                <a:gd name="T22" fmla="*/ 0 w 29"/>
                <a:gd name="T23" fmla="*/ 37 h 45"/>
                <a:gd name="T24" fmla="*/ 4 w 29"/>
                <a:gd name="T25" fmla="*/ 32 h 45"/>
                <a:gd name="T26" fmla="*/ 1 w 29"/>
                <a:gd name="T27" fmla="*/ 27 h 45"/>
                <a:gd name="T28" fmla="*/ 6 w 29"/>
                <a:gd name="T29" fmla="*/ 22 h 45"/>
                <a:gd name="T30" fmla="*/ 2 w 29"/>
                <a:gd name="T31" fmla="*/ 14 h 45"/>
                <a:gd name="T32" fmla="*/ 14 w 29"/>
                <a:gd name="T33" fmla="*/ 5 h 45"/>
                <a:gd name="T34" fmla="*/ 20 w 29"/>
                <a:gd name="T35" fmla="*/ 6 h 45"/>
                <a:gd name="T36" fmla="*/ 27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7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7 h 45"/>
                <a:gd name="T54" fmla="*/ 9 w 29"/>
                <a:gd name="T55" fmla="*/ 14 h 45"/>
                <a:gd name="T56" fmla="*/ 14 w 29"/>
                <a:gd name="T57" fmla="*/ 20 h 45"/>
                <a:gd name="T58" fmla="*/ 20 w 29"/>
                <a:gd name="T59" fmla="*/ 14 h 45"/>
                <a:gd name="T60" fmla="*/ 14 w 29"/>
                <a:gd name="T61" fmla="*/ 9 h 45"/>
                <a:gd name="T62" fmla="*/ 9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8" y="5"/>
                    <a:pt x="27" y="5"/>
                  </a:cubicBezTo>
                  <a:cubicBezTo>
                    <a:pt x="25" y="5"/>
                    <a:pt x="23" y="6"/>
                    <a:pt x="23" y="8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2" y="24"/>
                    <a:pt x="14" y="24"/>
                  </a:cubicBezTo>
                  <a:cubicBezTo>
                    <a:pt x="13" y="24"/>
                    <a:pt x="11" y="24"/>
                    <a:pt x="10" y="23"/>
                  </a:cubicBezTo>
                  <a:cubicBezTo>
                    <a:pt x="8" y="24"/>
                    <a:pt x="7" y="25"/>
                    <a:pt x="7" y="26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2"/>
                    <a:pt x="24" y="45"/>
                    <a:pt x="15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2" y="33"/>
                    <a:pt x="4" y="32"/>
                  </a:cubicBezTo>
                  <a:cubicBezTo>
                    <a:pt x="2" y="31"/>
                    <a:pt x="1" y="29"/>
                    <a:pt x="1" y="27"/>
                  </a:cubicBezTo>
                  <a:cubicBezTo>
                    <a:pt x="1" y="25"/>
                    <a:pt x="3" y="23"/>
                    <a:pt x="6" y="22"/>
                  </a:cubicBezTo>
                  <a:cubicBezTo>
                    <a:pt x="4" y="20"/>
                    <a:pt x="2" y="17"/>
                    <a:pt x="2" y="14"/>
                  </a:cubicBezTo>
                  <a:cubicBezTo>
                    <a:pt x="2" y="9"/>
                    <a:pt x="7" y="5"/>
                    <a:pt x="14" y="5"/>
                  </a:cubicBezTo>
                  <a:cubicBezTo>
                    <a:pt x="16" y="5"/>
                    <a:pt x="18" y="5"/>
                    <a:pt x="20" y="6"/>
                  </a:cubicBezTo>
                  <a:cubicBezTo>
                    <a:pt x="21" y="2"/>
                    <a:pt x="23" y="0"/>
                    <a:pt x="27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7"/>
                  </a:moveTo>
                  <a:cubicBezTo>
                    <a:pt x="6" y="40"/>
                    <a:pt x="9" y="41"/>
                    <a:pt x="15" y="41"/>
                  </a:cubicBezTo>
                  <a:cubicBezTo>
                    <a:pt x="21" y="41"/>
                    <a:pt x="23" y="40"/>
                    <a:pt x="23" y="37"/>
                  </a:cubicBezTo>
                  <a:cubicBezTo>
                    <a:pt x="23" y="35"/>
                    <a:pt x="22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4"/>
                    <a:pt x="6" y="35"/>
                    <a:pt x="6" y="37"/>
                  </a:cubicBezTo>
                  <a:moveTo>
                    <a:pt x="9" y="14"/>
                  </a:moveTo>
                  <a:cubicBezTo>
                    <a:pt x="9" y="18"/>
                    <a:pt x="11" y="20"/>
                    <a:pt x="14" y="20"/>
                  </a:cubicBezTo>
                  <a:cubicBezTo>
                    <a:pt x="18" y="20"/>
                    <a:pt x="20" y="18"/>
                    <a:pt x="20" y="14"/>
                  </a:cubicBezTo>
                  <a:cubicBezTo>
                    <a:pt x="20" y="11"/>
                    <a:pt x="17" y="9"/>
                    <a:pt x="14" y="9"/>
                  </a:cubicBezTo>
                  <a:cubicBezTo>
                    <a:pt x="11" y="9"/>
                    <a:pt x="9" y="11"/>
                    <a:pt x="9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5"/>
            <p:cNvSpPr>
              <a:spLocks/>
            </p:cNvSpPr>
            <p:nvPr userDrawn="1"/>
          </p:nvSpPr>
          <p:spPr bwMode="auto">
            <a:xfrm>
              <a:off x="5409611" y="2587649"/>
              <a:ext cx="66675" cy="144463"/>
            </a:xfrm>
            <a:custGeom>
              <a:avLst/>
              <a:gdLst>
                <a:gd name="T0" fmla="*/ 11 w 18"/>
                <a:gd name="T1" fmla="*/ 8 h 38"/>
                <a:gd name="T2" fmla="*/ 18 w 18"/>
                <a:gd name="T3" fmla="*/ 8 h 38"/>
                <a:gd name="T4" fmla="*/ 18 w 18"/>
                <a:gd name="T5" fmla="*/ 13 h 38"/>
                <a:gd name="T6" fmla="*/ 11 w 18"/>
                <a:gd name="T7" fmla="*/ 13 h 38"/>
                <a:gd name="T8" fmla="*/ 11 w 18"/>
                <a:gd name="T9" fmla="*/ 27 h 38"/>
                <a:gd name="T10" fmla="*/ 15 w 18"/>
                <a:gd name="T11" fmla="*/ 33 h 38"/>
                <a:gd name="T12" fmla="*/ 18 w 18"/>
                <a:gd name="T13" fmla="*/ 33 h 38"/>
                <a:gd name="T14" fmla="*/ 18 w 18"/>
                <a:gd name="T15" fmla="*/ 38 h 38"/>
                <a:gd name="T16" fmla="*/ 14 w 18"/>
                <a:gd name="T17" fmla="*/ 38 h 38"/>
                <a:gd name="T18" fmla="*/ 5 w 18"/>
                <a:gd name="T19" fmla="*/ 27 h 38"/>
                <a:gd name="T20" fmla="*/ 5 w 18"/>
                <a:gd name="T21" fmla="*/ 13 h 38"/>
                <a:gd name="T22" fmla="*/ 0 w 18"/>
                <a:gd name="T23" fmla="*/ 13 h 38"/>
                <a:gd name="T24" fmla="*/ 0 w 18"/>
                <a:gd name="T25" fmla="*/ 8 h 38"/>
                <a:gd name="T26" fmla="*/ 5 w 18"/>
                <a:gd name="T27" fmla="*/ 8 h 38"/>
                <a:gd name="T28" fmla="*/ 5 w 18"/>
                <a:gd name="T29" fmla="*/ 1 h 38"/>
                <a:gd name="T30" fmla="*/ 11 w 18"/>
                <a:gd name="T31" fmla="*/ 0 h 38"/>
                <a:gd name="T32" fmla="*/ 11 w 18"/>
                <a:gd name="T3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8">
                  <a:moveTo>
                    <a:pt x="11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1"/>
                    <a:pt x="12" y="33"/>
                    <a:pt x="15" y="33"/>
                  </a:cubicBezTo>
                  <a:cubicBezTo>
                    <a:pt x="16" y="33"/>
                    <a:pt x="17" y="33"/>
                    <a:pt x="18" y="33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8"/>
                    <a:pt x="15" y="38"/>
                    <a:pt x="14" y="38"/>
                  </a:cubicBezTo>
                  <a:cubicBezTo>
                    <a:pt x="7" y="38"/>
                    <a:pt x="5" y="35"/>
                    <a:pt x="5" y="2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1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26"/>
            <p:cNvSpPr>
              <a:spLocks noEditPoints="1"/>
            </p:cNvSpPr>
            <p:nvPr userDrawn="1"/>
          </p:nvSpPr>
          <p:spPr bwMode="auto">
            <a:xfrm>
              <a:off x="5484224" y="2614637"/>
              <a:ext cx="104776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3"/>
                    <a:pt x="9" y="26"/>
                    <a:pt x="14" y="26"/>
                  </a:cubicBezTo>
                  <a:cubicBezTo>
                    <a:pt x="18" y="26"/>
                    <a:pt x="21" y="23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9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27"/>
            <p:cNvSpPr>
              <a:spLocks noEditPoints="1"/>
            </p:cNvSpPr>
            <p:nvPr userDrawn="1"/>
          </p:nvSpPr>
          <p:spPr bwMode="auto">
            <a:xfrm>
              <a:off x="5596937" y="2598762"/>
              <a:ext cx="109538" cy="171451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8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6 h 45"/>
                <a:gd name="T14" fmla="*/ 11 w 29"/>
                <a:gd name="T15" fmla="*/ 28 h 45"/>
                <a:gd name="T16" fmla="*/ 19 w 29"/>
                <a:gd name="T17" fmla="*/ 29 h 45"/>
                <a:gd name="T18" fmla="*/ 29 w 29"/>
                <a:gd name="T19" fmla="*/ 36 h 45"/>
                <a:gd name="T20" fmla="*/ 14 w 29"/>
                <a:gd name="T21" fmla="*/ 45 h 45"/>
                <a:gd name="T22" fmla="*/ 0 w 29"/>
                <a:gd name="T23" fmla="*/ 37 h 45"/>
                <a:gd name="T24" fmla="*/ 4 w 29"/>
                <a:gd name="T25" fmla="*/ 32 h 45"/>
                <a:gd name="T26" fmla="*/ 1 w 29"/>
                <a:gd name="T27" fmla="*/ 27 h 45"/>
                <a:gd name="T28" fmla="*/ 6 w 29"/>
                <a:gd name="T29" fmla="*/ 22 h 45"/>
                <a:gd name="T30" fmla="*/ 2 w 29"/>
                <a:gd name="T31" fmla="*/ 14 h 45"/>
                <a:gd name="T32" fmla="*/ 14 w 29"/>
                <a:gd name="T33" fmla="*/ 5 h 45"/>
                <a:gd name="T34" fmla="*/ 20 w 29"/>
                <a:gd name="T35" fmla="*/ 6 h 45"/>
                <a:gd name="T36" fmla="*/ 26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7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7 h 45"/>
                <a:gd name="T54" fmla="*/ 8 w 29"/>
                <a:gd name="T55" fmla="*/ 14 h 45"/>
                <a:gd name="T56" fmla="*/ 14 w 29"/>
                <a:gd name="T57" fmla="*/ 20 h 45"/>
                <a:gd name="T58" fmla="*/ 19 w 29"/>
                <a:gd name="T59" fmla="*/ 14 h 45"/>
                <a:gd name="T60" fmla="*/ 14 w 29"/>
                <a:gd name="T61" fmla="*/ 9 h 45"/>
                <a:gd name="T62" fmla="*/ 8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7" y="5"/>
                    <a:pt x="27" y="5"/>
                  </a:cubicBezTo>
                  <a:cubicBezTo>
                    <a:pt x="25" y="5"/>
                    <a:pt x="23" y="6"/>
                    <a:pt x="23" y="8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1" y="24"/>
                    <a:pt x="14" y="24"/>
                  </a:cubicBezTo>
                  <a:cubicBezTo>
                    <a:pt x="13" y="24"/>
                    <a:pt x="11" y="24"/>
                    <a:pt x="10" y="23"/>
                  </a:cubicBezTo>
                  <a:cubicBezTo>
                    <a:pt x="8" y="24"/>
                    <a:pt x="7" y="25"/>
                    <a:pt x="7" y="26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2"/>
                    <a:pt x="24" y="45"/>
                    <a:pt x="14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1" y="33"/>
                    <a:pt x="4" y="32"/>
                  </a:cubicBezTo>
                  <a:cubicBezTo>
                    <a:pt x="2" y="31"/>
                    <a:pt x="1" y="29"/>
                    <a:pt x="1" y="27"/>
                  </a:cubicBezTo>
                  <a:cubicBezTo>
                    <a:pt x="1" y="25"/>
                    <a:pt x="3" y="23"/>
                    <a:pt x="6" y="22"/>
                  </a:cubicBezTo>
                  <a:cubicBezTo>
                    <a:pt x="3" y="20"/>
                    <a:pt x="2" y="17"/>
                    <a:pt x="2" y="14"/>
                  </a:cubicBezTo>
                  <a:cubicBezTo>
                    <a:pt x="2" y="9"/>
                    <a:pt x="7" y="5"/>
                    <a:pt x="14" y="5"/>
                  </a:cubicBezTo>
                  <a:cubicBezTo>
                    <a:pt x="16" y="5"/>
                    <a:pt x="18" y="5"/>
                    <a:pt x="20" y="6"/>
                  </a:cubicBezTo>
                  <a:cubicBezTo>
                    <a:pt x="20" y="2"/>
                    <a:pt x="23" y="0"/>
                    <a:pt x="26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7"/>
                  </a:moveTo>
                  <a:cubicBezTo>
                    <a:pt x="6" y="40"/>
                    <a:pt x="9" y="41"/>
                    <a:pt x="15" y="41"/>
                  </a:cubicBezTo>
                  <a:cubicBezTo>
                    <a:pt x="20" y="41"/>
                    <a:pt x="23" y="40"/>
                    <a:pt x="23" y="37"/>
                  </a:cubicBezTo>
                  <a:cubicBezTo>
                    <a:pt x="23" y="35"/>
                    <a:pt x="21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6" y="34"/>
                    <a:pt x="6" y="35"/>
                    <a:pt x="6" y="37"/>
                  </a:cubicBezTo>
                  <a:moveTo>
                    <a:pt x="8" y="14"/>
                  </a:moveTo>
                  <a:cubicBezTo>
                    <a:pt x="8" y="18"/>
                    <a:pt x="11" y="20"/>
                    <a:pt x="14" y="20"/>
                  </a:cubicBezTo>
                  <a:cubicBezTo>
                    <a:pt x="17" y="20"/>
                    <a:pt x="19" y="18"/>
                    <a:pt x="19" y="14"/>
                  </a:cubicBezTo>
                  <a:cubicBezTo>
                    <a:pt x="19" y="11"/>
                    <a:pt x="17" y="9"/>
                    <a:pt x="14" y="9"/>
                  </a:cubicBezTo>
                  <a:cubicBezTo>
                    <a:pt x="11" y="9"/>
                    <a:pt x="8" y="11"/>
                    <a:pt x="8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28"/>
            <p:cNvSpPr>
              <a:spLocks noEditPoints="1"/>
            </p:cNvSpPr>
            <p:nvPr userDrawn="1"/>
          </p:nvSpPr>
          <p:spPr bwMode="auto">
            <a:xfrm>
              <a:off x="5706475" y="2614637"/>
              <a:ext cx="104776" cy="117476"/>
            </a:xfrm>
            <a:custGeom>
              <a:avLst/>
              <a:gdLst>
                <a:gd name="T0" fmla="*/ 7 w 28"/>
                <a:gd name="T1" fmla="*/ 17 h 31"/>
                <a:gd name="T2" fmla="*/ 15 w 28"/>
                <a:gd name="T3" fmla="*/ 26 h 31"/>
                <a:gd name="T4" fmla="*/ 22 w 28"/>
                <a:gd name="T5" fmla="*/ 21 h 31"/>
                <a:gd name="T6" fmla="*/ 28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6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3 h 31"/>
                <a:gd name="T22" fmla="*/ 14 w 28"/>
                <a:gd name="T23" fmla="*/ 5 h 31"/>
                <a:gd name="T24" fmla="*/ 7 w 28"/>
                <a:gd name="T25" fmla="*/ 13 h 31"/>
                <a:gd name="T26" fmla="*/ 21 w 28"/>
                <a:gd name="T2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5" y="26"/>
                  </a:cubicBezTo>
                  <a:cubicBezTo>
                    <a:pt x="18" y="26"/>
                    <a:pt x="20" y="24"/>
                    <a:pt x="22" y="21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6" y="28"/>
                    <a:pt x="21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3" y="0"/>
                    <a:pt x="28" y="6"/>
                    <a:pt x="28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3"/>
                  </a:moveTo>
                  <a:cubicBezTo>
                    <a:pt x="21" y="8"/>
                    <a:pt x="19" y="5"/>
                    <a:pt x="14" y="5"/>
                  </a:cubicBezTo>
                  <a:cubicBezTo>
                    <a:pt x="10" y="5"/>
                    <a:pt x="8" y="8"/>
                    <a:pt x="7" y="13"/>
                  </a:cubicBezTo>
                  <a:lnTo>
                    <a:pt x="21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29"/>
            <p:cNvSpPr>
              <a:spLocks/>
            </p:cNvSpPr>
            <p:nvPr userDrawn="1"/>
          </p:nvSpPr>
          <p:spPr bwMode="auto">
            <a:xfrm>
              <a:off x="5816014" y="2587649"/>
              <a:ext cx="71438" cy="144463"/>
            </a:xfrm>
            <a:custGeom>
              <a:avLst/>
              <a:gdLst>
                <a:gd name="T0" fmla="*/ 12 w 19"/>
                <a:gd name="T1" fmla="*/ 8 h 38"/>
                <a:gd name="T2" fmla="*/ 18 w 19"/>
                <a:gd name="T3" fmla="*/ 8 h 38"/>
                <a:gd name="T4" fmla="*/ 18 w 19"/>
                <a:gd name="T5" fmla="*/ 13 h 38"/>
                <a:gd name="T6" fmla="*/ 12 w 19"/>
                <a:gd name="T7" fmla="*/ 13 h 38"/>
                <a:gd name="T8" fmla="*/ 12 w 19"/>
                <a:gd name="T9" fmla="*/ 27 h 38"/>
                <a:gd name="T10" fmla="*/ 16 w 19"/>
                <a:gd name="T11" fmla="*/ 33 h 38"/>
                <a:gd name="T12" fmla="*/ 19 w 19"/>
                <a:gd name="T13" fmla="*/ 33 h 38"/>
                <a:gd name="T14" fmla="*/ 19 w 19"/>
                <a:gd name="T15" fmla="*/ 38 h 38"/>
                <a:gd name="T16" fmla="*/ 14 w 19"/>
                <a:gd name="T17" fmla="*/ 38 h 38"/>
                <a:gd name="T18" fmla="*/ 5 w 19"/>
                <a:gd name="T19" fmla="*/ 27 h 38"/>
                <a:gd name="T20" fmla="*/ 5 w 19"/>
                <a:gd name="T21" fmla="*/ 13 h 38"/>
                <a:gd name="T22" fmla="*/ 0 w 19"/>
                <a:gd name="T23" fmla="*/ 13 h 38"/>
                <a:gd name="T24" fmla="*/ 0 w 19"/>
                <a:gd name="T25" fmla="*/ 8 h 38"/>
                <a:gd name="T26" fmla="*/ 5 w 19"/>
                <a:gd name="T27" fmla="*/ 8 h 38"/>
                <a:gd name="T28" fmla="*/ 6 w 19"/>
                <a:gd name="T29" fmla="*/ 1 h 38"/>
                <a:gd name="T30" fmla="*/ 12 w 19"/>
                <a:gd name="T31" fmla="*/ 0 h 38"/>
                <a:gd name="T32" fmla="*/ 12 w 19"/>
                <a:gd name="T3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8">
                  <a:moveTo>
                    <a:pt x="12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31"/>
                    <a:pt x="12" y="33"/>
                    <a:pt x="16" y="33"/>
                  </a:cubicBezTo>
                  <a:cubicBezTo>
                    <a:pt x="17" y="33"/>
                    <a:pt x="18" y="33"/>
                    <a:pt x="19" y="33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38"/>
                    <a:pt x="16" y="38"/>
                    <a:pt x="14" y="38"/>
                  </a:cubicBezTo>
                  <a:cubicBezTo>
                    <a:pt x="8" y="38"/>
                    <a:pt x="5" y="35"/>
                    <a:pt x="5" y="2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0"/>
            <p:cNvSpPr>
              <a:spLocks/>
            </p:cNvSpPr>
            <p:nvPr userDrawn="1"/>
          </p:nvSpPr>
          <p:spPr bwMode="auto">
            <a:xfrm>
              <a:off x="5901739" y="2581299"/>
              <a:ext cx="90488" cy="146051"/>
            </a:xfrm>
            <a:custGeom>
              <a:avLst/>
              <a:gdLst>
                <a:gd name="T0" fmla="*/ 6 w 24"/>
                <a:gd name="T1" fmla="*/ 0 h 39"/>
                <a:gd name="T2" fmla="*/ 6 w 24"/>
                <a:gd name="T3" fmla="*/ 15 h 39"/>
                <a:gd name="T4" fmla="*/ 15 w 24"/>
                <a:gd name="T5" fmla="*/ 9 h 39"/>
                <a:gd name="T6" fmla="*/ 24 w 24"/>
                <a:gd name="T7" fmla="*/ 21 h 39"/>
                <a:gd name="T8" fmla="*/ 24 w 24"/>
                <a:gd name="T9" fmla="*/ 39 h 39"/>
                <a:gd name="T10" fmla="*/ 18 w 24"/>
                <a:gd name="T11" fmla="*/ 39 h 39"/>
                <a:gd name="T12" fmla="*/ 18 w 24"/>
                <a:gd name="T13" fmla="*/ 21 h 39"/>
                <a:gd name="T14" fmla="*/ 13 w 24"/>
                <a:gd name="T15" fmla="*/ 14 h 39"/>
                <a:gd name="T16" fmla="*/ 6 w 24"/>
                <a:gd name="T17" fmla="*/ 23 h 39"/>
                <a:gd name="T18" fmla="*/ 6 w 24"/>
                <a:gd name="T19" fmla="*/ 39 h 39"/>
                <a:gd name="T20" fmla="*/ 0 w 24"/>
                <a:gd name="T21" fmla="*/ 39 h 39"/>
                <a:gd name="T22" fmla="*/ 0 w 24"/>
                <a:gd name="T23" fmla="*/ 0 h 39"/>
                <a:gd name="T24" fmla="*/ 6 w 24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9">
                  <a:moveTo>
                    <a:pt x="6" y="0"/>
                  </a:move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9"/>
                    <a:pt x="15" y="9"/>
                  </a:cubicBezTo>
                  <a:cubicBezTo>
                    <a:pt x="21" y="9"/>
                    <a:pt x="24" y="13"/>
                    <a:pt x="24" y="21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7"/>
                    <a:pt x="16" y="14"/>
                    <a:pt x="13" y="14"/>
                  </a:cubicBezTo>
                  <a:cubicBezTo>
                    <a:pt x="9" y="14"/>
                    <a:pt x="6" y="18"/>
                    <a:pt x="6" y="23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31"/>
            <p:cNvSpPr>
              <a:spLocks noEditPoints="1"/>
            </p:cNvSpPr>
            <p:nvPr userDrawn="1"/>
          </p:nvSpPr>
          <p:spPr bwMode="auto">
            <a:xfrm>
              <a:off x="6011278" y="2614637"/>
              <a:ext cx="101601" cy="117476"/>
            </a:xfrm>
            <a:custGeom>
              <a:avLst/>
              <a:gdLst>
                <a:gd name="T0" fmla="*/ 7 w 27"/>
                <a:gd name="T1" fmla="*/ 17 h 31"/>
                <a:gd name="T2" fmla="*/ 14 w 27"/>
                <a:gd name="T3" fmla="*/ 26 h 31"/>
                <a:gd name="T4" fmla="*/ 21 w 27"/>
                <a:gd name="T5" fmla="*/ 21 h 31"/>
                <a:gd name="T6" fmla="*/ 27 w 27"/>
                <a:gd name="T7" fmla="*/ 22 h 31"/>
                <a:gd name="T8" fmla="*/ 14 w 27"/>
                <a:gd name="T9" fmla="*/ 31 h 31"/>
                <a:gd name="T10" fmla="*/ 0 w 27"/>
                <a:gd name="T11" fmla="*/ 16 h 31"/>
                <a:gd name="T12" fmla="*/ 14 w 27"/>
                <a:gd name="T13" fmla="*/ 0 h 31"/>
                <a:gd name="T14" fmla="*/ 27 w 27"/>
                <a:gd name="T15" fmla="*/ 16 h 31"/>
                <a:gd name="T16" fmla="*/ 27 w 27"/>
                <a:gd name="T17" fmla="*/ 17 h 31"/>
                <a:gd name="T18" fmla="*/ 7 w 27"/>
                <a:gd name="T19" fmla="*/ 17 h 31"/>
                <a:gd name="T20" fmla="*/ 21 w 27"/>
                <a:gd name="T21" fmla="*/ 13 h 31"/>
                <a:gd name="T22" fmla="*/ 14 w 27"/>
                <a:gd name="T23" fmla="*/ 5 h 31"/>
                <a:gd name="T24" fmla="*/ 7 w 27"/>
                <a:gd name="T25" fmla="*/ 13 h 31"/>
                <a:gd name="T26" fmla="*/ 21 w 27"/>
                <a:gd name="T2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7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0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7"/>
                    <a:pt x="5" y="0"/>
                    <a:pt x="14" y="0"/>
                  </a:cubicBezTo>
                  <a:cubicBezTo>
                    <a:pt x="22" y="0"/>
                    <a:pt x="27" y="6"/>
                    <a:pt x="27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3"/>
                  </a:moveTo>
                  <a:cubicBezTo>
                    <a:pt x="20" y="8"/>
                    <a:pt x="18" y="5"/>
                    <a:pt x="14" y="5"/>
                  </a:cubicBezTo>
                  <a:cubicBezTo>
                    <a:pt x="10" y="5"/>
                    <a:pt x="7" y="8"/>
                    <a:pt x="7" y="13"/>
                  </a:cubicBezTo>
                  <a:lnTo>
                    <a:pt x="21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32"/>
            <p:cNvSpPr>
              <a:spLocks/>
            </p:cNvSpPr>
            <p:nvPr userDrawn="1"/>
          </p:nvSpPr>
          <p:spPr bwMode="auto">
            <a:xfrm>
              <a:off x="6131929" y="2614637"/>
              <a:ext cx="60325" cy="112713"/>
            </a:xfrm>
            <a:custGeom>
              <a:avLst/>
              <a:gdLst>
                <a:gd name="T0" fmla="*/ 16 w 16"/>
                <a:gd name="T1" fmla="*/ 7 h 30"/>
                <a:gd name="T2" fmla="*/ 15 w 16"/>
                <a:gd name="T3" fmla="*/ 7 h 30"/>
                <a:gd name="T4" fmla="*/ 7 w 16"/>
                <a:gd name="T5" fmla="*/ 16 h 30"/>
                <a:gd name="T6" fmla="*/ 7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8 h 30"/>
                <a:gd name="T16" fmla="*/ 14 w 16"/>
                <a:gd name="T17" fmla="*/ 0 h 30"/>
                <a:gd name="T18" fmla="*/ 16 w 16"/>
                <a:gd name="T19" fmla="*/ 1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3"/>
                    <a:pt x="10" y="0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33"/>
            <p:cNvSpPr>
              <a:spLocks/>
            </p:cNvSpPr>
            <p:nvPr userDrawn="1"/>
          </p:nvSpPr>
          <p:spPr bwMode="auto">
            <a:xfrm>
              <a:off x="4603155" y="2836888"/>
              <a:ext cx="95251" cy="147638"/>
            </a:xfrm>
            <a:custGeom>
              <a:avLst/>
              <a:gdLst>
                <a:gd name="T0" fmla="*/ 17 w 60"/>
                <a:gd name="T1" fmla="*/ 0 h 93"/>
                <a:gd name="T2" fmla="*/ 17 w 60"/>
                <a:gd name="T3" fmla="*/ 79 h 93"/>
                <a:gd name="T4" fmla="*/ 60 w 60"/>
                <a:gd name="T5" fmla="*/ 79 h 93"/>
                <a:gd name="T6" fmla="*/ 60 w 60"/>
                <a:gd name="T7" fmla="*/ 93 h 93"/>
                <a:gd name="T8" fmla="*/ 0 w 60"/>
                <a:gd name="T9" fmla="*/ 93 h 93"/>
                <a:gd name="T10" fmla="*/ 0 w 60"/>
                <a:gd name="T11" fmla="*/ 0 h 93"/>
                <a:gd name="T12" fmla="*/ 17 w 60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93">
                  <a:moveTo>
                    <a:pt x="17" y="0"/>
                  </a:moveTo>
                  <a:lnTo>
                    <a:pt x="17" y="79"/>
                  </a:lnTo>
                  <a:lnTo>
                    <a:pt x="60" y="79"/>
                  </a:lnTo>
                  <a:lnTo>
                    <a:pt x="60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34"/>
            <p:cNvSpPr>
              <a:spLocks noEditPoints="1"/>
            </p:cNvSpPr>
            <p:nvPr userDrawn="1"/>
          </p:nvSpPr>
          <p:spPr bwMode="auto">
            <a:xfrm>
              <a:off x="4701581" y="2871813"/>
              <a:ext cx="104776" cy="117476"/>
            </a:xfrm>
            <a:custGeom>
              <a:avLst/>
              <a:gdLst>
                <a:gd name="T0" fmla="*/ 7 w 28"/>
                <a:gd name="T1" fmla="*/ 17 h 31"/>
                <a:gd name="T2" fmla="*/ 14 w 28"/>
                <a:gd name="T3" fmla="*/ 26 h 31"/>
                <a:gd name="T4" fmla="*/ 21 w 28"/>
                <a:gd name="T5" fmla="*/ 21 h 31"/>
                <a:gd name="T6" fmla="*/ 27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5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2 h 31"/>
                <a:gd name="T22" fmla="*/ 14 w 28"/>
                <a:gd name="T23" fmla="*/ 5 h 31"/>
                <a:gd name="T24" fmla="*/ 7 w 28"/>
                <a:gd name="T25" fmla="*/ 12 h 31"/>
                <a:gd name="T26" fmla="*/ 21 w 28"/>
                <a:gd name="T2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7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1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5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2"/>
                  </a:moveTo>
                  <a:cubicBezTo>
                    <a:pt x="21" y="7"/>
                    <a:pt x="18" y="5"/>
                    <a:pt x="14" y="5"/>
                  </a:cubicBezTo>
                  <a:cubicBezTo>
                    <a:pt x="10" y="5"/>
                    <a:pt x="7" y="8"/>
                    <a:pt x="7" y="12"/>
                  </a:cubicBezTo>
                  <a:lnTo>
                    <a:pt x="21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35"/>
            <p:cNvSpPr>
              <a:spLocks noEditPoints="1"/>
            </p:cNvSpPr>
            <p:nvPr userDrawn="1"/>
          </p:nvSpPr>
          <p:spPr bwMode="auto">
            <a:xfrm>
              <a:off x="4817469" y="2871813"/>
              <a:ext cx="101601" cy="117476"/>
            </a:xfrm>
            <a:custGeom>
              <a:avLst/>
              <a:gdLst>
                <a:gd name="T0" fmla="*/ 14 w 27"/>
                <a:gd name="T1" fmla="*/ 0 h 31"/>
                <a:gd name="T2" fmla="*/ 26 w 27"/>
                <a:gd name="T3" fmla="*/ 12 h 31"/>
                <a:gd name="T4" fmla="*/ 26 w 27"/>
                <a:gd name="T5" fmla="*/ 24 h 31"/>
                <a:gd name="T6" fmla="*/ 27 w 27"/>
                <a:gd name="T7" fmla="*/ 30 h 31"/>
                <a:gd name="T8" fmla="*/ 20 w 27"/>
                <a:gd name="T9" fmla="*/ 30 h 31"/>
                <a:gd name="T10" fmla="*/ 20 w 27"/>
                <a:gd name="T11" fmla="*/ 25 h 31"/>
                <a:gd name="T12" fmla="*/ 10 w 27"/>
                <a:gd name="T13" fmla="*/ 31 h 31"/>
                <a:gd name="T14" fmla="*/ 0 w 27"/>
                <a:gd name="T15" fmla="*/ 22 h 31"/>
                <a:gd name="T16" fmla="*/ 19 w 27"/>
                <a:gd name="T17" fmla="*/ 12 h 31"/>
                <a:gd name="T18" fmla="*/ 20 w 27"/>
                <a:gd name="T19" fmla="*/ 12 h 31"/>
                <a:gd name="T20" fmla="*/ 20 w 27"/>
                <a:gd name="T21" fmla="*/ 10 h 31"/>
                <a:gd name="T22" fmla="*/ 13 w 27"/>
                <a:gd name="T23" fmla="*/ 5 h 31"/>
                <a:gd name="T24" fmla="*/ 7 w 27"/>
                <a:gd name="T25" fmla="*/ 9 h 31"/>
                <a:gd name="T26" fmla="*/ 1 w 27"/>
                <a:gd name="T27" fmla="*/ 9 h 31"/>
                <a:gd name="T28" fmla="*/ 14 w 27"/>
                <a:gd name="T29" fmla="*/ 0 h 31"/>
                <a:gd name="T30" fmla="*/ 18 w 27"/>
                <a:gd name="T31" fmla="*/ 16 h 31"/>
                <a:gd name="T32" fmla="*/ 7 w 27"/>
                <a:gd name="T33" fmla="*/ 22 h 31"/>
                <a:gd name="T34" fmla="*/ 12 w 27"/>
                <a:gd name="T35" fmla="*/ 26 h 31"/>
                <a:gd name="T36" fmla="*/ 20 w 27"/>
                <a:gd name="T37" fmla="*/ 18 h 31"/>
                <a:gd name="T38" fmla="*/ 20 w 27"/>
                <a:gd name="T39" fmla="*/ 16 h 31"/>
                <a:gd name="T40" fmla="*/ 18 w 27"/>
                <a:gd name="T4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31">
                  <a:moveTo>
                    <a:pt x="14" y="0"/>
                  </a:moveTo>
                  <a:cubicBezTo>
                    <a:pt x="23" y="0"/>
                    <a:pt x="26" y="4"/>
                    <a:pt x="26" y="12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7"/>
                    <a:pt x="26" y="29"/>
                    <a:pt x="27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9"/>
                    <a:pt x="20" y="27"/>
                    <a:pt x="20" y="25"/>
                  </a:cubicBezTo>
                  <a:cubicBezTo>
                    <a:pt x="18" y="29"/>
                    <a:pt x="14" y="31"/>
                    <a:pt x="10" y="31"/>
                  </a:cubicBezTo>
                  <a:cubicBezTo>
                    <a:pt x="4" y="31"/>
                    <a:pt x="0" y="27"/>
                    <a:pt x="0" y="22"/>
                  </a:cubicBezTo>
                  <a:cubicBezTo>
                    <a:pt x="0" y="15"/>
                    <a:pt x="6" y="12"/>
                    <a:pt x="1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7"/>
                    <a:pt x="18" y="5"/>
                    <a:pt x="13" y="5"/>
                  </a:cubicBezTo>
                  <a:cubicBezTo>
                    <a:pt x="10" y="5"/>
                    <a:pt x="7" y="6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3"/>
                    <a:pt x="6" y="0"/>
                    <a:pt x="14" y="0"/>
                  </a:cubicBezTo>
                  <a:moveTo>
                    <a:pt x="18" y="16"/>
                  </a:moveTo>
                  <a:cubicBezTo>
                    <a:pt x="10" y="16"/>
                    <a:pt x="7" y="18"/>
                    <a:pt x="7" y="22"/>
                  </a:cubicBezTo>
                  <a:cubicBezTo>
                    <a:pt x="7" y="24"/>
                    <a:pt x="9" y="26"/>
                    <a:pt x="12" y="26"/>
                  </a:cubicBezTo>
                  <a:cubicBezTo>
                    <a:pt x="16" y="26"/>
                    <a:pt x="20" y="22"/>
                    <a:pt x="20" y="18"/>
                  </a:cubicBezTo>
                  <a:cubicBezTo>
                    <a:pt x="20" y="16"/>
                    <a:pt x="20" y="16"/>
                    <a:pt x="20" y="16"/>
                  </a:cubicBezTo>
                  <a:lnTo>
                    <a:pt x="18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36"/>
            <p:cNvSpPr>
              <a:spLocks/>
            </p:cNvSpPr>
            <p:nvPr userDrawn="1"/>
          </p:nvSpPr>
          <p:spPr bwMode="auto">
            <a:xfrm>
              <a:off x="4938120" y="2871813"/>
              <a:ext cx="60325" cy="112713"/>
            </a:xfrm>
            <a:custGeom>
              <a:avLst/>
              <a:gdLst>
                <a:gd name="T0" fmla="*/ 16 w 16"/>
                <a:gd name="T1" fmla="*/ 7 h 30"/>
                <a:gd name="T2" fmla="*/ 14 w 16"/>
                <a:gd name="T3" fmla="*/ 7 h 30"/>
                <a:gd name="T4" fmla="*/ 7 w 16"/>
                <a:gd name="T5" fmla="*/ 16 h 30"/>
                <a:gd name="T6" fmla="*/ 7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7 h 30"/>
                <a:gd name="T16" fmla="*/ 14 w 16"/>
                <a:gd name="T17" fmla="*/ 0 h 30"/>
                <a:gd name="T18" fmla="*/ 16 w 16"/>
                <a:gd name="T19" fmla="*/ 0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5" y="7"/>
                    <a:pt x="14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3"/>
                    <a:pt x="10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37"/>
            <p:cNvSpPr>
              <a:spLocks/>
            </p:cNvSpPr>
            <p:nvPr userDrawn="1"/>
          </p:nvSpPr>
          <p:spPr bwMode="auto">
            <a:xfrm>
              <a:off x="5009558" y="2871813"/>
              <a:ext cx="90488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1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3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7"/>
                    <a:pt x="16" y="5"/>
                    <a:pt x="13" y="5"/>
                  </a:cubicBezTo>
                  <a:cubicBezTo>
                    <a:pt x="9" y="5"/>
                    <a:pt x="6" y="8"/>
                    <a:pt x="6" y="1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38"/>
            <p:cNvSpPr>
              <a:spLocks noEditPoints="1"/>
            </p:cNvSpPr>
            <p:nvPr userDrawn="1"/>
          </p:nvSpPr>
          <p:spPr bwMode="auto">
            <a:xfrm>
              <a:off x="5127034" y="2836888"/>
              <a:ext cx="22225" cy="147638"/>
            </a:xfrm>
            <a:custGeom>
              <a:avLst/>
              <a:gdLst>
                <a:gd name="T0" fmla="*/ 14 w 14"/>
                <a:gd name="T1" fmla="*/ 12 h 93"/>
                <a:gd name="T2" fmla="*/ 0 w 14"/>
                <a:gd name="T3" fmla="*/ 12 h 93"/>
                <a:gd name="T4" fmla="*/ 0 w 14"/>
                <a:gd name="T5" fmla="*/ 0 h 93"/>
                <a:gd name="T6" fmla="*/ 14 w 14"/>
                <a:gd name="T7" fmla="*/ 0 h 93"/>
                <a:gd name="T8" fmla="*/ 14 w 14"/>
                <a:gd name="T9" fmla="*/ 12 h 93"/>
                <a:gd name="T10" fmla="*/ 14 w 14"/>
                <a:gd name="T11" fmla="*/ 93 h 93"/>
                <a:gd name="T12" fmla="*/ 0 w 14"/>
                <a:gd name="T13" fmla="*/ 93 h 93"/>
                <a:gd name="T14" fmla="*/ 0 w 14"/>
                <a:gd name="T15" fmla="*/ 24 h 93"/>
                <a:gd name="T16" fmla="*/ 14 w 14"/>
                <a:gd name="T17" fmla="*/ 24 h 93"/>
                <a:gd name="T18" fmla="*/ 14 w 14"/>
                <a:gd name="T1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93">
                  <a:moveTo>
                    <a:pt x="14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  <a:moveTo>
                    <a:pt x="14" y="93"/>
                  </a:moveTo>
                  <a:lnTo>
                    <a:pt x="0" y="93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39"/>
            <p:cNvSpPr>
              <a:spLocks/>
            </p:cNvSpPr>
            <p:nvPr userDrawn="1"/>
          </p:nvSpPr>
          <p:spPr bwMode="auto">
            <a:xfrm>
              <a:off x="5176247" y="2871813"/>
              <a:ext cx="88901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1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3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7"/>
                    <a:pt x="16" y="5"/>
                    <a:pt x="13" y="5"/>
                  </a:cubicBezTo>
                  <a:cubicBezTo>
                    <a:pt x="9" y="5"/>
                    <a:pt x="6" y="8"/>
                    <a:pt x="6" y="1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40"/>
            <p:cNvSpPr>
              <a:spLocks noEditPoints="1"/>
            </p:cNvSpPr>
            <p:nvPr userDrawn="1"/>
          </p:nvSpPr>
          <p:spPr bwMode="auto">
            <a:xfrm>
              <a:off x="5281022" y="2855938"/>
              <a:ext cx="109538" cy="169863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7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5 h 45"/>
                <a:gd name="T14" fmla="*/ 11 w 29"/>
                <a:gd name="T15" fmla="*/ 28 h 45"/>
                <a:gd name="T16" fmla="*/ 19 w 29"/>
                <a:gd name="T17" fmla="*/ 28 h 45"/>
                <a:gd name="T18" fmla="*/ 29 w 29"/>
                <a:gd name="T19" fmla="*/ 36 h 45"/>
                <a:gd name="T20" fmla="*/ 14 w 29"/>
                <a:gd name="T21" fmla="*/ 45 h 45"/>
                <a:gd name="T22" fmla="*/ 0 w 29"/>
                <a:gd name="T23" fmla="*/ 37 h 45"/>
                <a:gd name="T24" fmla="*/ 4 w 29"/>
                <a:gd name="T25" fmla="*/ 31 h 45"/>
                <a:gd name="T26" fmla="*/ 1 w 29"/>
                <a:gd name="T27" fmla="*/ 27 h 45"/>
                <a:gd name="T28" fmla="*/ 6 w 29"/>
                <a:gd name="T29" fmla="*/ 21 h 45"/>
                <a:gd name="T30" fmla="*/ 2 w 29"/>
                <a:gd name="T31" fmla="*/ 14 h 45"/>
                <a:gd name="T32" fmla="*/ 14 w 29"/>
                <a:gd name="T33" fmla="*/ 4 h 45"/>
                <a:gd name="T34" fmla="*/ 20 w 29"/>
                <a:gd name="T35" fmla="*/ 6 h 45"/>
                <a:gd name="T36" fmla="*/ 27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6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6 h 45"/>
                <a:gd name="T54" fmla="*/ 8 w 29"/>
                <a:gd name="T55" fmla="*/ 14 h 45"/>
                <a:gd name="T56" fmla="*/ 14 w 29"/>
                <a:gd name="T57" fmla="*/ 20 h 45"/>
                <a:gd name="T58" fmla="*/ 19 w 29"/>
                <a:gd name="T59" fmla="*/ 14 h 45"/>
                <a:gd name="T60" fmla="*/ 14 w 29"/>
                <a:gd name="T61" fmla="*/ 8 h 45"/>
                <a:gd name="T62" fmla="*/ 8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8" y="5"/>
                    <a:pt x="27" y="5"/>
                  </a:cubicBezTo>
                  <a:cubicBezTo>
                    <a:pt x="25" y="5"/>
                    <a:pt x="23" y="6"/>
                    <a:pt x="23" y="7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1" y="24"/>
                    <a:pt x="14" y="24"/>
                  </a:cubicBezTo>
                  <a:cubicBezTo>
                    <a:pt x="13" y="24"/>
                    <a:pt x="11" y="23"/>
                    <a:pt x="10" y="23"/>
                  </a:cubicBezTo>
                  <a:cubicBezTo>
                    <a:pt x="8" y="24"/>
                    <a:pt x="7" y="24"/>
                    <a:pt x="7" y="25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1"/>
                    <a:pt x="24" y="45"/>
                    <a:pt x="14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1" y="32"/>
                    <a:pt x="4" y="31"/>
                  </a:cubicBezTo>
                  <a:cubicBezTo>
                    <a:pt x="2" y="30"/>
                    <a:pt x="1" y="29"/>
                    <a:pt x="1" y="27"/>
                  </a:cubicBezTo>
                  <a:cubicBezTo>
                    <a:pt x="1" y="24"/>
                    <a:pt x="3" y="22"/>
                    <a:pt x="6" y="21"/>
                  </a:cubicBezTo>
                  <a:cubicBezTo>
                    <a:pt x="3" y="20"/>
                    <a:pt x="2" y="17"/>
                    <a:pt x="2" y="14"/>
                  </a:cubicBezTo>
                  <a:cubicBezTo>
                    <a:pt x="2" y="9"/>
                    <a:pt x="7" y="4"/>
                    <a:pt x="14" y="4"/>
                  </a:cubicBezTo>
                  <a:cubicBezTo>
                    <a:pt x="16" y="4"/>
                    <a:pt x="18" y="5"/>
                    <a:pt x="20" y="6"/>
                  </a:cubicBezTo>
                  <a:cubicBezTo>
                    <a:pt x="20" y="2"/>
                    <a:pt x="23" y="0"/>
                    <a:pt x="27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6"/>
                  </a:moveTo>
                  <a:cubicBezTo>
                    <a:pt x="6" y="39"/>
                    <a:pt x="9" y="41"/>
                    <a:pt x="15" y="41"/>
                  </a:cubicBezTo>
                  <a:cubicBezTo>
                    <a:pt x="20" y="41"/>
                    <a:pt x="23" y="39"/>
                    <a:pt x="23" y="37"/>
                  </a:cubicBezTo>
                  <a:cubicBezTo>
                    <a:pt x="23" y="35"/>
                    <a:pt x="22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6" y="34"/>
                    <a:pt x="6" y="35"/>
                    <a:pt x="6" y="36"/>
                  </a:cubicBezTo>
                  <a:moveTo>
                    <a:pt x="8" y="14"/>
                  </a:moveTo>
                  <a:cubicBezTo>
                    <a:pt x="8" y="17"/>
                    <a:pt x="11" y="20"/>
                    <a:pt x="14" y="20"/>
                  </a:cubicBezTo>
                  <a:cubicBezTo>
                    <a:pt x="17" y="20"/>
                    <a:pt x="19" y="17"/>
                    <a:pt x="19" y="14"/>
                  </a:cubicBezTo>
                  <a:cubicBezTo>
                    <a:pt x="19" y="11"/>
                    <a:pt x="17" y="8"/>
                    <a:pt x="14" y="8"/>
                  </a:cubicBezTo>
                  <a:cubicBezTo>
                    <a:pt x="11" y="8"/>
                    <a:pt x="8" y="11"/>
                    <a:pt x="8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41"/>
            <p:cNvSpPr>
              <a:spLocks/>
            </p:cNvSpPr>
            <p:nvPr userDrawn="1"/>
          </p:nvSpPr>
          <p:spPr bwMode="auto">
            <a:xfrm>
              <a:off x="5454061" y="2833713"/>
              <a:ext cx="71438" cy="150813"/>
            </a:xfrm>
            <a:custGeom>
              <a:avLst/>
              <a:gdLst>
                <a:gd name="T0" fmla="*/ 19 w 19"/>
                <a:gd name="T1" fmla="*/ 5 h 40"/>
                <a:gd name="T2" fmla="*/ 16 w 19"/>
                <a:gd name="T3" fmla="*/ 5 h 40"/>
                <a:gd name="T4" fmla="*/ 11 w 19"/>
                <a:gd name="T5" fmla="*/ 10 h 40"/>
                <a:gd name="T6" fmla="*/ 11 w 19"/>
                <a:gd name="T7" fmla="*/ 11 h 40"/>
                <a:gd name="T8" fmla="*/ 18 w 19"/>
                <a:gd name="T9" fmla="*/ 11 h 40"/>
                <a:gd name="T10" fmla="*/ 18 w 19"/>
                <a:gd name="T11" fmla="*/ 15 h 40"/>
                <a:gd name="T12" fmla="*/ 11 w 19"/>
                <a:gd name="T13" fmla="*/ 15 h 40"/>
                <a:gd name="T14" fmla="*/ 11 w 19"/>
                <a:gd name="T15" fmla="*/ 40 h 40"/>
                <a:gd name="T16" fmla="*/ 4 w 19"/>
                <a:gd name="T17" fmla="*/ 40 h 40"/>
                <a:gd name="T18" fmla="*/ 4 w 19"/>
                <a:gd name="T19" fmla="*/ 15 h 40"/>
                <a:gd name="T20" fmla="*/ 0 w 19"/>
                <a:gd name="T21" fmla="*/ 15 h 40"/>
                <a:gd name="T22" fmla="*/ 0 w 19"/>
                <a:gd name="T23" fmla="*/ 11 h 40"/>
                <a:gd name="T24" fmla="*/ 4 w 19"/>
                <a:gd name="T25" fmla="*/ 11 h 40"/>
                <a:gd name="T26" fmla="*/ 4 w 19"/>
                <a:gd name="T27" fmla="*/ 10 h 40"/>
                <a:gd name="T28" fmla="*/ 14 w 19"/>
                <a:gd name="T29" fmla="*/ 0 h 40"/>
                <a:gd name="T30" fmla="*/ 19 w 19"/>
                <a:gd name="T31" fmla="*/ 1 h 40"/>
                <a:gd name="T32" fmla="*/ 19 w 19"/>
                <a:gd name="T3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40">
                  <a:moveTo>
                    <a:pt x="19" y="5"/>
                  </a:moveTo>
                  <a:cubicBezTo>
                    <a:pt x="18" y="5"/>
                    <a:pt x="16" y="5"/>
                    <a:pt x="16" y="5"/>
                  </a:cubicBezTo>
                  <a:cubicBezTo>
                    <a:pt x="12" y="5"/>
                    <a:pt x="11" y="7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4"/>
                    <a:pt x="7" y="0"/>
                    <a:pt x="14" y="0"/>
                  </a:cubicBezTo>
                  <a:cubicBezTo>
                    <a:pt x="16" y="0"/>
                    <a:pt x="18" y="0"/>
                    <a:pt x="19" y="1"/>
                  </a:cubicBezTo>
                  <a:lnTo>
                    <a:pt x="19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42"/>
            <p:cNvSpPr>
              <a:spLocks noEditPoints="1"/>
            </p:cNvSpPr>
            <p:nvPr userDrawn="1"/>
          </p:nvSpPr>
          <p:spPr bwMode="auto">
            <a:xfrm>
              <a:off x="5525499" y="2871813"/>
              <a:ext cx="104776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2"/>
                    <a:pt x="9" y="26"/>
                    <a:pt x="14" y="26"/>
                  </a:cubicBezTo>
                  <a:cubicBezTo>
                    <a:pt x="18" y="26"/>
                    <a:pt x="21" y="22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9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43"/>
            <p:cNvSpPr>
              <a:spLocks/>
            </p:cNvSpPr>
            <p:nvPr userDrawn="1"/>
          </p:nvSpPr>
          <p:spPr bwMode="auto">
            <a:xfrm>
              <a:off x="5649325" y="2871813"/>
              <a:ext cx="57150" cy="112713"/>
            </a:xfrm>
            <a:custGeom>
              <a:avLst/>
              <a:gdLst>
                <a:gd name="T0" fmla="*/ 15 w 15"/>
                <a:gd name="T1" fmla="*/ 7 h 30"/>
                <a:gd name="T2" fmla="*/ 14 w 15"/>
                <a:gd name="T3" fmla="*/ 7 h 30"/>
                <a:gd name="T4" fmla="*/ 6 w 15"/>
                <a:gd name="T5" fmla="*/ 16 h 30"/>
                <a:gd name="T6" fmla="*/ 6 w 15"/>
                <a:gd name="T7" fmla="*/ 30 h 30"/>
                <a:gd name="T8" fmla="*/ 0 w 15"/>
                <a:gd name="T9" fmla="*/ 30 h 30"/>
                <a:gd name="T10" fmla="*/ 0 w 15"/>
                <a:gd name="T11" fmla="*/ 1 h 30"/>
                <a:gd name="T12" fmla="*/ 5 w 15"/>
                <a:gd name="T13" fmla="*/ 1 h 30"/>
                <a:gd name="T14" fmla="*/ 5 w 15"/>
                <a:gd name="T15" fmla="*/ 7 h 30"/>
                <a:gd name="T16" fmla="*/ 14 w 15"/>
                <a:gd name="T17" fmla="*/ 0 h 30"/>
                <a:gd name="T18" fmla="*/ 15 w 15"/>
                <a:gd name="T19" fmla="*/ 0 h 30"/>
                <a:gd name="T20" fmla="*/ 15 w 15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0">
                  <a:moveTo>
                    <a:pt x="15" y="7"/>
                  </a:moveTo>
                  <a:cubicBezTo>
                    <a:pt x="15" y="7"/>
                    <a:pt x="14" y="7"/>
                    <a:pt x="14" y="7"/>
                  </a:cubicBezTo>
                  <a:cubicBezTo>
                    <a:pt x="9" y="7"/>
                    <a:pt x="6" y="10"/>
                    <a:pt x="6" y="1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Rectangle 44"/>
            <p:cNvSpPr>
              <a:spLocks noChangeArrowheads="1"/>
            </p:cNvSpPr>
            <p:nvPr userDrawn="1"/>
          </p:nvSpPr>
          <p:spPr bwMode="auto">
            <a:xfrm>
              <a:off x="5785851" y="2836888"/>
              <a:ext cx="22225" cy="147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45"/>
            <p:cNvSpPr>
              <a:spLocks noEditPoints="1"/>
            </p:cNvSpPr>
            <p:nvPr userDrawn="1"/>
          </p:nvSpPr>
          <p:spPr bwMode="auto">
            <a:xfrm>
              <a:off x="5833476" y="2836888"/>
              <a:ext cx="23813" cy="147638"/>
            </a:xfrm>
            <a:custGeom>
              <a:avLst/>
              <a:gdLst>
                <a:gd name="T0" fmla="*/ 15 w 15"/>
                <a:gd name="T1" fmla="*/ 12 h 93"/>
                <a:gd name="T2" fmla="*/ 0 w 15"/>
                <a:gd name="T3" fmla="*/ 12 h 93"/>
                <a:gd name="T4" fmla="*/ 0 w 15"/>
                <a:gd name="T5" fmla="*/ 0 h 93"/>
                <a:gd name="T6" fmla="*/ 15 w 15"/>
                <a:gd name="T7" fmla="*/ 0 h 93"/>
                <a:gd name="T8" fmla="*/ 15 w 15"/>
                <a:gd name="T9" fmla="*/ 12 h 93"/>
                <a:gd name="T10" fmla="*/ 15 w 15"/>
                <a:gd name="T11" fmla="*/ 93 h 93"/>
                <a:gd name="T12" fmla="*/ 0 w 15"/>
                <a:gd name="T13" fmla="*/ 93 h 93"/>
                <a:gd name="T14" fmla="*/ 0 w 15"/>
                <a:gd name="T15" fmla="*/ 24 h 93"/>
                <a:gd name="T16" fmla="*/ 15 w 15"/>
                <a:gd name="T17" fmla="*/ 24 h 93"/>
                <a:gd name="T18" fmla="*/ 15 w 15"/>
                <a:gd name="T1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93">
                  <a:moveTo>
                    <a:pt x="15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  <a:moveTo>
                    <a:pt x="15" y="93"/>
                  </a:moveTo>
                  <a:lnTo>
                    <a:pt x="0" y="93"/>
                  </a:lnTo>
                  <a:lnTo>
                    <a:pt x="0" y="24"/>
                  </a:lnTo>
                  <a:lnTo>
                    <a:pt x="15" y="24"/>
                  </a:lnTo>
                  <a:lnTo>
                    <a:pt x="15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46"/>
            <p:cNvSpPr>
              <a:spLocks/>
            </p:cNvSpPr>
            <p:nvPr userDrawn="1"/>
          </p:nvSpPr>
          <p:spPr bwMode="auto">
            <a:xfrm>
              <a:off x="5871577" y="2833713"/>
              <a:ext cx="76201" cy="150813"/>
            </a:xfrm>
            <a:custGeom>
              <a:avLst/>
              <a:gdLst>
                <a:gd name="T0" fmla="*/ 20 w 20"/>
                <a:gd name="T1" fmla="*/ 5 h 40"/>
                <a:gd name="T2" fmla="*/ 16 w 20"/>
                <a:gd name="T3" fmla="*/ 5 h 40"/>
                <a:gd name="T4" fmla="*/ 11 w 20"/>
                <a:gd name="T5" fmla="*/ 10 h 40"/>
                <a:gd name="T6" fmla="*/ 11 w 20"/>
                <a:gd name="T7" fmla="*/ 11 h 40"/>
                <a:gd name="T8" fmla="*/ 18 w 20"/>
                <a:gd name="T9" fmla="*/ 11 h 40"/>
                <a:gd name="T10" fmla="*/ 18 w 20"/>
                <a:gd name="T11" fmla="*/ 15 h 40"/>
                <a:gd name="T12" fmla="*/ 11 w 20"/>
                <a:gd name="T13" fmla="*/ 15 h 40"/>
                <a:gd name="T14" fmla="*/ 11 w 20"/>
                <a:gd name="T15" fmla="*/ 40 h 40"/>
                <a:gd name="T16" fmla="*/ 5 w 20"/>
                <a:gd name="T17" fmla="*/ 40 h 40"/>
                <a:gd name="T18" fmla="*/ 5 w 20"/>
                <a:gd name="T19" fmla="*/ 15 h 40"/>
                <a:gd name="T20" fmla="*/ 0 w 20"/>
                <a:gd name="T21" fmla="*/ 15 h 40"/>
                <a:gd name="T22" fmla="*/ 0 w 20"/>
                <a:gd name="T23" fmla="*/ 11 h 40"/>
                <a:gd name="T24" fmla="*/ 5 w 20"/>
                <a:gd name="T25" fmla="*/ 11 h 40"/>
                <a:gd name="T26" fmla="*/ 5 w 20"/>
                <a:gd name="T27" fmla="*/ 10 h 40"/>
                <a:gd name="T28" fmla="*/ 14 w 20"/>
                <a:gd name="T29" fmla="*/ 0 h 40"/>
                <a:gd name="T30" fmla="*/ 20 w 20"/>
                <a:gd name="T31" fmla="*/ 1 h 40"/>
                <a:gd name="T32" fmla="*/ 20 w 20"/>
                <a:gd name="T3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0">
                  <a:moveTo>
                    <a:pt x="20" y="5"/>
                  </a:moveTo>
                  <a:cubicBezTo>
                    <a:pt x="18" y="5"/>
                    <a:pt x="17" y="5"/>
                    <a:pt x="16" y="5"/>
                  </a:cubicBezTo>
                  <a:cubicBezTo>
                    <a:pt x="12" y="5"/>
                    <a:pt x="11" y="7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4"/>
                    <a:pt x="8" y="0"/>
                    <a:pt x="14" y="0"/>
                  </a:cubicBezTo>
                  <a:cubicBezTo>
                    <a:pt x="16" y="0"/>
                    <a:pt x="18" y="0"/>
                    <a:pt x="20" y="1"/>
                  </a:cubicBezTo>
                  <a:lnTo>
                    <a:pt x="20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47"/>
            <p:cNvSpPr>
              <a:spLocks noEditPoints="1"/>
            </p:cNvSpPr>
            <p:nvPr userDrawn="1"/>
          </p:nvSpPr>
          <p:spPr bwMode="auto">
            <a:xfrm>
              <a:off x="5943015" y="2871813"/>
              <a:ext cx="106363" cy="117476"/>
            </a:xfrm>
            <a:custGeom>
              <a:avLst/>
              <a:gdLst>
                <a:gd name="T0" fmla="*/ 7 w 28"/>
                <a:gd name="T1" fmla="*/ 17 h 31"/>
                <a:gd name="T2" fmla="*/ 14 w 28"/>
                <a:gd name="T3" fmla="*/ 26 h 31"/>
                <a:gd name="T4" fmla="*/ 21 w 28"/>
                <a:gd name="T5" fmla="*/ 21 h 31"/>
                <a:gd name="T6" fmla="*/ 27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5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2 h 31"/>
                <a:gd name="T22" fmla="*/ 14 w 28"/>
                <a:gd name="T23" fmla="*/ 5 h 31"/>
                <a:gd name="T24" fmla="*/ 7 w 28"/>
                <a:gd name="T25" fmla="*/ 12 h 31"/>
                <a:gd name="T26" fmla="*/ 21 w 28"/>
                <a:gd name="T2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8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1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5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2"/>
                  </a:moveTo>
                  <a:cubicBezTo>
                    <a:pt x="21" y="7"/>
                    <a:pt x="18" y="5"/>
                    <a:pt x="14" y="5"/>
                  </a:cubicBezTo>
                  <a:cubicBezTo>
                    <a:pt x="10" y="5"/>
                    <a:pt x="7" y="8"/>
                    <a:pt x="7" y="12"/>
                  </a:cubicBezTo>
                  <a:lnTo>
                    <a:pt x="21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437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rgbClr val="96BF3D"/>
          </a:solidFill>
          <a:latin typeface="Montreal-DemiBold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1600" kern="1200" cap="all" baseline="0" dirty="0" smtClean="0">
          <a:solidFill>
            <a:schemeClr val="accent2"/>
          </a:solidFill>
          <a:latin typeface="+mn-lt"/>
          <a:ea typeface="+mn-ea"/>
          <a:cs typeface="+mn-cs"/>
        </a:defRPr>
      </a:lvl1pPr>
      <a:lvl2pPr marL="355600" indent="-173038" algn="l" defTabSz="914400" rtl="0" eaLnBrk="1" latinLnBrk="0" hangingPunct="1">
        <a:spcBef>
          <a:spcPct val="20000"/>
        </a:spcBef>
        <a:spcAft>
          <a:spcPts val="600"/>
        </a:spcAft>
        <a:buClr>
          <a:srgbClr val="732368"/>
        </a:buClr>
        <a:buFont typeface="Wingdings" pitchFamily="2" charset="2"/>
        <a:buChar char="§"/>
        <a:tabLst>
          <a:tab pos="355600" algn="l"/>
        </a:tabLst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2563" algn="l" defTabSz="914400" rtl="0" eaLnBrk="1" latinLnBrk="0" hangingPunct="1">
        <a:spcBef>
          <a:spcPct val="20000"/>
        </a:spcBef>
        <a:spcAft>
          <a:spcPts val="600"/>
        </a:spcAft>
        <a:buClr>
          <a:srgbClr val="732368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720725" indent="-182563" algn="l" defTabSz="914400" rtl="0" eaLnBrk="1" latinLnBrk="0" hangingPunct="1">
        <a:spcBef>
          <a:spcPct val="20000"/>
        </a:spcBef>
        <a:spcAft>
          <a:spcPts val="600"/>
        </a:spcAft>
        <a:buClr>
          <a:srgbClr val="732368"/>
        </a:buClr>
        <a:buFont typeface="Wingdings" pitchFamily="2" charset="2"/>
        <a:buChar char="§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892175" indent="-171450" algn="l" defTabSz="914400" rtl="0" eaLnBrk="1" latinLnBrk="0" hangingPunct="1">
        <a:spcBef>
          <a:spcPct val="20000"/>
        </a:spcBef>
        <a:spcAft>
          <a:spcPts val="600"/>
        </a:spcAft>
        <a:buClr>
          <a:srgbClr val="732368"/>
        </a:buClr>
        <a:buFont typeface="Wingdings" pitchFamily="2" charset="2"/>
        <a:buChar char="§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/>
          <p:cNvSpPr>
            <a:spLocks/>
          </p:cNvSpPr>
          <p:nvPr userDrawn="1"/>
        </p:nvSpPr>
        <p:spPr bwMode="auto">
          <a:xfrm>
            <a:off x="238920" y="4528946"/>
            <a:ext cx="8666161" cy="442912"/>
          </a:xfrm>
          <a:custGeom>
            <a:avLst/>
            <a:gdLst>
              <a:gd name="T0" fmla="*/ 5257 w 5313"/>
              <a:gd name="T1" fmla="*/ 0 h 269"/>
              <a:gd name="T2" fmla="*/ 3721 w 5313"/>
              <a:gd name="T3" fmla="*/ 0 h 269"/>
              <a:gd name="T4" fmla="*/ 1592 w 5313"/>
              <a:gd name="T5" fmla="*/ 0 h 269"/>
              <a:gd name="T6" fmla="*/ 87 w 5313"/>
              <a:gd name="T7" fmla="*/ 0 h 269"/>
              <a:gd name="T8" fmla="*/ 87 w 5313"/>
              <a:gd name="T9" fmla="*/ 0 h 269"/>
              <a:gd name="T10" fmla="*/ 0 w 5313"/>
              <a:gd name="T11" fmla="*/ 0 h 269"/>
              <a:gd name="T12" fmla="*/ 0 w 5313"/>
              <a:gd name="T13" fmla="*/ 56 h 269"/>
              <a:gd name="T14" fmla="*/ 0 w 5313"/>
              <a:gd name="T15" fmla="*/ 74 h 269"/>
              <a:gd name="T16" fmla="*/ 0 w 5313"/>
              <a:gd name="T17" fmla="*/ 90 h 269"/>
              <a:gd name="T18" fmla="*/ 0 w 5313"/>
              <a:gd name="T19" fmla="*/ 130 h 269"/>
              <a:gd name="T20" fmla="*/ 0 w 5313"/>
              <a:gd name="T21" fmla="*/ 139 h 269"/>
              <a:gd name="T22" fmla="*/ 0 w 5313"/>
              <a:gd name="T23" fmla="*/ 170 h 269"/>
              <a:gd name="T24" fmla="*/ 0 w 5313"/>
              <a:gd name="T25" fmla="*/ 213 h 269"/>
              <a:gd name="T26" fmla="*/ 56 w 5313"/>
              <a:gd name="T27" fmla="*/ 269 h 269"/>
              <a:gd name="T28" fmla="*/ 1592 w 5313"/>
              <a:gd name="T29" fmla="*/ 269 h 269"/>
              <a:gd name="T30" fmla="*/ 3721 w 5313"/>
              <a:gd name="T31" fmla="*/ 269 h 269"/>
              <a:gd name="T32" fmla="*/ 5257 w 5313"/>
              <a:gd name="T33" fmla="*/ 269 h 269"/>
              <a:gd name="T34" fmla="*/ 5313 w 5313"/>
              <a:gd name="T35" fmla="*/ 213 h 269"/>
              <a:gd name="T36" fmla="*/ 5313 w 5313"/>
              <a:gd name="T37" fmla="*/ 195 h 269"/>
              <a:gd name="T38" fmla="*/ 5313 w 5313"/>
              <a:gd name="T39" fmla="*/ 139 h 269"/>
              <a:gd name="T40" fmla="*/ 5313 w 5313"/>
              <a:gd name="T41" fmla="*/ 130 h 269"/>
              <a:gd name="T42" fmla="*/ 5313 w 5313"/>
              <a:gd name="T43" fmla="*/ 99 h 269"/>
              <a:gd name="T44" fmla="*/ 5313 w 5313"/>
              <a:gd name="T45" fmla="*/ 56 h 269"/>
              <a:gd name="T46" fmla="*/ 5257 w 5313"/>
              <a:gd name="T4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313" h="269">
                <a:moveTo>
                  <a:pt x="5257" y="0"/>
                </a:moveTo>
                <a:cubicBezTo>
                  <a:pt x="3721" y="0"/>
                  <a:pt x="3721" y="0"/>
                  <a:pt x="3721" y="0"/>
                </a:cubicBezTo>
                <a:cubicBezTo>
                  <a:pt x="1592" y="0"/>
                  <a:pt x="1592" y="0"/>
                  <a:pt x="1592" y="0"/>
                </a:cubicBezTo>
                <a:cubicBezTo>
                  <a:pt x="477" y="0"/>
                  <a:pt x="171" y="0"/>
                  <a:pt x="8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3"/>
                  <a:pt x="0" y="69"/>
                  <a:pt x="0" y="74"/>
                </a:cubicBezTo>
                <a:cubicBezTo>
                  <a:pt x="0" y="80"/>
                  <a:pt x="0" y="85"/>
                  <a:pt x="0" y="90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3"/>
                  <a:pt x="0" y="136"/>
                  <a:pt x="0" y="139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243"/>
                  <a:pt x="25" y="269"/>
                  <a:pt x="56" y="269"/>
                </a:cubicBezTo>
                <a:cubicBezTo>
                  <a:pt x="1592" y="269"/>
                  <a:pt x="1592" y="269"/>
                  <a:pt x="1592" y="269"/>
                </a:cubicBezTo>
                <a:cubicBezTo>
                  <a:pt x="3721" y="269"/>
                  <a:pt x="3721" y="269"/>
                  <a:pt x="3721" y="269"/>
                </a:cubicBezTo>
                <a:cubicBezTo>
                  <a:pt x="5257" y="269"/>
                  <a:pt x="5257" y="269"/>
                  <a:pt x="5257" y="269"/>
                </a:cubicBezTo>
                <a:cubicBezTo>
                  <a:pt x="5288" y="269"/>
                  <a:pt x="5313" y="243"/>
                  <a:pt x="5313" y="213"/>
                </a:cubicBezTo>
                <a:cubicBezTo>
                  <a:pt x="5313" y="207"/>
                  <a:pt x="5313" y="201"/>
                  <a:pt x="5313" y="195"/>
                </a:cubicBezTo>
                <a:cubicBezTo>
                  <a:pt x="5313" y="164"/>
                  <a:pt x="5313" y="148"/>
                  <a:pt x="5313" y="139"/>
                </a:cubicBezTo>
                <a:cubicBezTo>
                  <a:pt x="5313" y="130"/>
                  <a:pt x="5313" y="130"/>
                  <a:pt x="5313" y="130"/>
                </a:cubicBezTo>
                <a:cubicBezTo>
                  <a:pt x="5313" y="99"/>
                  <a:pt x="5313" y="99"/>
                  <a:pt x="5313" y="99"/>
                </a:cubicBezTo>
                <a:cubicBezTo>
                  <a:pt x="5313" y="56"/>
                  <a:pt x="5313" y="56"/>
                  <a:pt x="5313" y="56"/>
                </a:cubicBezTo>
                <a:cubicBezTo>
                  <a:pt x="5313" y="26"/>
                  <a:pt x="5288" y="0"/>
                  <a:pt x="5257" y="0"/>
                </a:cubicBezTo>
                <a:close/>
              </a:path>
            </a:pathLst>
          </a:custGeom>
          <a:gradFill>
            <a:gsLst>
              <a:gs pos="78000">
                <a:srgbClr val="C81524"/>
              </a:gs>
              <a:gs pos="0">
                <a:srgbClr val="F58233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0" eaLnBrk="1" latinLnBrk="0" hangingPunct="1"/>
            <a:endParaRPr lang="en-GB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8530" y="206722"/>
            <a:ext cx="8429934" cy="996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8530" y="1275606"/>
            <a:ext cx="8429934" cy="2957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grpSp>
        <p:nvGrpSpPr>
          <p:cNvPr id="4" name="Group 50"/>
          <p:cNvGrpSpPr/>
          <p:nvPr userDrawn="1"/>
        </p:nvGrpSpPr>
        <p:grpSpPr>
          <a:xfrm>
            <a:off x="395536" y="4565787"/>
            <a:ext cx="841030" cy="362692"/>
            <a:chOff x="2639403" y="1492269"/>
            <a:chExt cx="3556026" cy="1533532"/>
          </a:xfrm>
        </p:grpSpPr>
        <p:sp>
          <p:nvSpPr>
            <p:cNvPr id="52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2639403" y="1492269"/>
              <a:ext cx="3556026" cy="153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9"/>
            <p:cNvSpPr>
              <a:spLocks/>
            </p:cNvSpPr>
            <p:nvPr userDrawn="1"/>
          </p:nvSpPr>
          <p:spPr bwMode="auto">
            <a:xfrm>
              <a:off x="3109306" y="1855808"/>
              <a:ext cx="238127" cy="225426"/>
            </a:xfrm>
            <a:custGeom>
              <a:avLst/>
              <a:gdLst>
                <a:gd name="T0" fmla="*/ 76 w 150"/>
                <a:gd name="T1" fmla="*/ 109 h 142"/>
                <a:gd name="T2" fmla="*/ 29 w 150"/>
                <a:gd name="T3" fmla="*/ 142 h 142"/>
                <a:gd name="T4" fmla="*/ 45 w 150"/>
                <a:gd name="T5" fmla="*/ 88 h 142"/>
                <a:gd name="T6" fmla="*/ 0 w 150"/>
                <a:gd name="T7" fmla="*/ 54 h 142"/>
                <a:gd name="T8" fmla="*/ 57 w 150"/>
                <a:gd name="T9" fmla="*/ 54 h 142"/>
                <a:gd name="T10" fmla="*/ 76 w 150"/>
                <a:gd name="T11" fmla="*/ 0 h 142"/>
                <a:gd name="T12" fmla="*/ 93 w 150"/>
                <a:gd name="T13" fmla="*/ 54 h 142"/>
                <a:gd name="T14" fmla="*/ 150 w 150"/>
                <a:gd name="T15" fmla="*/ 54 h 142"/>
                <a:gd name="T16" fmla="*/ 105 w 150"/>
                <a:gd name="T17" fmla="*/ 88 h 142"/>
                <a:gd name="T18" fmla="*/ 121 w 150"/>
                <a:gd name="T19" fmla="*/ 142 h 142"/>
                <a:gd name="T20" fmla="*/ 76 w 150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142">
                  <a:moveTo>
                    <a:pt x="76" y="109"/>
                  </a:moveTo>
                  <a:lnTo>
                    <a:pt x="29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3" y="54"/>
                  </a:lnTo>
                  <a:lnTo>
                    <a:pt x="150" y="54"/>
                  </a:lnTo>
                  <a:lnTo>
                    <a:pt x="105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10"/>
            <p:cNvSpPr>
              <a:spLocks/>
            </p:cNvSpPr>
            <p:nvPr userDrawn="1"/>
          </p:nvSpPr>
          <p:spPr bwMode="auto">
            <a:xfrm>
              <a:off x="3383946" y="1601807"/>
              <a:ext cx="241302" cy="227014"/>
            </a:xfrm>
            <a:custGeom>
              <a:avLst/>
              <a:gdLst>
                <a:gd name="T0" fmla="*/ 76 w 152"/>
                <a:gd name="T1" fmla="*/ 110 h 143"/>
                <a:gd name="T2" fmla="*/ 29 w 152"/>
                <a:gd name="T3" fmla="*/ 143 h 143"/>
                <a:gd name="T4" fmla="*/ 48 w 152"/>
                <a:gd name="T5" fmla="*/ 88 h 143"/>
                <a:gd name="T6" fmla="*/ 0 w 152"/>
                <a:gd name="T7" fmla="*/ 55 h 143"/>
                <a:gd name="T8" fmla="*/ 57 w 152"/>
                <a:gd name="T9" fmla="*/ 55 h 143"/>
                <a:gd name="T10" fmla="*/ 76 w 152"/>
                <a:gd name="T11" fmla="*/ 0 h 143"/>
                <a:gd name="T12" fmla="*/ 95 w 152"/>
                <a:gd name="T13" fmla="*/ 55 h 143"/>
                <a:gd name="T14" fmla="*/ 152 w 152"/>
                <a:gd name="T15" fmla="*/ 55 h 143"/>
                <a:gd name="T16" fmla="*/ 105 w 152"/>
                <a:gd name="T17" fmla="*/ 88 h 143"/>
                <a:gd name="T18" fmla="*/ 124 w 152"/>
                <a:gd name="T19" fmla="*/ 143 h 143"/>
                <a:gd name="T20" fmla="*/ 76 w 152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43">
                  <a:moveTo>
                    <a:pt x="76" y="110"/>
                  </a:moveTo>
                  <a:lnTo>
                    <a:pt x="29" y="143"/>
                  </a:lnTo>
                  <a:lnTo>
                    <a:pt x="48" y="88"/>
                  </a:lnTo>
                  <a:lnTo>
                    <a:pt x="0" y="55"/>
                  </a:lnTo>
                  <a:lnTo>
                    <a:pt x="57" y="55"/>
                  </a:lnTo>
                  <a:lnTo>
                    <a:pt x="76" y="0"/>
                  </a:lnTo>
                  <a:lnTo>
                    <a:pt x="95" y="55"/>
                  </a:lnTo>
                  <a:lnTo>
                    <a:pt x="152" y="55"/>
                  </a:lnTo>
                  <a:lnTo>
                    <a:pt x="105" y="88"/>
                  </a:lnTo>
                  <a:lnTo>
                    <a:pt x="124" y="143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11"/>
            <p:cNvSpPr>
              <a:spLocks/>
            </p:cNvSpPr>
            <p:nvPr userDrawn="1"/>
          </p:nvSpPr>
          <p:spPr bwMode="auto">
            <a:xfrm>
              <a:off x="3742724" y="1495444"/>
              <a:ext cx="239714" cy="227014"/>
            </a:xfrm>
            <a:custGeom>
              <a:avLst/>
              <a:gdLst>
                <a:gd name="T0" fmla="*/ 75 w 151"/>
                <a:gd name="T1" fmla="*/ 110 h 143"/>
                <a:gd name="T2" fmla="*/ 28 w 151"/>
                <a:gd name="T3" fmla="*/ 143 h 143"/>
                <a:gd name="T4" fmla="*/ 47 w 151"/>
                <a:gd name="T5" fmla="*/ 89 h 143"/>
                <a:gd name="T6" fmla="*/ 0 w 151"/>
                <a:gd name="T7" fmla="*/ 55 h 143"/>
                <a:gd name="T8" fmla="*/ 56 w 151"/>
                <a:gd name="T9" fmla="*/ 55 h 143"/>
                <a:gd name="T10" fmla="*/ 75 w 151"/>
                <a:gd name="T11" fmla="*/ 0 h 143"/>
                <a:gd name="T12" fmla="*/ 92 w 151"/>
                <a:gd name="T13" fmla="*/ 55 h 143"/>
                <a:gd name="T14" fmla="*/ 151 w 151"/>
                <a:gd name="T15" fmla="*/ 55 h 143"/>
                <a:gd name="T16" fmla="*/ 104 w 151"/>
                <a:gd name="T17" fmla="*/ 89 h 143"/>
                <a:gd name="T18" fmla="*/ 123 w 151"/>
                <a:gd name="T19" fmla="*/ 143 h 143"/>
                <a:gd name="T20" fmla="*/ 75 w 151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143">
                  <a:moveTo>
                    <a:pt x="75" y="110"/>
                  </a:moveTo>
                  <a:lnTo>
                    <a:pt x="28" y="143"/>
                  </a:lnTo>
                  <a:lnTo>
                    <a:pt x="47" y="89"/>
                  </a:lnTo>
                  <a:lnTo>
                    <a:pt x="0" y="55"/>
                  </a:lnTo>
                  <a:lnTo>
                    <a:pt x="56" y="55"/>
                  </a:lnTo>
                  <a:lnTo>
                    <a:pt x="75" y="0"/>
                  </a:lnTo>
                  <a:lnTo>
                    <a:pt x="92" y="55"/>
                  </a:lnTo>
                  <a:lnTo>
                    <a:pt x="151" y="55"/>
                  </a:lnTo>
                  <a:lnTo>
                    <a:pt x="104" y="89"/>
                  </a:lnTo>
                  <a:lnTo>
                    <a:pt x="123" y="143"/>
                  </a:lnTo>
                  <a:lnTo>
                    <a:pt x="75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12"/>
            <p:cNvSpPr>
              <a:spLocks/>
            </p:cNvSpPr>
            <p:nvPr userDrawn="1"/>
          </p:nvSpPr>
          <p:spPr bwMode="auto">
            <a:xfrm>
              <a:off x="4111026" y="1557357"/>
              <a:ext cx="236539" cy="225426"/>
            </a:xfrm>
            <a:custGeom>
              <a:avLst/>
              <a:gdLst>
                <a:gd name="T0" fmla="*/ 76 w 149"/>
                <a:gd name="T1" fmla="*/ 109 h 142"/>
                <a:gd name="T2" fmla="*/ 28 w 149"/>
                <a:gd name="T3" fmla="*/ 142 h 142"/>
                <a:gd name="T4" fmla="*/ 45 w 149"/>
                <a:gd name="T5" fmla="*/ 88 h 142"/>
                <a:gd name="T6" fmla="*/ 0 w 149"/>
                <a:gd name="T7" fmla="*/ 54 h 142"/>
                <a:gd name="T8" fmla="*/ 57 w 149"/>
                <a:gd name="T9" fmla="*/ 54 h 142"/>
                <a:gd name="T10" fmla="*/ 76 w 149"/>
                <a:gd name="T11" fmla="*/ 0 h 142"/>
                <a:gd name="T12" fmla="*/ 92 w 149"/>
                <a:gd name="T13" fmla="*/ 54 h 142"/>
                <a:gd name="T14" fmla="*/ 149 w 149"/>
                <a:gd name="T15" fmla="*/ 54 h 142"/>
                <a:gd name="T16" fmla="*/ 104 w 149"/>
                <a:gd name="T17" fmla="*/ 88 h 142"/>
                <a:gd name="T18" fmla="*/ 121 w 149"/>
                <a:gd name="T19" fmla="*/ 142 h 142"/>
                <a:gd name="T20" fmla="*/ 76 w 149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142">
                  <a:moveTo>
                    <a:pt x="76" y="109"/>
                  </a:moveTo>
                  <a:lnTo>
                    <a:pt x="28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2" y="54"/>
                  </a:lnTo>
                  <a:lnTo>
                    <a:pt x="149" y="54"/>
                  </a:lnTo>
                  <a:lnTo>
                    <a:pt x="104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13"/>
            <p:cNvSpPr>
              <a:spLocks/>
            </p:cNvSpPr>
            <p:nvPr userDrawn="1"/>
          </p:nvSpPr>
          <p:spPr bwMode="auto">
            <a:xfrm>
              <a:off x="4415828" y="1763733"/>
              <a:ext cx="236539" cy="227014"/>
            </a:xfrm>
            <a:custGeom>
              <a:avLst/>
              <a:gdLst>
                <a:gd name="T0" fmla="*/ 76 w 149"/>
                <a:gd name="T1" fmla="*/ 110 h 143"/>
                <a:gd name="T2" fmla="*/ 28 w 149"/>
                <a:gd name="T3" fmla="*/ 143 h 143"/>
                <a:gd name="T4" fmla="*/ 45 w 149"/>
                <a:gd name="T5" fmla="*/ 89 h 143"/>
                <a:gd name="T6" fmla="*/ 0 w 149"/>
                <a:gd name="T7" fmla="*/ 55 h 143"/>
                <a:gd name="T8" fmla="*/ 57 w 149"/>
                <a:gd name="T9" fmla="*/ 55 h 143"/>
                <a:gd name="T10" fmla="*/ 76 w 149"/>
                <a:gd name="T11" fmla="*/ 0 h 143"/>
                <a:gd name="T12" fmla="*/ 92 w 149"/>
                <a:gd name="T13" fmla="*/ 55 h 143"/>
                <a:gd name="T14" fmla="*/ 149 w 149"/>
                <a:gd name="T15" fmla="*/ 55 h 143"/>
                <a:gd name="T16" fmla="*/ 104 w 149"/>
                <a:gd name="T17" fmla="*/ 89 h 143"/>
                <a:gd name="T18" fmla="*/ 121 w 149"/>
                <a:gd name="T19" fmla="*/ 143 h 143"/>
                <a:gd name="T20" fmla="*/ 76 w 149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143">
                  <a:moveTo>
                    <a:pt x="76" y="110"/>
                  </a:moveTo>
                  <a:lnTo>
                    <a:pt x="28" y="143"/>
                  </a:lnTo>
                  <a:lnTo>
                    <a:pt x="45" y="89"/>
                  </a:lnTo>
                  <a:lnTo>
                    <a:pt x="0" y="55"/>
                  </a:lnTo>
                  <a:lnTo>
                    <a:pt x="57" y="55"/>
                  </a:lnTo>
                  <a:lnTo>
                    <a:pt x="76" y="0"/>
                  </a:lnTo>
                  <a:lnTo>
                    <a:pt x="92" y="55"/>
                  </a:lnTo>
                  <a:lnTo>
                    <a:pt x="149" y="55"/>
                  </a:lnTo>
                  <a:lnTo>
                    <a:pt x="104" y="89"/>
                  </a:lnTo>
                  <a:lnTo>
                    <a:pt x="121" y="143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4"/>
            <p:cNvSpPr>
              <a:spLocks/>
            </p:cNvSpPr>
            <p:nvPr userDrawn="1"/>
          </p:nvSpPr>
          <p:spPr bwMode="auto">
            <a:xfrm>
              <a:off x="4561880" y="2105047"/>
              <a:ext cx="241302" cy="225426"/>
            </a:xfrm>
            <a:custGeom>
              <a:avLst/>
              <a:gdLst>
                <a:gd name="T0" fmla="*/ 76 w 152"/>
                <a:gd name="T1" fmla="*/ 109 h 142"/>
                <a:gd name="T2" fmla="*/ 29 w 152"/>
                <a:gd name="T3" fmla="*/ 142 h 142"/>
                <a:gd name="T4" fmla="*/ 45 w 152"/>
                <a:gd name="T5" fmla="*/ 88 h 142"/>
                <a:gd name="T6" fmla="*/ 0 w 152"/>
                <a:gd name="T7" fmla="*/ 54 h 142"/>
                <a:gd name="T8" fmla="*/ 57 w 152"/>
                <a:gd name="T9" fmla="*/ 54 h 142"/>
                <a:gd name="T10" fmla="*/ 76 w 152"/>
                <a:gd name="T11" fmla="*/ 0 h 142"/>
                <a:gd name="T12" fmla="*/ 93 w 152"/>
                <a:gd name="T13" fmla="*/ 54 h 142"/>
                <a:gd name="T14" fmla="*/ 152 w 152"/>
                <a:gd name="T15" fmla="*/ 54 h 142"/>
                <a:gd name="T16" fmla="*/ 105 w 152"/>
                <a:gd name="T17" fmla="*/ 88 h 142"/>
                <a:gd name="T18" fmla="*/ 121 w 152"/>
                <a:gd name="T19" fmla="*/ 142 h 142"/>
                <a:gd name="T20" fmla="*/ 76 w 152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42">
                  <a:moveTo>
                    <a:pt x="76" y="109"/>
                  </a:moveTo>
                  <a:lnTo>
                    <a:pt x="29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3" y="54"/>
                  </a:lnTo>
                  <a:lnTo>
                    <a:pt x="152" y="54"/>
                  </a:lnTo>
                  <a:lnTo>
                    <a:pt x="105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5"/>
            <p:cNvSpPr>
              <a:spLocks/>
            </p:cNvSpPr>
            <p:nvPr userDrawn="1"/>
          </p:nvSpPr>
          <p:spPr bwMode="auto">
            <a:xfrm>
              <a:off x="3937987" y="2190772"/>
              <a:ext cx="544516" cy="798516"/>
            </a:xfrm>
            <a:custGeom>
              <a:avLst/>
              <a:gdLst>
                <a:gd name="T0" fmla="*/ 0 w 343"/>
                <a:gd name="T1" fmla="*/ 0 h 503"/>
                <a:gd name="T2" fmla="*/ 0 w 343"/>
                <a:gd name="T3" fmla="*/ 503 h 503"/>
                <a:gd name="T4" fmla="*/ 142 w 343"/>
                <a:gd name="T5" fmla="*/ 503 h 503"/>
                <a:gd name="T6" fmla="*/ 142 w 343"/>
                <a:gd name="T7" fmla="*/ 310 h 503"/>
                <a:gd name="T8" fmla="*/ 324 w 343"/>
                <a:gd name="T9" fmla="*/ 310 h 503"/>
                <a:gd name="T10" fmla="*/ 324 w 343"/>
                <a:gd name="T11" fmla="*/ 196 h 503"/>
                <a:gd name="T12" fmla="*/ 142 w 343"/>
                <a:gd name="T13" fmla="*/ 196 h 503"/>
                <a:gd name="T14" fmla="*/ 142 w 343"/>
                <a:gd name="T15" fmla="*/ 115 h 503"/>
                <a:gd name="T16" fmla="*/ 343 w 343"/>
                <a:gd name="T17" fmla="*/ 115 h 503"/>
                <a:gd name="T18" fmla="*/ 343 w 343"/>
                <a:gd name="T19" fmla="*/ 0 h 503"/>
                <a:gd name="T20" fmla="*/ 0 w 343"/>
                <a:gd name="T21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3" h="503">
                  <a:moveTo>
                    <a:pt x="0" y="0"/>
                  </a:moveTo>
                  <a:lnTo>
                    <a:pt x="0" y="503"/>
                  </a:lnTo>
                  <a:lnTo>
                    <a:pt x="142" y="503"/>
                  </a:lnTo>
                  <a:lnTo>
                    <a:pt x="142" y="310"/>
                  </a:lnTo>
                  <a:lnTo>
                    <a:pt x="324" y="310"/>
                  </a:lnTo>
                  <a:lnTo>
                    <a:pt x="324" y="196"/>
                  </a:lnTo>
                  <a:lnTo>
                    <a:pt x="142" y="196"/>
                  </a:lnTo>
                  <a:lnTo>
                    <a:pt x="142" y="115"/>
                  </a:lnTo>
                  <a:lnTo>
                    <a:pt x="343" y="115"/>
                  </a:lnTo>
                  <a:lnTo>
                    <a:pt x="3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16"/>
            <p:cNvSpPr>
              <a:spLocks/>
            </p:cNvSpPr>
            <p:nvPr userDrawn="1"/>
          </p:nvSpPr>
          <p:spPr bwMode="auto">
            <a:xfrm>
              <a:off x="3268058" y="2190772"/>
              <a:ext cx="598492" cy="798516"/>
            </a:xfrm>
            <a:custGeom>
              <a:avLst/>
              <a:gdLst>
                <a:gd name="T0" fmla="*/ 377 w 377"/>
                <a:gd name="T1" fmla="*/ 0 h 503"/>
                <a:gd name="T2" fmla="*/ 0 w 377"/>
                <a:gd name="T3" fmla="*/ 0 h 503"/>
                <a:gd name="T4" fmla="*/ 0 w 377"/>
                <a:gd name="T5" fmla="*/ 115 h 503"/>
                <a:gd name="T6" fmla="*/ 118 w 377"/>
                <a:gd name="T7" fmla="*/ 115 h 503"/>
                <a:gd name="T8" fmla="*/ 118 w 377"/>
                <a:gd name="T9" fmla="*/ 503 h 503"/>
                <a:gd name="T10" fmla="*/ 261 w 377"/>
                <a:gd name="T11" fmla="*/ 503 h 503"/>
                <a:gd name="T12" fmla="*/ 261 w 377"/>
                <a:gd name="T13" fmla="*/ 115 h 503"/>
                <a:gd name="T14" fmla="*/ 377 w 377"/>
                <a:gd name="T15" fmla="*/ 115 h 503"/>
                <a:gd name="T16" fmla="*/ 377 w 377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7" h="503">
                  <a:moveTo>
                    <a:pt x="377" y="0"/>
                  </a:moveTo>
                  <a:lnTo>
                    <a:pt x="0" y="0"/>
                  </a:lnTo>
                  <a:lnTo>
                    <a:pt x="0" y="115"/>
                  </a:lnTo>
                  <a:lnTo>
                    <a:pt x="118" y="115"/>
                  </a:lnTo>
                  <a:lnTo>
                    <a:pt x="118" y="503"/>
                  </a:lnTo>
                  <a:lnTo>
                    <a:pt x="261" y="503"/>
                  </a:lnTo>
                  <a:lnTo>
                    <a:pt x="261" y="115"/>
                  </a:lnTo>
                  <a:lnTo>
                    <a:pt x="377" y="115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17"/>
            <p:cNvSpPr>
              <a:spLocks/>
            </p:cNvSpPr>
            <p:nvPr userDrawn="1"/>
          </p:nvSpPr>
          <p:spPr bwMode="auto">
            <a:xfrm>
              <a:off x="2642578" y="2190772"/>
              <a:ext cx="546104" cy="798516"/>
            </a:xfrm>
            <a:custGeom>
              <a:avLst/>
              <a:gdLst>
                <a:gd name="T0" fmla="*/ 344 w 344"/>
                <a:gd name="T1" fmla="*/ 115 h 503"/>
                <a:gd name="T2" fmla="*/ 344 w 344"/>
                <a:gd name="T3" fmla="*/ 0 h 503"/>
                <a:gd name="T4" fmla="*/ 0 w 344"/>
                <a:gd name="T5" fmla="*/ 0 h 503"/>
                <a:gd name="T6" fmla="*/ 0 w 344"/>
                <a:gd name="T7" fmla="*/ 503 h 503"/>
                <a:gd name="T8" fmla="*/ 344 w 344"/>
                <a:gd name="T9" fmla="*/ 503 h 503"/>
                <a:gd name="T10" fmla="*/ 344 w 344"/>
                <a:gd name="T11" fmla="*/ 388 h 503"/>
                <a:gd name="T12" fmla="*/ 143 w 344"/>
                <a:gd name="T13" fmla="*/ 388 h 503"/>
                <a:gd name="T14" fmla="*/ 143 w 344"/>
                <a:gd name="T15" fmla="*/ 310 h 503"/>
                <a:gd name="T16" fmla="*/ 325 w 344"/>
                <a:gd name="T17" fmla="*/ 310 h 503"/>
                <a:gd name="T18" fmla="*/ 325 w 344"/>
                <a:gd name="T19" fmla="*/ 196 h 503"/>
                <a:gd name="T20" fmla="*/ 143 w 344"/>
                <a:gd name="T21" fmla="*/ 196 h 503"/>
                <a:gd name="T22" fmla="*/ 143 w 344"/>
                <a:gd name="T23" fmla="*/ 115 h 503"/>
                <a:gd name="T24" fmla="*/ 344 w 344"/>
                <a:gd name="T25" fmla="*/ 11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503">
                  <a:moveTo>
                    <a:pt x="344" y="115"/>
                  </a:moveTo>
                  <a:lnTo>
                    <a:pt x="344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344" y="503"/>
                  </a:lnTo>
                  <a:lnTo>
                    <a:pt x="344" y="388"/>
                  </a:lnTo>
                  <a:lnTo>
                    <a:pt x="143" y="388"/>
                  </a:lnTo>
                  <a:lnTo>
                    <a:pt x="143" y="310"/>
                  </a:lnTo>
                  <a:lnTo>
                    <a:pt x="325" y="310"/>
                  </a:lnTo>
                  <a:lnTo>
                    <a:pt x="325" y="196"/>
                  </a:lnTo>
                  <a:lnTo>
                    <a:pt x="143" y="196"/>
                  </a:lnTo>
                  <a:lnTo>
                    <a:pt x="143" y="115"/>
                  </a:lnTo>
                  <a:lnTo>
                    <a:pt x="344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18"/>
            <p:cNvSpPr>
              <a:spLocks/>
            </p:cNvSpPr>
            <p:nvPr userDrawn="1"/>
          </p:nvSpPr>
          <p:spPr bwMode="auto">
            <a:xfrm>
              <a:off x="4596805" y="2581299"/>
              <a:ext cx="179389" cy="146051"/>
            </a:xfrm>
            <a:custGeom>
              <a:avLst/>
              <a:gdLst>
                <a:gd name="T0" fmla="*/ 0 w 113"/>
                <a:gd name="T1" fmla="*/ 0 h 92"/>
                <a:gd name="T2" fmla="*/ 16 w 113"/>
                <a:gd name="T3" fmla="*/ 0 h 92"/>
                <a:gd name="T4" fmla="*/ 33 w 113"/>
                <a:gd name="T5" fmla="*/ 71 h 92"/>
                <a:gd name="T6" fmla="*/ 52 w 113"/>
                <a:gd name="T7" fmla="*/ 0 h 92"/>
                <a:gd name="T8" fmla="*/ 66 w 113"/>
                <a:gd name="T9" fmla="*/ 0 h 92"/>
                <a:gd name="T10" fmla="*/ 83 w 113"/>
                <a:gd name="T11" fmla="*/ 71 h 92"/>
                <a:gd name="T12" fmla="*/ 101 w 113"/>
                <a:gd name="T13" fmla="*/ 0 h 92"/>
                <a:gd name="T14" fmla="*/ 113 w 113"/>
                <a:gd name="T15" fmla="*/ 0 h 92"/>
                <a:gd name="T16" fmla="*/ 90 w 113"/>
                <a:gd name="T17" fmla="*/ 92 h 92"/>
                <a:gd name="T18" fmla="*/ 75 w 113"/>
                <a:gd name="T19" fmla="*/ 92 h 92"/>
                <a:gd name="T20" fmla="*/ 56 w 113"/>
                <a:gd name="T21" fmla="*/ 26 h 92"/>
                <a:gd name="T22" fmla="*/ 40 w 113"/>
                <a:gd name="T23" fmla="*/ 92 h 92"/>
                <a:gd name="T24" fmla="*/ 23 w 113"/>
                <a:gd name="T25" fmla="*/ 92 h 92"/>
                <a:gd name="T26" fmla="*/ 0 w 113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92">
                  <a:moveTo>
                    <a:pt x="0" y="0"/>
                  </a:moveTo>
                  <a:lnTo>
                    <a:pt x="16" y="0"/>
                  </a:lnTo>
                  <a:lnTo>
                    <a:pt x="33" y="71"/>
                  </a:lnTo>
                  <a:lnTo>
                    <a:pt x="52" y="0"/>
                  </a:lnTo>
                  <a:lnTo>
                    <a:pt x="66" y="0"/>
                  </a:lnTo>
                  <a:lnTo>
                    <a:pt x="83" y="71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90" y="92"/>
                  </a:lnTo>
                  <a:lnTo>
                    <a:pt x="75" y="92"/>
                  </a:lnTo>
                  <a:lnTo>
                    <a:pt x="56" y="26"/>
                  </a:lnTo>
                  <a:lnTo>
                    <a:pt x="40" y="92"/>
                  </a:lnTo>
                  <a:lnTo>
                    <a:pt x="23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19"/>
            <p:cNvSpPr>
              <a:spLocks noEditPoints="1"/>
            </p:cNvSpPr>
            <p:nvPr userDrawn="1"/>
          </p:nvSpPr>
          <p:spPr bwMode="auto">
            <a:xfrm>
              <a:off x="4776194" y="2614637"/>
              <a:ext cx="106363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8" y="26"/>
                    <a:pt x="21" y="23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10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0"/>
            <p:cNvSpPr>
              <a:spLocks/>
            </p:cNvSpPr>
            <p:nvPr userDrawn="1"/>
          </p:nvSpPr>
          <p:spPr bwMode="auto">
            <a:xfrm>
              <a:off x="4901607" y="2614637"/>
              <a:ext cx="58738" cy="112713"/>
            </a:xfrm>
            <a:custGeom>
              <a:avLst/>
              <a:gdLst>
                <a:gd name="T0" fmla="*/ 16 w 16"/>
                <a:gd name="T1" fmla="*/ 7 h 30"/>
                <a:gd name="T2" fmla="*/ 14 w 16"/>
                <a:gd name="T3" fmla="*/ 7 h 30"/>
                <a:gd name="T4" fmla="*/ 6 w 16"/>
                <a:gd name="T5" fmla="*/ 16 h 30"/>
                <a:gd name="T6" fmla="*/ 6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8 h 30"/>
                <a:gd name="T16" fmla="*/ 14 w 16"/>
                <a:gd name="T17" fmla="*/ 0 h 30"/>
                <a:gd name="T18" fmla="*/ 16 w 16"/>
                <a:gd name="T19" fmla="*/ 1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4" y="7"/>
                    <a:pt x="14" y="7"/>
                  </a:cubicBezTo>
                  <a:cubicBezTo>
                    <a:pt x="9" y="7"/>
                    <a:pt x="6" y="10"/>
                    <a:pt x="6" y="1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4" y="0"/>
                    <a:pt x="15" y="0"/>
                    <a:pt x="16" y="1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21"/>
            <p:cNvSpPr>
              <a:spLocks/>
            </p:cNvSpPr>
            <p:nvPr userDrawn="1"/>
          </p:nvSpPr>
          <p:spPr bwMode="auto">
            <a:xfrm>
              <a:off x="4973045" y="2581299"/>
              <a:ext cx="96838" cy="146051"/>
            </a:xfrm>
            <a:custGeom>
              <a:avLst/>
              <a:gdLst>
                <a:gd name="T0" fmla="*/ 14 w 61"/>
                <a:gd name="T1" fmla="*/ 0 h 92"/>
                <a:gd name="T2" fmla="*/ 14 w 61"/>
                <a:gd name="T3" fmla="*/ 57 h 92"/>
                <a:gd name="T4" fmla="*/ 42 w 61"/>
                <a:gd name="T5" fmla="*/ 23 h 92"/>
                <a:gd name="T6" fmla="*/ 59 w 61"/>
                <a:gd name="T7" fmla="*/ 23 h 92"/>
                <a:gd name="T8" fmla="*/ 38 w 61"/>
                <a:gd name="T9" fmla="*/ 47 h 92"/>
                <a:gd name="T10" fmla="*/ 61 w 61"/>
                <a:gd name="T11" fmla="*/ 92 h 92"/>
                <a:gd name="T12" fmla="*/ 45 w 61"/>
                <a:gd name="T13" fmla="*/ 92 h 92"/>
                <a:gd name="T14" fmla="*/ 26 w 61"/>
                <a:gd name="T15" fmla="*/ 57 h 92"/>
                <a:gd name="T16" fmla="*/ 14 w 61"/>
                <a:gd name="T17" fmla="*/ 71 h 92"/>
                <a:gd name="T18" fmla="*/ 14 w 61"/>
                <a:gd name="T19" fmla="*/ 92 h 92"/>
                <a:gd name="T20" fmla="*/ 0 w 61"/>
                <a:gd name="T21" fmla="*/ 92 h 92"/>
                <a:gd name="T22" fmla="*/ 0 w 61"/>
                <a:gd name="T23" fmla="*/ 0 h 92"/>
                <a:gd name="T24" fmla="*/ 14 w 61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92">
                  <a:moveTo>
                    <a:pt x="14" y="0"/>
                  </a:moveTo>
                  <a:lnTo>
                    <a:pt x="14" y="57"/>
                  </a:lnTo>
                  <a:lnTo>
                    <a:pt x="42" y="23"/>
                  </a:lnTo>
                  <a:lnTo>
                    <a:pt x="59" y="23"/>
                  </a:lnTo>
                  <a:lnTo>
                    <a:pt x="38" y="47"/>
                  </a:lnTo>
                  <a:lnTo>
                    <a:pt x="61" y="92"/>
                  </a:lnTo>
                  <a:lnTo>
                    <a:pt x="45" y="92"/>
                  </a:lnTo>
                  <a:lnTo>
                    <a:pt x="26" y="57"/>
                  </a:lnTo>
                  <a:lnTo>
                    <a:pt x="14" y="71"/>
                  </a:lnTo>
                  <a:lnTo>
                    <a:pt x="14" y="92"/>
                  </a:lnTo>
                  <a:lnTo>
                    <a:pt x="0" y="92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2"/>
            <p:cNvSpPr>
              <a:spLocks noEditPoints="1"/>
            </p:cNvSpPr>
            <p:nvPr userDrawn="1"/>
          </p:nvSpPr>
          <p:spPr bwMode="auto">
            <a:xfrm>
              <a:off x="5080996" y="2581299"/>
              <a:ext cx="26988" cy="146051"/>
            </a:xfrm>
            <a:custGeom>
              <a:avLst/>
              <a:gdLst>
                <a:gd name="T0" fmla="*/ 17 w 17"/>
                <a:gd name="T1" fmla="*/ 14 h 92"/>
                <a:gd name="T2" fmla="*/ 0 w 17"/>
                <a:gd name="T3" fmla="*/ 14 h 92"/>
                <a:gd name="T4" fmla="*/ 0 w 17"/>
                <a:gd name="T5" fmla="*/ 0 h 92"/>
                <a:gd name="T6" fmla="*/ 17 w 17"/>
                <a:gd name="T7" fmla="*/ 0 h 92"/>
                <a:gd name="T8" fmla="*/ 17 w 17"/>
                <a:gd name="T9" fmla="*/ 14 h 92"/>
                <a:gd name="T10" fmla="*/ 17 w 17"/>
                <a:gd name="T11" fmla="*/ 92 h 92"/>
                <a:gd name="T12" fmla="*/ 0 w 17"/>
                <a:gd name="T13" fmla="*/ 92 h 92"/>
                <a:gd name="T14" fmla="*/ 0 w 17"/>
                <a:gd name="T15" fmla="*/ 23 h 92"/>
                <a:gd name="T16" fmla="*/ 17 w 17"/>
                <a:gd name="T17" fmla="*/ 23 h 92"/>
                <a:gd name="T18" fmla="*/ 17 w 17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92">
                  <a:moveTo>
                    <a:pt x="1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"/>
                  </a:lnTo>
                  <a:close/>
                  <a:moveTo>
                    <a:pt x="17" y="92"/>
                  </a:moveTo>
                  <a:lnTo>
                    <a:pt x="0" y="92"/>
                  </a:lnTo>
                  <a:lnTo>
                    <a:pt x="0" y="23"/>
                  </a:lnTo>
                  <a:lnTo>
                    <a:pt x="17" y="23"/>
                  </a:lnTo>
                  <a:lnTo>
                    <a:pt x="17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23"/>
            <p:cNvSpPr>
              <a:spLocks/>
            </p:cNvSpPr>
            <p:nvPr userDrawn="1"/>
          </p:nvSpPr>
          <p:spPr bwMode="auto">
            <a:xfrm>
              <a:off x="5130209" y="2614637"/>
              <a:ext cx="90488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2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4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2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8"/>
                    <a:pt x="16" y="5"/>
                    <a:pt x="13" y="5"/>
                  </a:cubicBezTo>
                  <a:cubicBezTo>
                    <a:pt x="9" y="5"/>
                    <a:pt x="6" y="9"/>
                    <a:pt x="6" y="14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24"/>
            <p:cNvSpPr>
              <a:spLocks noEditPoints="1"/>
            </p:cNvSpPr>
            <p:nvPr userDrawn="1"/>
          </p:nvSpPr>
          <p:spPr bwMode="auto">
            <a:xfrm>
              <a:off x="5236572" y="2598762"/>
              <a:ext cx="107951" cy="171451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8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6 h 45"/>
                <a:gd name="T14" fmla="*/ 11 w 29"/>
                <a:gd name="T15" fmla="*/ 28 h 45"/>
                <a:gd name="T16" fmla="*/ 20 w 29"/>
                <a:gd name="T17" fmla="*/ 29 h 45"/>
                <a:gd name="T18" fmla="*/ 29 w 29"/>
                <a:gd name="T19" fmla="*/ 36 h 45"/>
                <a:gd name="T20" fmla="*/ 15 w 29"/>
                <a:gd name="T21" fmla="*/ 45 h 45"/>
                <a:gd name="T22" fmla="*/ 0 w 29"/>
                <a:gd name="T23" fmla="*/ 37 h 45"/>
                <a:gd name="T24" fmla="*/ 4 w 29"/>
                <a:gd name="T25" fmla="*/ 32 h 45"/>
                <a:gd name="T26" fmla="*/ 1 w 29"/>
                <a:gd name="T27" fmla="*/ 27 h 45"/>
                <a:gd name="T28" fmla="*/ 6 w 29"/>
                <a:gd name="T29" fmla="*/ 22 h 45"/>
                <a:gd name="T30" fmla="*/ 2 w 29"/>
                <a:gd name="T31" fmla="*/ 14 h 45"/>
                <a:gd name="T32" fmla="*/ 14 w 29"/>
                <a:gd name="T33" fmla="*/ 5 h 45"/>
                <a:gd name="T34" fmla="*/ 20 w 29"/>
                <a:gd name="T35" fmla="*/ 6 h 45"/>
                <a:gd name="T36" fmla="*/ 27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7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7 h 45"/>
                <a:gd name="T54" fmla="*/ 9 w 29"/>
                <a:gd name="T55" fmla="*/ 14 h 45"/>
                <a:gd name="T56" fmla="*/ 14 w 29"/>
                <a:gd name="T57" fmla="*/ 20 h 45"/>
                <a:gd name="T58" fmla="*/ 20 w 29"/>
                <a:gd name="T59" fmla="*/ 14 h 45"/>
                <a:gd name="T60" fmla="*/ 14 w 29"/>
                <a:gd name="T61" fmla="*/ 9 h 45"/>
                <a:gd name="T62" fmla="*/ 9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8" y="5"/>
                    <a:pt x="27" y="5"/>
                  </a:cubicBezTo>
                  <a:cubicBezTo>
                    <a:pt x="25" y="5"/>
                    <a:pt x="23" y="6"/>
                    <a:pt x="23" y="8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2" y="24"/>
                    <a:pt x="14" y="24"/>
                  </a:cubicBezTo>
                  <a:cubicBezTo>
                    <a:pt x="13" y="24"/>
                    <a:pt x="11" y="24"/>
                    <a:pt x="10" y="23"/>
                  </a:cubicBezTo>
                  <a:cubicBezTo>
                    <a:pt x="8" y="24"/>
                    <a:pt x="7" y="25"/>
                    <a:pt x="7" y="26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2"/>
                    <a:pt x="24" y="45"/>
                    <a:pt x="15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2" y="33"/>
                    <a:pt x="4" y="32"/>
                  </a:cubicBezTo>
                  <a:cubicBezTo>
                    <a:pt x="2" y="31"/>
                    <a:pt x="1" y="29"/>
                    <a:pt x="1" y="27"/>
                  </a:cubicBezTo>
                  <a:cubicBezTo>
                    <a:pt x="1" y="25"/>
                    <a:pt x="3" y="23"/>
                    <a:pt x="6" y="22"/>
                  </a:cubicBezTo>
                  <a:cubicBezTo>
                    <a:pt x="4" y="20"/>
                    <a:pt x="2" y="17"/>
                    <a:pt x="2" y="14"/>
                  </a:cubicBezTo>
                  <a:cubicBezTo>
                    <a:pt x="2" y="9"/>
                    <a:pt x="7" y="5"/>
                    <a:pt x="14" y="5"/>
                  </a:cubicBezTo>
                  <a:cubicBezTo>
                    <a:pt x="16" y="5"/>
                    <a:pt x="18" y="5"/>
                    <a:pt x="20" y="6"/>
                  </a:cubicBezTo>
                  <a:cubicBezTo>
                    <a:pt x="21" y="2"/>
                    <a:pt x="23" y="0"/>
                    <a:pt x="27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7"/>
                  </a:moveTo>
                  <a:cubicBezTo>
                    <a:pt x="6" y="40"/>
                    <a:pt x="9" y="41"/>
                    <a:pt x="15" y="41"/>
                  </a:cubicBezTo>
                  <a:cubicBezTo>
                    <a:pt x="21" y="41"/>
                    <a:pt x="23" y="40"/>
                    <a:pt x="23" y="37"/>
                  </a:cubicBezTo>
                  <a:cubicBezTo>
                    <a:pt x="23" y="35"/>
                    <a:pt x="22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4"/>
                    <a:pt x="6" y="35"/>
                    <a:pt x="6" y="37"/>
                  </a:cubicBezTo>
                  <a:moveTo>
                    <a:pt x="9" y="14"/>
                  </a:moveTo>
                  <a:cubicBezTo>
                    <a:pt x="9" y="18"/>
                    <a:pt x="11" y="20"/>
                    <a:pt x="14" y="20"/>
                  </a:cubicBezTo>
                  <a:cubicBezTo>
                    <a:pt x="18" y="20"/>
                    <a:pt x="20" y="18"/>
                    <a:pt x="20" y="14"/>
                  </a:cubicBezTo>
                  <a:cubicBezTo>
                    <a:pt x="20" y="11"/>
                    <a:pt x="17" y="9"/>
                    <a:pt x="14" y="9"/>
                  </a:cubicBezTo>
                  <a:cubicBezTo>
                    <a:pt x="11" y="9"/>
                    <a:pt x="9" y="11"/>
                    <a:pt x="9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5"/>
            <p:cNvSpPr>
              <a:spLocks/>
            </p:cNvSpPr>
            <p:nvPr userDrawn="1"/>
          </p:nvSpPr>
          <p:spPr bwMode="auto">
            <a:xfrm>
              <a:off x="5409611" y="2587649"/>
              <a:ext cx="66675" cy="144463"/>
            </a:xfrm>
            <a:custGeom>
              <a:avLst/>
              <a:gdLst>
                <a:gd name="T0" fmla="*/ 11 w 18"/>
                <a:gd name="T1" fmla="*/ 8 h 38"/>
                <a:gd name="T2" fmla="*/ 18 w 18"/>
                <a:gd name="T3" fmla="*/ 8 h 38"/>
                <a:gd name="T4" fmla="*/ 18 w 18"/>
                <a:gd name="T5" fmla="*/ 13 h 38"/>
                <a:gd name="T6" fmla="*/ 11 w 18"/>
                <a:gd name="T7" fmla="*/ 13 h 38"/>
                <a:gd name="T8" fmla="*/ 11 w 18"/>
                <a:gd name="T9" fmla="*/ 27 h 38"/>
                <a:gd name="T10" fmla="*/ 15 w 18"/>
                <a:gd name="T11" fmla="*/ 33 h 38"/>
                <a:gd name="T12" fmla="*/ 18 w 18"/>
                <a:gd name="T13" fmla="*/ 33 h 38"/>
                <a:gd name="T14" fmla="*/ 18 w 18"/>
                <a:gd name="T15" fmla="*/ 38 h 38"/>
                <a:gd name="T16" fmla="*/ 14 w 18"/>
                <a:gd name="T17" fmla="*/ 38 h 38"/>
                <a:gd name="T18" fmla="*/ 5 w 18"/>
                <a:gd name="T19" fmla="*/ 27 h 38"/>
                <a:gd name="T20" fmla="*/ 5 w 18"/>
                <a:gd name="T21" fmla="*/ 13 h 38"/>
                <a:gd name="T22" fmla="*/ 0 w 18"/>
                <a:gd name="T23" fmla="*/ 13 h 38"/>
                <a:gd name="T24" fmla="*/ 0 w 18"/>
                <a:gd name="T25" fmla="*/ 8 h 38"/>
                <a:gd name="T26" fmla="*/ 5 w 18"/>
                <a:gd name="T27" fmla="*/ 8 h 38"/>
                <a:gd name="T28" fmla="*/ 5 w 18"/>
                <a:gd name="T29" fmla="*/ 1 h 38"/>
                <a:gd name="T30" fmla="*/ 11 w 18"/>
                <a:gd name="T31" fmla="*/ 0 h 38"/>
                <a:gd name="T32" fmla="*/ 11 w 18"/>
                <a:gd name="T3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8">
                  <a:moveTo>
                    <a:pt x="11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1"/>
                    <a:pt x="12" y="33"/>
                    <a:pt x="15" y="33"/>
                  </a:cubicBezTo>
                  <a:cubicBezTo>
                    <a:pt x="16" y="33"/>
                    <a:pt x="17" y="33"/>
                    <a:pt x="18" y="33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8"/>
                    <a:pt x="15" y="38"/>
                    <a:pt x="14" y="38"/>
                  </a:cubicBezTo>
                  <a:cubicBezTo>
                    <a:pt x="7" y="38"/>
                    <a:pt x="5" y="35"/>
                    <a:pt x="5" y="2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1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26"/>
            <p:cNvSpPr>
              <a:spLocks noEditPoints="1"/>
            </p:cNvSpPr>
            <p:nvPr userDrawn="1"/>
          </p:nvSpPr>
          <p:spPr bwMode="auto">
            <a:xfrm>
              <a:off x="5484224" y="2614637"/>
              <a:ext cx="104776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3"/>
                    <a:pt x="9" y="26"/>
                    <a:pt x="14" y="26"/>
                  </a:cubicBezTo>
                  <a:cubicBezTo>
                    <a:pt x="18" y="26"/>
                    <a:pt x="21" y="23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9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27"/>
            <p:cNvSpPr>
              <a:spLocks noEditPoints="1"/>
            </p:cNvSpPr>
            <p:nvPr userDrawn="1"/>
          </p:nvSpPr>
          <p:spPr bwMode="auto">
            <a:xfrm>
              <a:off x="5596937" y="2598762"/>
              <a:ext cx="109538" cy="171451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8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6 h 45"/>
                <a:gd name="T14" fmla="*/ 11 w 29"/>
                <a:gd name="T15" fmla="*/ 28 h 45"/>
                <a:gd name="T16" fmla="*/ 19 w 29"/>
                <a:gd name="T17" fmla="*/ 29 h 45"/>
                <a:gd name="T18" fmla="*/ 29 w 29"/>
                <a:gd name="T19" fmla="*/ 36 h 45"/>
                <a:gd name="T20" fmla="*/ 14 w 29"/>
                <a:gd name="T21" fmla="*/ 45 h 45"/>
                <a:gd name="T22" fmla="*/ 0 w 29"/>
                <a:gd name="T23" fmla="*/ 37 h 45"/>
                <a:gd name="T24" fmla="*/ 4 w 29"/>
                <a:gd name="T25" fmla="*/ 32 h 45"/>
                <a:gd name="T26" fmla="*/ 1 w 29"/>
                <a:gd name="T27" fmla="*/ 27 h 45"/>
                <a:gd name="T28" fmla="*/ 6 w 29"/>
                <a:gd name="T29" fmla="*/ 22 h 45"/>
                <a:gd name="T30" fmla="*/ 2 w 29"/>
                <a:gd name="T31" fmla="*/ 14 h 45"/>
                <a:gd name="T32" fmla="*/ 14 w 29"/>
                <a:gd name="T33" fmla="*/ 5 h 45"/>
                <a:gd name="T34" fmla="*/ 20 w 29"/>
                <a:gd name="T35" fmla="*/ 6 h 45"/>
                <a:gd name="T36" fmla="*/ 26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7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7 h 45"/>
                <a:gd name="T54" fmla="*/ 8 w 29"/>
                <a:gd name="T55" fmla="*/ 14 h 45"/>
                <a:gd name="T56" fmla="*/ 14 w 29"/>
                <a:gd name="T57" fmla="*/ 20 h 45"/>
                <a:gd name="T58" fmla="*/ 19 w 29"/>
                <a:gd name="T59" fmla="*/ 14 h 45"/>
                <a:gd name="T60" fmla="*/ 14 w 29"/>
                <a:gd name="T61" fmla="*/ 9 h 45"/>
                <a:gd name="T62" fmla="*/ 8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7" y="5"/>
                    <a:pt x="27" y="5"/>
                  </a:cubicBezTo>
                  <a:cubicBezTo>
                    <a:pt x="25" y="5"/>
                    <a:pt x="23" y="6"/>
                    <a:pt x="23" y="8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1" y="24"/>
                    <a:pt x="14" y="24"/>
                  </a:cubicBezTo>
                  <a:cubicBezTo>
                    <a:pt x="13" y="24"/>
                    <a:pt x="11" y="24"/>
                    <a:pt x="10" y="23"/>
                  </a:cubicBezTo>
                  <a:cubicBezTo>
                    <a:pt x="8" y="24"/>
                    <a:pt x="7" y="25"/>
                    <a:pt x="7" y="26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2"/>
                    <a:pt x="24" y="45"/>
                    <a:pt x="14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1" y="33"/>
                    <a:pt x="4" y="32"/>
                  </a:cubicBezTo>
                  <a:cubicBezTo>
                    <a:pt x="2" y="31"/>
                    <a:pt x="1" y="29"/>
                    <a:pt x="1" y="27"/>
                  </a:cubicBezTo>
                  <a:cubicBezTo>
                    <a:pt x="1" y="25"/>
                    <a:pt x="3" y="23"/>
                    <a:pt x="6" y="22"/>
                  </a:cubicBezTo>
                  <a:cubicBezTo>
                    <a:pt x="3" y="20"/>
                    <a:pt x="2" y="17"/>
                    <a:pt x="2" y="14"/>
                  </a:cubicBezTo>
                  <a:cubicBezTo>
                    <a:pt x="2" y="9"/>
                    <a:pt x="7" y="5"/>
                    <a:pt x="14" y="5"/>
                  </a:cubicBezTo>
                  <a:cubicBezTo>
                    <a:pt x="16" y="5"/>
                    <a:pt x="18" y="5"/>
                    <a:pt x="20" y="6"/>
                  </a:cubicBezTo>
                  <a:cubicBezTo>
                    <a:pt x="20" y="2"/>
                    <a:pt x="23" y="0"/>
                    <a:pt x="26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7"/>
                  </a:moveTo>
                  <a:cubicBezTo>
                    <a:pt x="6" y="40"/>
                    <a:pt x="9" y="41"/>
                    <a:pt x="15" y="41"/>
                  </a:cubicBezTo>
                  <a:cubicBezTo>
                    <a:pt x="20" y="41"/>
                    <a:pt x="23" y="40"/>
                    <a:pt x="23" y="37"/>
                  </a:cubicBezTo>
                  <a:cubicBezTo>
                    <a:pt x="23" y="35"/>
                    <a:pt x="21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6" y="34"/>
                    <a:pt x="6" y="35"/>
                    <a:pt x="6" y="37"/>
                  </a:cubicBezTo>
                  <a:moveTo>
                    <a:pt x="8" y="14"/>
                  </a:moveTo>
                  <a:cubicBezTo>
                    <a:pt x="8" y="18"/>
                    <a:pt x="11" y="20"/>
                    <a:pt x="14" y="20"/>
                  </a:cubicBezTo>
                  <a:cubicBezTo>
                    <a:pt x="17" y="20"/>
                    <a:pt x="19" y="18"/>
                    <a:pt x="19" y="14"/>
                  </a:cubicBezTo>
                  <a:cubicBezTo>
                    <a:pt x="19" y="11"/>
                    <a:pt x="17" y="9"/>
                    <a:pt x="14" y="9"/>
                  </a:cubicBezTo>
                  <a:cubicBezTo>
                    <a:pt x="11" y="9"/>
                    <a:pt x="8" y="11"/>
                    <a:pt x="8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28"/>
            <p:cNvSpPr>
              <a:spLocks noEditPoints="1"/>
            </p:cNvSpPr>
            <p:nvPr userDrawn="1"/>
          </p:nvSpPr>
          <p:spPr bwMode="auto">
            <a:xfrm>
              <a:off x="5706475" y="2614637"/>
              <a:ext cx="104776" cy="117476"/>
            </a:xfrm>
            <a:custGeom>
              <a:avLst/>
              <a:gdLst>
                <a:gd name="T0" fmla="*/ 7 w 28"/>
                <a:gd name="T1" fmla="*/ 17 h 31"/>
                <a:gd name="T2" fmla="*/ 15 w 28"/>
                <a:gd name="T3" fmla="*/ 26 h 31"/>
                <a:gd name="T4" fmla="*/ 22 w 28"/>
                <a:gd name="T5" fmla="*/ 21 h 31"/>
                <a:gd name="T6" fmla="*/ 28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6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3 h 31"/>
                <a:gd name="T22" fmla="*/ 14 w 28"/>
                <a:gd name="T23" fmla="*/ 5 h 31"/>
                <a:gd name="T24" fmla="*/ 7 w 28"/>
                <a:gd name="T25" fmla="*/ 13 h 31"/>
                <a:gd name="T26" fmla="*/ 21 w 28"/>
                <a:gd name="T2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5" y="26"/>
                  </a:cubicBezTo>
                  <a:cubicBezTo>
                    <a:pt x="18" y="26"/>
                    <a:pt x="20" y="24"/>
                    <a:pt x="22" y="21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6" y="28"/>
                    <a:pt x="21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3" y="0"/>
                    <a:pt x="28" y="6"/>
                    <a:pt x="28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3"/>
                  </a:moveTo>
                  <a:cubicBezTo>
                    <a:pt x="21" y="8"/>
                    <a:pt x="19" y="5"/>
                    <a:pt x="14" y="5"/>
                  </a:cubicBezTo>
                  <a:cubicBezTo>
                    <a:pt x="10" y="5"/>
                    <a:pt x="8" y="8"/>
                    <a:pt x="7" y="13"/>
                  </a:cubicBezTo>
                  <a:lnTo>
                    <a:pt x="21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29"/>
            <p:cNvSpPr>
              <a:spLocks/>
            </p:cNvSpPr>
            <p:nvPr userDrawn="1"/>
          </p:nvSpPr>
          <p:spPr bwMode="auto">
            <a:xfrm>
              <a:off x="5816014" y="2587649"/>
              <a:ext cx="71438" cy="144463"/>
            </a:xfrm>
            <a:custGeom>
              <a:avLst/>
              <a:gdLst>
                <a:gd name="T0" fmla="*/ 12 w 19"/>
                <a:gd name="T1" fmla="*/ 8 h 38"/>
                <a:gd name="T2" fmla="*/ 18 w 19"/>
                <a:gd name="T3" fmla="*/ 8 h 38"/>
                <a:gd name="T4" fmla="*/ 18 w 19"/>
                <a:gd name="T5" fmla="*/ 13 h 38"/>
                <a:gd name="T6" fmla="*/ 12 w 19"/>
                <a:gd name="T7" fmla="*/ 13 h 38"/>
                <a:gd name="T8" fmla="*/ 12 w 19"/>
                <a:gd name="T9" fmla="*/ 27 h 38"/>
                <a:gd name="T10" fmla="*/ 16 w 19"/>
                <a:gd name="T11" fmla="*/ 33 h 38"/>
                <a:gd name="T12" fmla="*/ 19 w 19"/>
                <a:gd name="T13" fmla="*/ 33 h 38"/>
                <a:gd name="T14" fmla="*/ 19 w 19"/>
                <a:gd name="T15" fmla="*/ 38 h 38"/>
                <a:gd name="T16" fmla="*/ 14 w 19"/>
                <a:gd name="T17" fmla="*/ 38 h 38"/>
                <a:gd name="T18" fmla="*/ 5 w 19"/>
                <a:gd name="T19" fmla="*/ 27 h 38"/>
                <a:gd name="T20" fmla="*/ 5 w 19"/>
                <a:gd name="T21" fmla="*/ 13 h 38"/>
                <a:gd name="T22" fmla="*/ 0 w 19"/>
                <a:gd name="T23" fmla="*/ 13 h 38"/>
                <a:gd name="T24" fmla="*/ 0 w 19"/>
                <a:gd name="T25" fmla="*/ 8 h 38"/>
                <a:gd name="T26" fmla="*/ 5 w 19"/>
                <a:gd name="T27" fmla="*/ 8 h 38"/>
                <a:gd name="T28" fmla="*/ 6 w 19"/>
                <a:gd name="T29" fmla="*/ 1 h 38"/>
                <a:gd name="T30" fmla="*/ 12 w 19"/>
                <a:gd name="T31" fmla="*/ 0 h 38"/>
                <a:gd name="T32" fmla="*/ 12 w 19"/>
                <a:gd name="T3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8">
                  <a:moveTo>
                    <a:pt x="12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31"/>
                    <a:pt x="12" y="33"/>
                    <a:pt x="16" y="33"/>
                  </a:cubicBezTo>
                  <a:cubicBezTo>
                    <a:pt x="17" y="33"/>
                    <a:pt x="18" y="33"/>
                    <a:pt x="19" y="33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38"/>
                    <a:pt x="16" y="38"/>
                    <a:pt x="14" y="38"/>
                  </a:cubicBezTo>
                  <a:cubicBezTo>
                    <a:pt x="8" y="38"/>
                    <a:pt x="5" y="35"/>
                    <a:pt x="5" y="2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0"/>
            <p:cNvSpPr>
              <a:spLocks/>
            </p:cNvSpPr>
            <p:nvPr userDrawn="1"/>
          </p:nvSpPr>
          <p:spPr bwMode="auto">
            <a:xfrm>
              <a:off x="5901739" y="2581299"/>
              <a:ext cx="90488" cy="146051"/>
            </a:xfrm>
            <a:custGeom>
              <a:avLst/>
              <a:gdLst>
                <a:gd name="T0" fmla="*/ 6 w 24"/>
                <a:gd name="T1" fmla="*/ 0 h 39"/>
                <a:gd name="T2" fmla="*/ 6 w 24"/>
                <a:gd name="T3" fmla="*/ 15 h 39"/>
                <a:gd name="T4" fmla="*/ 15 w 24"/>
                <a:gd name="T5" fmla="*/ 9 h 39"/>
                <a:gd name="T6" fmla="*/ 24 w 24"/>
                <a:gd name="T7" fmla="*/ 21 h 39"/>
                <a:gd name="T8" fmla="*/ 24 w 24"/>
                <a:gd name="T9" fmla="*/ 39 h 39"/>
                <a:gd name="T10" fmla="*/ 18 w 24"/>
                <a:gd name="T11" fmla="*/ 39 h 39"/>
                <a:gd name="T12" fmla="*/ 18 w 24"/>
                <a:gd name="T13" fmla="*/ 21 h 39"/>
                <a:gd name="T14" fmla="*/ 13 w 24"/>
                <a:gd name="T15" fmla="*/ 14 h 39"/>
                <a:gd name="T16" fmla="*/ 6 w 24"/>
                <a:gd name="T17" fmla="*/ 23 h 39"/>
                <a:gd name="T18" fmla="*/ 6 w 24"/>
                <a:gd name="T19" fmla="*/ 39 h 39"/>
                <a:gd name="T20" fmla="*/ 0 w 24"/>
                <a:gd name="T21" fmla="*/ 39 h 39"/>
                <a:gd name="T22" fmla="*/ 0 w 24"/>
                <a:gd name="T23" fmla="*/ 0 h 39"/>
                <a:gd name="T24" fmla="*/ 6 w 24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9">
                  <a:moveTo>
                    <a:pt x="6" y="0"/>
                  </a:move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9"/>
                    <a:pt x="15" y="9"/>
                  </a:cubicBezTo>
                  <a:cubicBezTo>
                    <a:pt x="21" y="9"/>
                    <a:pt x="24" y="13"/>
                    <a:pt x="24" y="21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7"/>
                    <a:pt x="16" y="14"/>
                    <a:pt x="13" y="14"/>
                  </a:cubicBezTo>
                  <a:cubicBezTo>
                    <a:pt x="9" y="14"/>
                    <a:pt x="6" y="18"/>
                    <a:pt x="6" y="23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31"/>
            <p:cNvSpPr>
              <a:spLocks noEditPoints="1"/>
            </p:cNvSpPr>
            <p:nvPr userDrawn="1"/>
          </p:nvSpPr>
          <p:spPr bwMode="auto">
            <a:xfrm>
              <a:off x="6011278" y="2614637"/>
              <a:ext cx="101601" cy="117476"/>
            </a:xfrm>
            <a:custGeom>
              <a:avLst/>
              <a:gdLst>
                <a:gd name="T0" fmla="*/ 7 w 27"/>
                <a:gd name="T1" fmla="*/ 17 h 31"/>
                <a:gd name="T2" fmla="*/ 14 w 27"/>
                <a:gd name="T3" fmla="*/ 26 h 31"/>
                <a:gd name="T4" fmla="*/ 21 w 27"/>
                <a:gd name="T5" fmla="*/ 21 h 31"/>
                <a:gd name="T6" fmla="*/ 27 w 27"/>
                <a:gd name="T7" fmla="*/ 22 h 31"/>
                <a:gd name="T8" fmla="*/ 14 w 27"/>
                <a:gd name="T9" fmla="*/ 31 h 31"/>
                <a:gd name="T10" fmla="*/ 0 w 27"/>
                <a:gd name="T11" fmla="*/ 16 h 31"/>
                <a:gd name="T12" fmla="*/ 14 w 27"/>
                <a:gd name="T13" fmla="*/ 0 h 31"/>
                <a:gd name="T14" fmla="*/ 27 w 27"/>
                <a:gd name="T15" fmla="*/ 16 h 31"/>
                <a:gd name="T16" fmla="*/ 27 w 27"/>
                <a:gd name="T17" fmla="*/ 17 h 31"/>
                <a:gd name="T18" fmla="*/ 7 w 27"/>
                <a:gd name="T19" fmla="*/ 17 h 31"/>
                <a:gd name="T20" fmla="*/ 21 w 27"/>
                <a:gd name="T21" fmla="*/ 13 h 31"/>
                <a:gd name="T22" fmla="*/ 14 w 27"/>
                <a:gd name="T23" fmla="*/ 5 h 31"/>
                <a:gd name="T24" fmla="*/ 7 w 27"/>
                <a:gd name="T25" fmla="*/ 13 h 31"/>
                <a:gd name="T26" fmla="*/ 21 w 27"/>
                <a:gd name="T2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7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0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7"/>
                    <a:pt x="5" y="0"/>
                    <a:pt x="14" y="0"/>
                  </a:cubicBezTo>
                  <a:cubicBezTo>
                    <a:pt x="22" y="0"/>
                    <a:pt x="27" y="6"/>
                    <a:pt x="27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3"/>
                  </a:moveTo>
                  <a:cubicBezTo>
                    <a:pt x="20" y="8"/>
                    <a:pt x="18" y="5"/>
                    <a:pt x="14" y="5"/>
                  </a:cubicBezTo>
                  <a:cubicBezTo>
                    <a:pt x="10" y="5"/>
                    <a:pt x="7" y="8"/>
                    <a:pt x="7" y="13"/>
                  </a:cubicBezTo>
                  <a:lnTo>
                    <a:pt x="21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32"/>
            <p:cNvSpPr>
              <a:spLocks/>
            </p:cNvSpPr>
            <p:nvPr userDrawn="1"/>
          </p:nvSpPr>
          <p:spPr bwMode="auto">
            <a:xfrm>
              <a:off x="6131929" y="2614637"/>
              <a:ext cx="60325" cy="112713"/>
            </a:xfrm>
            <a:custGeom>
              <a:avLst/>
              <a:gdLst>
                <a:gd name="T0" fmla="*/ 16 w 16"/>
                <a:gd name="T1" fmla="*/ 7 h 30"/>
                <a:gd name="T2" fmla="*/ 15 w 16"/>
                <a:gd name="T3" fmla="*/ 7 h 30"/>
                <a:gd name="T4" fmla="*/ 7 w 16"/>
                <a:gd name="T5" fmla="*/ 16 h 30"/>
                <a:gd name="T6" fmla="*/ 7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8 h 30"/>
                <a:gd name="T16" fmla="*/ 14 w 16"/>
                <a:gd name="T17" fmla="*/ 0 h 30"/>
                <a:gd name="T18" fmla="*/ 16 w 16"/>
                <a:gd name="T19" fmla="*/ 1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3"/>
                    <a:pt x="10" y="0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33"/>
            <p:cNvSpPr>
              <a:spLocks/>
            </p:cNvSpPr>
            <p:nvPr userDrawn="1"/>
          </p:nvSpPr>
          <p:spPr bwMode="auto">
            <a:xfrm>
              <a:off x="4603155" y="2836888"/>
              <a:ext cx="95251" cy="147638"/>
            </a:xfrm>
            <a:custGeom>
              <a:avLst/>
              <a:gdLst>
                <a:gd name="T0" fmla="*/ 17 w 60"/>
                <a:gd name="T1" fmla="*/ 0 h 93"/>
                <a:gd name="T2" fmla="*/ 17 w 60"/>
                <a:gd name="T3" fmla="*/ 79 h 93"/>
                <a:gd name="T4" fmla="*/ 60 w 60"/>
                <a:gd name="T5" fmla="*/ 79 h 93"/>
                <a:gd name="T6" fmla="*/ 60 w 60"/>
                <a:gd name="T7" fmla="*/ 93 h 93"/>
                <a:gd name="T8" fmla="*/ 0 w 60"/>
                <a:gd name="T9" fmla="*/ 93 h 93"/>
                <a:gd name="T10" fmla="*/ 0 w 60"/>
                <a:gd name="T11" fmla="*/ 0 h 93"/>
                <a:gd name="T12" fmla="*/ 17 w 60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93">
                  <a:moveTo>
                    <a:pt x="17" y="0"/>
                  </a:moveTo>
                  <a:lnTo>
                    <a:pt x="17" y="79"/>
                  </a:lnTo>
                  <a:lnTo>
                    <a:pt x="60" y="79"/>
                  </a:lnTo>
                  <a:lnTo>
                    <a:pt x="60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34"/>
            <p:cNvSpPr>
              <a:spLocks noEditPoints="1"/>
            </p:cNvSpPr>
            <p:nvPr userDrawn="1"/>
          </p:nvSpPr>
          <p:spPr bwMode="auto">
            <a:xfrm>
              <a:off x="4701581" y="2871813"/>
              <a:ext cx="104776" cy="117476"/>
            </a:xfrm>
            <a:custGeom>
              <a:avLst/>
              <a:gdLst>
                <a:gd name="T0" fmla="*/ 7 w 28"/>
                <a:gd name="T1" fmla="*/ 17 h 31"/>
                <a:gd name="T2" fmla="*/ 14 w 28"/>
                <a:gd name="T3" fmla="*/ 26 h 31"/>
                <a:gd name="T4" fmla="*/ 21 w 28"/>
                <a:gd name="T5" fmla="*/ 21 h 31"/>
                <a:gd name="T6" fmla="*/ 27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5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2 h 31"/>
                <a:gd name="T22" fmla="*/ 14 w 28"/>
                <a:gd name="T23" fmla="*/ 5 h 31"/>
                <a:gd name="T24" fmla="*/ 7 w 28"/>
                <a:gd name="T25" fmla="*/ 12 h 31"/>
                <a:gd name="T26" fmla="*/ 21 w 28"/>
                <a:gd name="T2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7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1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5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2"/>
                  </a:moveTo>
                  <a:cubicBezTo>
                    <a:pt x="21" y="7"/>
                    <a:pt x="18" y="5"/>
                    <a:pt x="14" y="5"/>
                  </a:cubicBezTo>
                  <a:cubicBezTo>
                    <a:pt x="10" y="5"/>
                    <a:pt x="7" y="8"/>
                    <a:pt x="7" y="12"/>
                  </a:cubicBezTo>
                  <a:lnTo>
                    <a:pt x="21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35"/>
            <p:cNvSpPr>
              <a:spLocks noEditPoints="1"/>
            </p:cNvSpPr>
            <p:nvPr userDrawn="1"/>
          </p:nvSpPr>
          <p:spPr bwMode="auto">
            <a:xfrm>
              <a:off x="4817469" y="2871813"/>
              <a:ext cx="101601" cy="117476"/>
            </a:xfrm>
            <a:custGeom>
              <a:avLst/>
              <a:gdLst>
                <a:gd name="T0" fmla="*/ 14 w 27"/>
                <a:gd name="T1" fmla="*/ 0 h 31"/>
                <a:gd name="T2" fmla="*/ 26 w 27"/>
                <a:gd name="T3" fmla="*/ 12 h 31"/>
                <a:gd name="T4" fmla="*/ 26 w 27"/>
                <a:gd name="T5" fmla="*/ 24 h 31"/>
                <a:gd name="T6" fmla="*/ 27 w 27"/>
                <a:gd name="T7" fmla="*/ 30 h 31"/>
                <a:gd name="T8" fmla="*/ 20 w 27"/>
                <a:gd name="T9" fmla="*/ 30 h 31"/>
                <a:gd name="T10" fmla="*/ 20 w 27"/>
                <a:gd name="T11" fmla="*/ 25 h 31"/>
                <a:gd name="T12" fmla="*/ 10 w 27"/>
                <a:gd name="T13" fmla="*/ 31 h 31"/>
                <a:gd name="T14" fmla="*/ 0 w 27"/>
                <a:gd name="T15" fmla="*/ 22 h 31"/>
                <a:gd name="T16" fmla="*/ 19 w 27"/>
                <a:gd name="T17" fmla="*/ 12 h 31"/>
                <a:gd name="T18" fmla="*/ 20 w 27"/>
                <a:gd name="T19" fmla="*/ 12 h 31"/>
                <a:gd name="T20" fmla="*/ 20 w 27"/>
                <a:gd name="T21" fmla="*/ 10 h 31"/>
                <a:gd name="T22" fmla="*/ 13 w 27"/>
                <a:gd name="T23" fmla="*/ 5 h 31"/>
                <a:gd name="T24" fmla="*/ 7 w 27"/>
                <a:gd name="T25" fmla="*/ 9 h 31"/>
                <a:gd name="T26" fmla="*/ 1 w 27"/>
                <a:gd name="T27" fmla="*/ 9 h 31"/>
                <a:gd name="T28" fmla="*/ 14 w 27"/>
                <a:gd name="T29" fmla="*/ 0 h 31"/>
                <a:gd name="T30" fmla="*/ 18 w 27"/>
                <a:gd name="T31" fmla="*/ 16 h 31"/>
                <a:gd name="T32" fmla="*/ 7 w 27"/>
                <a:gd name="T33" fmla="*/ 22 h 31"/>
                <a:gd name="T34" fmla="*/ 12 w 27"/>
                <a:gd name="T35" fmla="*/ 26 h 31"/>
                <a:gd name="T36" fmla="*/ 20 w 27"/>
                <a:gd name="T37" fmla="*/ 18 h 31"/>
                <a:gd name="T38" fmla="*/ 20 w 27"/>
                <a:gd name="T39" fmla="*/ 16 h 31"/>
                <a:gd name="T40" fmla="*/ 18 w 27"/>
                <a:gd name="T4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31">
                  <a:moveTo>
                    <a:pt x="14" y="0"/>
                  </a:moveTo>
                  <a:cubicBezTo>
                    <a:pt x="23" y="0"/>
                    <a:pt x="26" y="4"/>
                    <a:pt x="26" y="12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7"/>
                    <a:pt x="26" y="29"/>
                    <a:pt x="27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9"/>
                    <a:pt x="20" y="27"/>
                    <a:pt x="20" y="25"/>
                  </a:cubicBezTo>
                  <a:cubicBezTo>
                    <a:pt x="18" y="29"/>
                    <a:pt x="14" y="31"/>
                    <a:pt x="10" y="31"/>
                  </a:cubicBezTo>
                  <a:cubicBezTo>
                    <a:pt x="4" y="31"/>
                    <a:pt x="0" y="27"/>
                    <a:pt x="0" y="22"/>
                  </a:cubicBezTo>
                  <a:cubicBezTo>
                    <a:pt x="0" y="15"/>
                    <a:pt x="6" y="12"/>
                    <a:pt x="1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7"/>
                    <a:pt x="18" y="5"/>
                    <a:pt x="13" y="5"/>
                  </a:cubicBezTo>
                  <a:cubicBezTo>
                    <a:pt x="10" y="5"/>
                    <a:pt x="7" y="6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3"/>
                    <a:pt x="6" y="0"/>
                    <a:pt x="14" y="0"/>
                  </a:cubicBezTo>
                  <a:moveTo>
                    <a:pt x="18" y="16"/>
                  </a:moveTo>
                  <a:cubicBezTo>
                    <a:pt x="10" y="16"/>
                    <a:pt x="7" y="18"/>
                    <a:pt x="7" y="22"/>
                  </a:cubicBezTo>
                  <a:cubicBezTo>
                    <a:pt x="7" y="24"/>
                    <a:pt x="9" y="26"/>
                    <a:pt x="12" y="26"/>
                  </a:cubicBezTo>
                  <a:cubicBezTo>
                    <a:pt x="16" y="26"/>
                    <a:pt x="20" y="22"/>
                    <a:pt x="20" y="18"/>
                  </a:cubicBezTo>
                  <a:cubicBezTo>
                    <a:pt x="20" y="16"/>
                    <a:pt x="20" y="16"/>
                    <a:pt x="20" y="16"/>
                  </a:cubicBezTo>
                  <a:lnTo>
                    <a:pt x="18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36"/>
            <p:cNvSpPr>
              <a:spLocks/>
            </p:cNvSpPr>
            <p:nvPr userDrawn="1"/>
          </p:nvSpPr>
          <p:spPr bwMode="auto">
            <a:xfrm>
              <a:off x="4938120" y="2871813"/>
              <a:ext cx="60325" cy="112713"/>
            </a:xfrm>
            <a:custGeom>
              <a:avLst/>
              <a:gdLst>
                <a:gd name="T0" fmla="*/ 16 w 16"/>
                <a:gd name="T1" fmla="*/ 7 h 30"/>
                <a:gd name="T2" fmla="*/ 14 w 16"/>
                <a:gd name="T3" fmla="*/ 7 h 30"/>
                <a:gd name="T4" fmla="*/ 7 w 16"/>
                <a:gd name="T5" fmla="*/ 16 h 30"/>
                <a:gd name="T6" fmla="*/ 7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7 h 30"/>
                <a:gd name="T16" fmla="*/ 14 w 16"/>
                <a:gd name="T17" fmla="*/ 0 h 30"/>
                <a:gd name="T18" fmla="*/ 16 w 16"/>
                <a:gd name="T19" fmla="*/ 0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5" y="7"/>
                    <a:pt x="14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3"/>
                    <a:pt x="10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37"/>
            <p:cNvSpPr>
              <a:spLocks/>
            </p:cNvSpPr>
            <p:nvPr userDrawn="1"/>
          </p:nvSpPr>
          <p:spPr bwMode="auto">
            <a:xfrm>
              <a:off x="5009558" y="2871813"/>
              <a:ext cx="90488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1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3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7"/>
                    <a:pt x="16" y="5"/>
                    <a:pt x="13" y="5"/>
                  </a:cubicBezTo>
                  <a:cubicBezTo>
                    <a:pt x="9" y="5"/>
                    <a:pt x="6" y="8"/>
                    <a:pt x="6" y="1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38"/>
            <p:cNvSpPr>
              <a:spLocks noEditPoints="1"/>
            </p:cNvSpPr>
            <p:nvPr userDrawn="1"/>
          </p:nvSpPr>
          <p:spPr bwMode="auto">
            <a:xfrm>
              <a:off x="5127034" y="2836888"/>
              <a:ext cx="22225" cy="147638"/>
            </a:xfrm>
            <a:custGeom>
              <a:avLst/>
              <a:gdLst>
                <a:gd name="T0" fmla="*/ 14 w 14"/>
                <a:gd name="T1" fmla="*/ 12 h 93"/>
                <a:gd name="T2" fmla="*/ 0 w 14"/>
                <a:gd name="T3" fmla="*/ 12 h 93"/>
                <a:gd name="T4" fmla="*/ 0 w 14"/>
                <a:gd name="T5" fmla="*/ 0 h 93"/>
                <a:gd name="T6" fmla="*/ 14 w 14"/>
                <a:gd name="T7" fmla="*/ 0 h 93"/>
                <a:gd name="T8" fmla="*/ 14 w 14"/>
                <a:gd name="T9" fmla="*/ 12 h 93"/>
                <a:gd name="T10" fmla="*/ 14 w 14"/>
                <a:gd name="T11" fmla="*/ 93 h 93"/>
                <a:gd name="T12" fmla="*/ 0 w 14"/>
                <a:gd name="T13" fmla="*/ 93 h 93"/>
                <a:gd name="T14" fmla="*/ 0 w 14"/>
                <a:gd name="T15" fmla="*/ 24 h 93"/>
                <a:gd name="T16" fmla="*/ 14 w 14"/>
                <a:gd name="T17" fmla="*/ 24 h 93"/>
                <a:gd name="T18" fmla="*/ 14 w 14"/>
                <a:gd name="T1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93">
                  <a:moveTo>
                    <a:pt x="14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  <a:moveTo>
                    <a:pt x="14" y="93"/>
                  </a:moveTo>
                  <a:lnTo>
                    <a:pt x="0" y="93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39"/>
            <p:cNvSpPr>
              <a:spLocks/>
            </p:cNvSpPr>
            <p:nvPr userDrawn="1"/>
          </p:nvSpPr>
          <p:spPr bwMode="auto">
            <a:xfrm>
              <a:off x="5176247" y="2871813"/>
              <a:ext cx="88901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1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3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7"/>
                    <a:pt x="16" y="5"/>
                    <a:pt x="13" y="5"/>
                  </a:cubicBezTo>
                  <a:cubicBezTo>
                    <a:pt x="9" y="5"/>
                    <a:pt x="6" y="8"/>
                    <a:pt x="6" y="1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40"/>
            <p:cNvSpPr>
              <a:spLocks noEditPoints="1"/>
            </p:cNvSpPr>
            <p:nvPr userDrawn="1"/>
          </p:nvSpPr>
          <p:spPr bwMode="auto">
            <a:xfrm>
              <a:off x="5281022" y="2855938"/>
              <a:ext cx="109538" cy="169863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7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5 h 45"/>
                <a:gd name="T14" fmla="*/ 11 w 29"/>
                <a:gd name="T15" fmla="*/ 28 h 45"/>
                <a:gd name="T16" fmla="*/ 19 w 29"/>
                <a:gd name="T17" fmla="*/ 28 h 45"/>
                <a:gd name="T18" fmla="*/ 29 w 29"/>
                <a:gd name="T19" fmla="*/ 36 h 45"/>
                <a:gd name="T20" fmla="*/ 14 w 29"/>
                <a:gd name="T21" fmla="*/ 45 h 45"/>
                <a:gd name="T22" fmla="*/ 0 w 29"/>
                <a:gd name="T23" fmla="*/ 37 h 45"/>
                <a:gd name="T24" fmla="*/ 4 w 29"/>
                <a:gd name="T25" fmla="*/ 31 h 45"/>
                <a:gd name="T26" fmla="*/ 1 w 29"/>
                <a:gd name="T27" fmla="*/ 27 h 45"/>
                <a:gd name="T28" fmla="*/ 6 w 29"/>
                <a:gd name="T29" fmla="*/ 21 h 45"/>
                <a:gd name="T30" fmla="*/ 2 w 29"/>
                <a:gd name="T31" fmla="*/ 14 h 45"/>
                <a:gd name="T32" fmla="*/ 14 w 29"/>
                <a:gd name="T33" fmla="*/ 4 h 45"/>
                <a:gd name="T34" fmla="*/ 20 w 29"/>
                <a:gd name="T35" fmla="*/ 6 h 45"/>
                <a:gd name="T36" fmla="*/ 27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6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6 h 45"/>
                <a:gd name="T54" fmla="*/ 8 w 29"/>
                <a:gd name="T55" fmla="*/ 14 h 45"/>
                <a:gd name="T56" fmla="*/ 14 w 29"/>
                <a:gd name="T57" fmla="*/ 20 h 45"/>
                <a:gd name="T58" fmla="*/ 19 w 29"/>
                <a:gd name="T59" fmla="*/ 14 h 45"/>
                <a:gd name="T60" fmla="*/ 14 w 29"/>
                <a:gd name="T61" fmla="*/ 8 h 45"/>
                <a:gd name="T62" fmla="*/ 8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8" y="5"/>
                    <a:pt x="27" y="5"/>
                  </a:cubicBezTo>
                  <a:cubicBezTo>
                    <a:pt x="25" y="5"/>
                    <a:pt x="23" y="6"/>
                    <a:pt x="23" y="7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1" y="24"/>
                    <a:pt x="14" y="24"/>
                  </a:cubicBezTo>
                  <a:cubicBezTo>
                    <a:pt x="13" y="24"/>
                    <a:pt x="11" y="23"/>
                    <a:pt x="10" y="23"/>
                  </a:cubicBezTo>
                  <a:cubicBezTo>
                    <a:pt x="8" y="24"/>
                    <a:pt x="7" y="24"/>
                    <a:pt x="7" y="25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1"/>
                    <a:pt x="24" y="45"/>
                    <a:pt x="14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1" y="32"/>
                    <a:pt x="4" y="31"/>
                  </a:cubicBezTo>
                  <a:cubicBezTo>
                    <a:pt x="2" y="30"/>
                    <a:pt x="1" y="29"/>
                    <a:pt x="1" y="27"/>
                  </a:cubicBezTo>
                  <a:cubicBezTo>
                    <a:pt x="1" y="24"/>
                    <a:pt x="3" y="22"/>
                    <a:pt x="6" y="21"/>
                  </a:cubicBezTo>
                  <a:cubicBezTo>
                    <a:pt x="3" y="20"/>
                    <a:pt x="2" y="17"/>
                    <a:pt x="2" y="14"/>
                  </a:cubicBezTo>
                  <a:cubicBezTo>
                    <a:pt x="2" y="9"/>
                    <a:pt x="7" y="4"/>
                    <a:pt x="14" y="4"/>
                  </a:cubicBezTo>
                  <a:cubicBezTo>
                    <a:pt x="16" y="4"/>
                    <a:pt x="18" y="5"/>
                    <a:pt x="20" y="6"/>
                  </a:cubicBezTo>
                  <a:cubicBezTo>
                    <a:pt x="20" y="2"/>
                    <a:pt x="23" y="0"/>
                    <a:pt x="27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6"/>
                  </a:moveTo>
                  <a:cubicBezTo>
                    <a:pt x="6" y="39"/>
                    <a:pt x="9" y="41"/>
                    <a:pt x="15" y="41"/>
                  </a:cubicBezTo>
                  <a:cubicBezTo>
                    <a:pt x="20" y="41"/>
                    <a:pt x="23" y="39"/>
                    <a:pt x="23" y="37"/>
                  </a:cubicBezTo>
                  <a:cubicBezTo>
                    <a:pt x="23" y="35"/>
                    <a:pt x="22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6" y="34"/>
                    <a:pt x="6" y="35"/>
                    <a:pt x="6" y="36"/>
                  </a:cubicBezTo>
                  <a:moveTo>
                    <a:pt x="8" y="14"/>
                  </a:moveTo>
                  <a:cubicBezTo>
                    <a:pt x="8" y="17"/>
                    <a:pt x="11" y="20"/>
                    <a:pt x="14" y="20"/>
                  </a:cubicBezTo>
                  <a:cubicBezTo>
                    <a:pt x="17" y="20"/>
                    <a:pt x="19" y="17"/>
                    <a:pt x="19" y="14"/>
                  </a:cubicBezTo>
                  <a:cubicBezTo>
                    <a:pt x="19" y="11"/>
                    <a:pt x="17" y="8"/>
                    <a:pt x="14" y="8"/>
                  </a:cubicBezTo>
                  <a:cubicBezTo>
                    <a:pt x="11" y="8"/>
                    <a:pt x="8" y="11"/>
                    <a:pt x="8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41"/>
            <p:cNvSpPr>
              <a:spLocks/>
            </p:cNvSpPr>
            <p:nvPr userDrawn="1"/>
          </p:nvSpPr>
          <p:spPr bwMode="auto">
            <a:xfrm>
              <a:off x="5454061" y="2833713"/>
              <a:ext cx="71438" cy="150813"/>
            </a:xfrm>
            <a:custGeom>
              <a:avLst/>
              <a:gdLst>
                <a:gd name="T0" fmla="*/ 19 w 19"/>
                <a:gd name="T1" fmla="*/ 5 h 40"/>
                <a:gd name="T2" fmla="*/ 16 w 19"/>
                <a:gd name="T3" fmla="*/ 5 h 40"/>
                <a:gd name="T4" fmla="*/ 11 w 19"/>
                <a:gd name="T5" fmla="*/ 10 h 40"/>
                <a:gd name="T6" fmla="*/ 11 w 19"/>
                <a:gd name="T7" fmla="*/ 11 h 40"/>
                <a:gd name="T8" fmla="*/ 18 w 19"/>
                <a:gd name="T9" fmla="*/ 11 h 40"/>
                <a:gd name="T10" fmla="*/ 18 w 19"/>
                <a:gd name="T11" fmla="*/ 15 h 40"/>
                <a:gd name="T12" fmla="*/ 11 w 19"/>
                <a:gd name="T13" fmla="*/ 15 h 40"/>
                <a:gd name="T14" fmla="*/ 11 w 19"/>
                <a:gd name="T15" fmla="*/ 40 h 40"/>
                <a:gd name="T16" fmla="*/ 4 w 19"/>
                <a:gd name="T17" fmla="*/ 40 h 40"/>
                <a:gd name="T18" fmla="*/ 4 w 19"/>
                <a:gd name="T19" fmla="*/ 15 h 40"/>
                <a:gd name="T20" fmla="*/ 0 w 19"/>
                <a:gd name="T21" fmla="*/ 15 h 40"/>
                <a:gd name="T22" fmla="*/ 0 w 19"/>
                <a:gd name="T23" fmla="*/ 11 h 40"/>
                <a:gd name="T24" fmla="*/ 4 w 19"/>
                <a:gd name="T25" fmla="*/ 11 h 40"/>
                <a:gd name="T26" fmla="*/ 4 w 19"/>
                <a:gd name="T27" fmla="*/ 10 h 40"/>
                <a:gd name="T28" fmla="*/ 14 w 19"/>
                <a:gd name="T29" fmla="*/ 0 h 40"/>
                <a:gd name="T30" fmla="*/ 19 w 19"/>
                <a:gd name="T31" fmla="*/ 1 h 40"/>
                <a:gd name="T32" fmla="*/ 19 w 19"/>
                <a:gd name="T3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40">
                  <a:moveTo>
                    <a:pt x="19" y="5"/>
                  </a:moveTo>
                  <a:cubicBezTo>
                    <a:pt x="18" y="5"/>
                    <a:pt x="16" y="5"/>
                    <a:pt x="16" y="5"/>
                  </a:cubicBezTo>
                  <a:cubicBezTo>
                    <a:pt x="12" y="5"/>
                    <a:pt x="11" y="7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4"/>
                    <a:pt x="7" y="0"/>
                    <a:pt x="14" y="0"/>
                  </a:cubicBezTo>
                  <a:cubicBezTo>
                    <a:pt x="16" y="0"/>
                    <a:pt x="18" y="0"/>
                    <a:pt x="19" y="1"/>
                  </a:cubicBezTo>
                  <a:lnTo>
                    <a:pt x="19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42"/>
            <p:cNvSpPr>
              <a:spLocks noEditPoints="1"/>
            </p:cNvSpPr>
            <p:nvPr userDrawn="1"/>
          </p:nvSpPr>
          <p:spPr bwMode="auto">
            <a:xfrm>
              <a:off x="5525499" y="2871813"/>
              <a:ext cx="104776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2"/>
                    <a:pt x="9" y="26"/>
                    <a:pt x="14" y="26"/>
                  </a:cubicBezTo>
                  <a:cubicBezTo>
                    <a:pt x="18" y="26"/>
                    <a:pt x="21" y="22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9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43"/>
            <p:cNvSpPr>
              <a:spLocks/>
            </p:cNvSpPr>
            <p:nvPr userDrawn="1"/>
          </p:nvSpPr>
          <p:spPr bwMode="auto">
            <a:xfrm>
              <a:off x="5649325" y="2871813"/>
              <a:ext cx="57150" cy="112713"/>
            </a:xfrm>
            <a:custGeom>
              <a:avLst/>
              <a:gdLst>
                <a:gd name="T0" fmla="*/ 15 w 15"/>
                <a:gd name="T1" fmla="*/ 7 h 30"/>
                <a:gd name="T2" fmla="*/ 14 w 15"/>
                <a:gd name="T3" fmla="*/ 7 h 30"/>
                <a:gd name="T4" fmla="*/ 6 w 15"/>
                <a:gd name="T5" fmla="*/ 16 h 30"/>
                <a:gd name="T6" fmla="*/ 6 w 15"/>
                <a:gd name="T7" fmla="*/ 30 h 30"/>
                <a:gd name="T8" fmla="*/ 0 w 15"/>
                <a:gd name="T9" fmla="*/ 30 h 30"/>
                <a:gd name="T10" fmla="*/ 0 w 15"/>
                <a:gd name="T11" fmla="*/ 1 h 30"/>
                <a:gd name="T12" fmla="*/ 5 w 15"/>
                <a:gd name="T13" fmla="*/ 1 h 30"/>
                <a:gd name="T14" fmla="*/ 5 w 15"/>
                <a:gd name="T15" fmla="*/ 7 h 30"/>
                <a:gd name="T16" fmla="*/ 14 w 15"/>
                <a:gd name="T17" fmla="*/ 0 h 30"/>
                <a:gd name="T18" fmla="*/ 15 w 15"/>
                <a:gd name="T19" fmla="*/ 0 h 30"/>
                <a:gd name="T20" fmla="*/ 15 w 15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0">
                  <a:moveTo>
                    <a:pt x="15" y="7"/>
                  </a:moveTo>
                  <a:cubicBezTo>
                    <a:pt x="15" y="7"/>
                    <a:pt x="14" y="7"/>
                    <a:pt x="14" y="7"/>
                  </a:cubicBezTo>
                  <a:cubicBezTo>
                    <a:pt x="9" y="7"/>
                    <a:pt x="6" y="10"/>
                    <a:pt x="6" y="1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Rectangle 44"/>
            <p:cNvSpPr>
              <a:spLocks noChangeArrowheads="1"/>
            </p:cNvSpPr>
            <p:nvPr userDrawn="1"/>
          </p:nvSpPr>
          <p:spPr bwMode="auto">
            <a:xfrm>
              <a:off x="5785851" y="2836888"/>
              <a:ext cx="22225" cy="147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45"/>
            <p:cNvSpPr>
              <a:spLocks noEditPoints="1"/>
            </p:cNvSpPr>
            <p:nvPr userDrawn="1"/>
          </p:nvSpPr>
          <p:spPr bwMode="auto">
            <a:xfrm>
              <a:off x="5833476" y="2836888"/>
              <a:ext cx="23813" cy="147638"/>
            </a:xfrm>
            <a:custGeom>
              <a:avLst/>
              <a:gdLst>
                <a:gd name="T0" fmla="*/ 15 w 15"/>
                <a:gd name="T1" fmla="*/ 12 h 93"/>
                <a:gd name="T2" fmla="*/ 0 w 15"/>
                <a:gd name="T3" fmla="*/ 12 h 93"/>
                <a:gd name="T4" fmla="*/ 0 w 15"/>
                <a:gd name="T5" fmla="*/ 0 h 93"/>
                <a:gd name="T6" fmla="*/ 15 w 15"/>
                <a:gd name="T7" fmla="*/ 0 h 93"/>
                <a:gd name="T8" fmla="*/ 15 w 15"/>
                <a:gd name="T9" fmla="*/ 12 h 93"/>
                <a:gd name="T10" fmla="*/ 15 w 15"/>
                <a:gd name="T11" fmla="*/ 93 h 93"/>
                <a:gd name="T12" fmla="*/ 0 w 15"/>
                <a:gd name="T13" fmla="*/ 93 h 93"/>
                <a:gd name="T14" fmla="*/ 0 w 15"/>
                <a:gd name="T15" fmla="*/ 24 h 93"/>
                <a:gd name="T16" fmla="*/ 15 w 15"/>
                <a:gd name="T17" fmla="*/ 24 h 93"/>
                <a:gd name="T18" fmla="*/ 15 w 15"/>
                <a:gd name="T1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93">
                  <a:moveTo>
                    <a:pt x="15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  <a:moveTo>
                    <a:pt x="15" y="93"/>
                  </a:moveTo>
                  <a:lnTo>
                    <a:pt x="0" y="93"/>
                  </a:lnTo>
                  <a:lnTo>
                    <a:pt x="0" y="24"/>
                  </a:lnTo>
                  <a:lnTo>
                    <a:pt x="15" y="24"/>
                  </a:lnTo>
                  <a:lnTo>
                    <a:pt x="15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46"/>
            <p:cNvSpPr>
              <a:spLocks/>
            </p:cNvSpPr>
            <p:nvPr userDrawn="1"/>
          </p:nvSpPr>
          <p:spPr bwMode="auto">
            <a:xfrm>
              <a:off x="5871577" y="2833713"/>
              <a:ext cx="76201" cy="150813"/>
            </a:xfrm>
            <a:custGeom>
              <a:avLst/>
              <a:gdLst>
                <a:gd name="T0" fmla="*/ 20 w 20"/>
                <a:gd name="T1" fmla="*/ 5 h 40"/>
                <a:gd name="T2" fmla="*/ 16 w 20"/>
                <a:gd name="T3" fmla="*/ 5 h 40"/>
                <a:gd name="T4" fmla="*/ 11 w 20"/>
                <a:gd name="T5" fmla="*/ 10 h 40"/>
                <a:gd name="T6" fmla="*/ 11 w 20"/>
                <a:gd name="T7" fmla="*/ 11 h 40"/>
                <a:gd name="T8" fmla="*/ 18 w 20"/>
                <a:gd name="T9" fmla="*/ 11 h 40"/>
                <a:gd name="T10" fmla="*/ 18 w 20"/>
                <a:gd name="T11" fmla="*/ 15 h 40"/>
                <a:gd name="T12" fmla="*/ 11 w 20"/>
                <a:gd name="T13" fmla="*/ 15 h 40"/>
                <a:gd name="T14" fmla="*/ 11 w 20"/>
                <a:gd name="T15" fmla="*/ 40 h 40"/>
                <a:gd name="T16" fmla="*/ 5 w 20"/>
                <a:gd name="T17" fmla="*/ 40 h 40"/>
                <a:gd name="T18" fmla="*/ 5 w 20"/>
                <a:gd name="T19" fmla="*/ 15 h 40"/>
                <a:gd name="T20" fmla="*/ 0 w 20"/>
                <a:gd name="T21" fmla="*/ 15 h 40"/>
                <a:gd name="T22" fmla="*/ 0 w 20"/>
                <a:gd name="T23" fmla="*/ 11 h 40"/>
                <a:gd name="T24" fmla="*/ 5 w 20"/>
                <a:gd name="T25" fmla="*/ 11 h 40"/>
                <a:gd name="T26" fmla="*/ 5 w 20"/>
                <a:gd name="T27" fmla="*/ 10 h 40"/>
                <a:gd name="T28" fmla="*/ 14 w 20"/>
                <a:gd name="T29" fmla="*/ 0 h 40"/>
                <a:gd name="T30" fmla="*/ 20 w 20"/>
                <a:gd name="T31" fmla="*/ 1 h 40"/>
                <a:gd name="T32" fmla="*/ 20 w 20"/>
                <a:gd name="T3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0">
                  <a:moveTo>
                    <a:pt x="20" y="5"/>
                  </a:moveTo>
                  <a:cubicBezTo>
                    <a:pt x="18" y="5"/>
                    <a:pt x="17" y="5"/>
                    <a:pt x="16" y="5"/>
                  </a:cubicBezTo>
                  <a:cubicBezTo>
                    <a:pt x="12" y="5"/>
                    <a:pt x="11" y="7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4"/>
                    <a:pt x="8" y="0"/>
                    <a:pt x="14" y="0"/>
                  </a:cubicBezTo>
                  <a:cubicBezTo>
                    <a:pt x="16" y="0"/>
                    <a:pt x="18" y="0"/>
                    <a:pt x="20" y="1"/>
                  </a:cubicBezTo>
                  <a:lnTo>
                    <a:pt x="20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47"/>
            <p:cNvSpPr>
              <a:spLocks noEditPoints="1"/>
            </p:cNvSpPr>
            <p:nvPr userDrawn="1"/>
          </p:nvSpPr>
          <p:spPr bwMode="auto">
            <a:xfrm>
              <a:off x="5943015" y="2871813"/>
              <a:ext cx="106363" cy="117476"/>
            </a:xfrm>
            <a:custGeom>
              <a:avLst/>
              <a:gdLst>
                <a:gd name="T0" fmla="*/ 7 w 28"/>
                <a:gd name="T1" fmla="*/ 17 h 31"/>
                <a:gd name="T2" fmla="*/ 14 w 28"/>
                <a:gd name="T3" fmla="*/ 26 h 31"/>
                <a:gd name="T4" fmla="*/ 21 w 28"/>
                <a:gd name="T5" fmla="*/ 21 h 31"/>
                <a:gd name="T6" fmla="*/ 27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5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2 h 31"/>
                <a:gd name="T22" fmla="*/ 14 w 28"/>
                <a:gd name="T23" fmla="*/ 5 h 31"/>
                <a:gd name="T24" fmla="*/ 7 w 28"/>
                <a:gd name="T25" fmla="*/ 12 h 31"/>
                <a:gd name="T26" fmla="*/ 21 w 28"/>
                <a:gd name="T2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8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1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5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2"/>
                  </a:moveTo>
                  <a:cubicBezTo>
                    <a:pt x="21" y="7"/>
                    <a:pt x="18" y="5"/>
                    <a:pt x="14" y="5"/>
                  </a:cubicBezTo>
                  <a:cubicBezTo>
                    <a:pt x="10" y="5"/>
                    <a:pt x="7" y="8"/>
                    <a:pt x="7" y="12"/>
                  </a:cubicBezTo>
                  <a:lnTo>
                    <a:pt x="21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437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0" r:id="rId2"/>
    <p:sldLayoutId id="2147483671" r:id="rId3"/>
    <p:sldLayoutId id="2147483673" r:id="rId4"/>
    <p:sldLayoutId id="2147483674" r:id="rId5"/>
    <p:sldLayoutId id="214748367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accent6"/>
          </a:solidFill>
          <a:latin typeface="Montreal-DemiBold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1600" kern="1200" cap="all" baseline="0" dirty="0" smtClean="0">
          <a:solidFill>
            <a:schemeClr val="accent6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355600" indent="-173038" algn="l" defTabSz="914400" rtl="0" eaLnBrk="1" latinLnBrk="0" hangingPunct="1">
        <a:spcBef>
          <a:spcPct val="2000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tabLst>
          <a:tab pos="355600" algn="l"/>
        </a:tabLst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2563" algn="l" defTabSz="914400" rtl="0" eaLnBrk="1" latinLnBrk="0" hangingPunct="1">
        <a:spcBef>
          <a:spcPct val="2000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720725" indent="-182563" algn="l" defTabSz="914400" rtl="0" eaLnBrk="1" latinLnBrk="0" hangingPunct="1">
        <a:spcBef>
          <a:spcPct val="2000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892175" indent="-171450" algn="l" defTabSz="914400" rtl="0" eaLnBrk="1" latinLnBrk="0" hangingPunct="1">
        <a:spcBef>
          <a:spcPct val="2000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/>
          <p:cNvSpPr>
            <a:spLocks/>
          </p:cNvSpPr>
          <p:nvPr userDrawn="1"/>
        </p:nvSpPr>
        <p:spPr bwMode="auto">
          <a:xfrm>
            <a:off x="238920" y="4528946"/>
            <a:ext cx="8666161" cy="442912"/>
          </a:xfrm>
          <a:custGeom>
            <a:avLst/>
            <a:gdLst>
              <a:gd name="T0" fmla="*/ 5257 w 5313"/>
              <a:gd name="T1" fmla="*/ 0 h 269"/>
              <a:gd name="T2" fmla="*/ 3721 w 5313"/>
              <a:gd name="T3" fmla="*/ 0 h 269"/>
              <a:gd name="T4" fmla="*/ 1592 w 5313"/>
              <a:gd name="T5" fmla="*/ 0 h 269"/>
              <a:gd name="T6" fmla="*/ 87 w 5313"/>
              <a:gd name="T7" fmla="*/ 0 h 269"/>
              <a:gd name="T8" fmla="*/ 87 w 5313"/>
              <a:gd name="T9" fmla="*/ 0 h 269"/>
              <a:gd name="T10" fmla="*/ 0 w 5313"/>
              <a:gd name="T11" fmla="*/ 0 h 269"/>
              <a:gd name="T12" fmla="*/ 0 w 5313"/>
              <a:gd name="T13" fmla="*/ 56 h 269"/>
              <a:gd name="T14" fmla="*/ 0 w 5313"/>
              <a:gd name="T15" fmla="*/ 74 h 269"/>
              <a:gd name="T16" fmla="*/ 0 w 5313"/>
              <a:gd name="T17" fmla="*/ 90 h 269"/>
              <a:gd name="T18" fmla="*/ 0 w 5313"/>
              <a:gd name="T19" fmla="*/ 130 h 269"/>
              <a:gd name="T20" fmla="*/ 0 w 5313"/>
              <a:gd name="T21" fmla="*/ 139 h 269"/>
              <a:gd name="T22" fmla="*/ 0 w 5313"/>
              <a:gd name="T23" fmla="*/ 170 h 269"/>
              <a:gd name="T24" fmla="*/ 0 w 5313"/>
              <a:gd name="T25" fmla="*/ 213 h 269"/>
              <a:gd name="T26" fmla="*/ 56 w 5313"/>
              <a:gd name="T27" fmla="*/ 269 h 269"/>
              <a:gd name="T28" fmla="*/ 1592 w 5313"/>
              <a:gd name="T29" fmla="*/ 269 h 269"/>
              <a:gd name="T30" fmla="*/ 3721 w 5313"/>
              <a:gd name="T31" fmla="*/ 269 h 269"/>
              <a:gd name="T32" fmla="*/ 5257 w 5313"/>
              <a:gd name="T33" fmla="*/ 269 h 269"/>
              <a:gd name="T34" fmla="*/ 5313 w 5313"/>
              <a:gd name="T35" fmla="*/ 213 h 269"/>
              <a:gd name="T36" fmla="*/ 5313 w 5313"/>
              <a:gd name="T37" fmla="*/ 195 h 269"/>
              <a:gd name="T38" fmla="*/ 5313 w 5313"/>
              <a:gd name="T39" fmla="*/ 139 h 269"/>
              <a:gd name="T40" fmla="*/ 5313 w 5313"/>
              <a:gd name="T41" fmla="*/ 130 h 269"/>
              <a:gd name="T42" fmla="*/ 5313 w 5313"/>
              <a:gd name="T43" fmla="*/ 99 h 269"/>
              <a:gd name="T44" fmla="*/ 5313 w 5313"/>
              <a:gd name="T45" fmla="*/ 56 h 269"/>
              <a:gd name="T46" fmla="*/ 5257 w 5313"/>
              <a:gd name="T4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313" h="269">
                <a:moveTo>
                  <a:pt x="5257" y="0"/>
                </a:moveTo>
                <a:cubicBezTo>
                  <a:pt x="3721" y="0"/>
                  <a:pt x="3721" y="0"/>
                  <a:pt x="3721" y="0"/>
                </a:cubicBezTo>
                <a:cubicBezTo>
                  <a:pt x="1592" y="0"/>
                  <a:pt x="1592" y="0"/>
                  <a:pt x="1592" y="0"/>
                </a:cubicBezTo>
                <a:cubicBezTo>
                  <a:pt x="477" y="0"/>
                  <a:pt x="171" y="0"/>
                  <a:pt x="8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3"/>
                  <a:pt x="0" y="69"/>
                  <a:pt x="0" y="74"/>
                </a:cubicBezTo>
                <a:cubicBezTo>
                  <a:pt x="0" y="80"/>
                  <a:pt x="0" y="85"/>
                  <a:pt x="0" y="90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3"/>
                  <a:pt x="0" y="136"/>
                  <a:pt x="0" y="139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243"/>
                  <a:pt x="25" y="269"/>
                  <a:pt x="56" y="269"/>
                </a:cubicBezTo>
                <a:cubicBezTo>
                  <a:pt x="1592" y="269"/>
                  <a:pt x="1592" y="269"/>
                  <a:pt x="1592" y="269"/>
                </a:cubicBezTo>
                <a:cubicBezTo>
                  <a:pt x="3721" y="269"/>
                  <a:pt x="3721" y="269"/>
                  <a:pt x="3721" y="269"/>
                </a:cubicBezTo>
                <a:cubicBezTo>
                  <a:pt x="5257" y="269"/>
                  <a:pt x="5257" y="269"/>
                  <a:pt x="5257" y="269"/>
                </a:cubicBezTo>
                <a:cubicBezTo>
                  <a:pt x="5288" y="269"/>
                  <a:pt x="5313" y="243"/>
                  <a:pt x="5313" y="213"/>
                </a:cubicBezTo>
                <a:cubicBezTo>
                  <a:pt x="5313" y="207"/>
                  <a:pt x="5313" y="201"/>
                  <a:pt x="5313" y="195"/>
                </a:cubicBezTo>
                <a:cubicBezTo>
                  <a:pt x="5313" y="164"/>
                  <a:pt x="5313" y="148"/>
                  <a:pt x="5313" y="139"/>
                </a:cubicBezTo>
                <a:cubicBezTo>
                  <a:pt x="5313" y="130"/>
                  <a:pt x="5313" y="130"/>
                  <a:pt x="5313" y="130"/>
                </a:cubicBezTo>
                <a:cubicBezTo>
                  <a:pt x="5313" y="99"/>
                  <a:pt x="5313" y="99"/>
                  <a:pt x="5313" y="99"/>
                </a:cubicBezTo>
                <a:cubicBezTo>
                  <a:pt x="5313" y="56"/>
                  <a:pt x="5313" y="56"/>
                  <a:pt x="5313" y="56"/>
                </a:cubicBezTo>
                <a:cubicBezTo>
                  <a:pt x="5313" y="26"/>
                  <a:pt x="5288" y="0"/>
                  <a:pt x="5257" y="0"/>
                </a:cubicBezTo>
                <a:close/>
              </a:path>
            </a:pathLst>
          </a:custGeom>
          <a:gradFill>
            <a:gsLst>
              <a:gs pos="78000">
                <a:srgbClr val="FEBC11"/>
              </a:gs>
              <a:gs pos="0">
                <a:srgbClr val="F7EC2E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0" eaLnBrk="1" latinLnBrk="0" hangingPunct="1"/>
            <a:endParaRPr lang="en-GB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8530" y="206722"/>
            <a:ext cx="8429934" cy="996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8530" y="1275606"/>
            <a:ext cx="8429934" cy="2957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grpSp>
        <p:nvGrpSpPr>
          <p:cNvPr id="4" name="Group 50"/>
          <p:cNvGrpSpPr/>
          <p:nvPr userDrawn="1"/>
        </p:nvGrpSpPr>
        <p:grpSpPr>
          <a:xfrm>
            <a:off x="395536" y="4565787"/>
            <a:ext cx="841030" cy="362692"/>
            <a:chOff x="2639403" y="1492269"/>
            <a:chExt cx="3556026" cy="1533532"/>
          </a:xfrm>
        </p:grpSpPr>
        <p:sp>
          <p:nvSpPr>
            <p:cNvPr id="52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2639403" y="1492269"/>
              <a:ext cx="3556026" cy="153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9"/>
            <p:cNvSpPr>
              <a:spLocks/>
            </p:cNvSpPr>
            <p:nvPr userDrawn="1"/>
          </p:nvSpPr>
          <p:spPr bwMode="auto">
            <a:xfrm>
              <a:off x="3109306" y="1855808"/>
              <a:ext cx="238127" cy="225426"/>
            </a:xfrm>
            <a:custGeom>
              <a:avLst/>
              <a:gdLst>
                <a:gd name="T0" fmla="*/ 76 w 150"/>
                <a:gd name="T1" fmla="*/ 109 h 142"/>
                <a:gd name="T2" fmla="*/ 29 w 150"/>
                <a:gd name="T3" fmla="*/ 142 h 142"/>
                <a:gd name="T4" fmla="*/ 45 w 150"/>
                <a:gd name="T5" fmla="*/ 88 h 142"/>
                <a:gd name="T6" fmla="*/ 0 w 150"/>
                <a:gd name="T7" fmla="*/ 54 h 142"/>
                <a:gd name="T8" fmla="*/ 57 w 150"/>
                <a:gd name="T9" fmla="*/ 54 h 142"/>
                <a:gd name="T10" fmla="*/ 76 w 150"/>
                <a:gd name="T11" fmla="*/ 0 h 142"/>
                <a:gd name="T12" fmla="*/ 93 w 150"/>
                <a:gd name="T13" fmla="*/ 54 h 142"/>
                <a:gd name="T14" fmla="*/ 150 w 150"/>
                <a:gd name="T15" fmla="*/ 54 h 142"/>
                <a:gd name="T16" fmla="*/ 105 w 150"/>
                <a:gd name="T17" fmla="*/ 88 h 142"/>
                <a:gd name="T18" fmla="*/ 121 w 150"/>
                <a:gd name="T19" fmla="*/ 142 h 142"/>
                <a:gd name="T20" fmla="*/ 76 w 150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142">
                  <a:moveTo>
                    <a:pt x="76" y="109"/>
                  </a:moveTo>
                  <a:lnTo>
                    <a:pt x="29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3" y="54"/>
                  </a:lnTo>
                  <a:lnTo>
                    <a:pt x="150" y="54"/>
                  </a:lnTo>
                  <a:lnTo>
                    <a:pt x="105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10"/>
            <p:cNvSpPr>
              <a:spLocks/>
            </p:cNvSpPr>
            <p:nvPr userDrawn="1"/>
          </p:nvSpPr>
          <p:spPr bwMode="auto">
            <a:xfrm>
              <a:off x="3383946" y="1601807"/>
              <a:ext cx="241302" cy="227014"/>
            </a:xfrm>
            <a:custGeom>
              <a:avLst/>
              <a:gdLst>
                <a:gd name="T0" fmla="*/ 76 w 152"/>
                <a:gd name="T1" fmla="*/ 110 h 143"/>
                <a:gd name="T2" fmla="*/ 29 w 152"/>
                <a:gd name="T3" fmla="*/ 143 h 143"/>
                <a:gd name="T4" fmla="*/ 48 w 152"/>
                <a:gd name="T5" fmla="*/ 88 h 143"/>
                <a:gd name="T6" fmla="*/ 0 w 152"/>
                <a:gd name="T7" fmla="*/ 55 h 143"/>
                <a:gd name="T8" fmla="*/ 57 w 152"/>
                <a:gd name="T9" fmla="*/ 55 h 143"/>
                <a:gd name="T10" fmla="*/ 76 w 152"/>
                <a:gd name="T11" fmla="*/ 0 h 143"/>
                <a:gd name="T12" fmla="*/ 95 w 152"/>
                <a:gd name="T13" fmla="*/ 55 h 143"/>
                <a:gd name="T14" fmla="*/ 152 w 152"/>
                <a:gd name="T15" fmla="*/ 55 h 143"/>
                <a:gd name="T16" fmla="*/ 105 w 152"/>
                <a:gd name="T17" fmla="*/ 88 h 143"/>
                <a:gd name="T18" fmla="*/ 124 w 152"/>
                <a:gd name="T19" fmla="*/ 143 h 143"/>
                <a:gd name="T20" fmla="*/ 76 w 152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43">
                  <a:moveTo>
                    <a:pt x="76" y="110"/>
                  </a:moveTo>
                  <a:lnTo>
                    <a:pt x="29" y="143"/>
                  </a:lnTo>
                  <a:lnTo>
                    <a:pt x="48" y="88"/>
                  </a:lnTo>
                  <a:lnTo>
                    <a:pt x="0" y="55"/>
                  </a:lnTo>
                  <a:lnTo>
                    <a:pt x="57" y="55"/>
                  </a:lnTo>
                  <a:lnTo>
                    <a:pt x="76" y="0"/>
                  </a:lnTo>
                  <a:lnTo>
                    <a:pt x="95" y="55"/>
                  </a:lnTo>
                  <a:lnTo>
                    <a:pt x="152" y="55"/>
                  </a:lnTo>
                  <a:lnTo>
                    <a:pt x="105" y="88"/>
                  </a:lnTo>
                  <a:lnTo>
                    <a:pt x="124" y="143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11"/>
            <p:cNvSpPr>
              <a:spLocks/>
            </p:cNvSpPr>
            <p:nvPr userDrawn="1"/>
          </p:nvSpPr>
          <p:spPr bwMode="auto">
            <a:xfrm>
              <a:off x="3742724" y="1495444"/>
              <a:ext cx="239714" cy="227014"/>
            </a:xfrm>
            <a:custGeom>
              <a:avLst/>
              <a:gdLst>
                <a:gd name="T0" fmla="*/ 75 w 151"/>
                <a:gd name="T1" fmla="*/ 110 h 143"/>
                <a:gd name="T2" fmla="*/ 28 w 151"/>
                <a:gd name="T3" fmla="*/ 143 h 143"/>
                <a:gd name="T4" fmla="*/ 47 w 151"/>
                <a:gd name="T5" fmla="*/ 89 h 143"/>
                <a:gd name="T6" fmla="*/ 0 w 151"/>
                <a:gd name="T7" fmla="*/ 55 h 143"/>
                <a:gd name="T8" fmla="*/ 56 w 151"/>
                <a:gd name="T9" fmla="*/ 55 h 143"/>
                <a:gd name="T10" fmla="*/ 75 w 151"/>
                <a:gd name="T11" fmla="*/ 0 h 143"/>
                <a:gd name="T12" fmla="*/ 92 w 151"/>
                <a:gd name="T13" fmla="*/ 55 h 143"/>
                <a:gd name="T14" fmla="*/ 151 w 151"/>
                <a:gd name="T15" fmla="*/ 55 h 143"/>
                <a:gd name="T16" fmla="*/ 104 w 151"/>
                <a:gd name="T17" fmla="*/ 89 h 143"/>
                <a:gd name="T18" fmla="*/ 123 w 151"/>
                <a:gd name="T19" fmla="*/ 143 h 143"/>
                <a:gd name="T20" fmla="*/ 75 w 151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143">
                  <a:moveTo>
                    <a:pt x="75" y="110"/>
                  </a:moveTo>
                  <a:lnTo>
                    <a:pt x="28" y="143"/>
                  </a:lnTo>
                  <a:lnTo>
                    <a:pt x="47" y="89"/>
                  </a:lnTo>
                  <a:lnTo>
                    <a:pt x="0" y="55"/>
                  </a:lnTo>
                  <a:lnTo>
                    <a:pt x="56" y="55"/>
                  </a:lnTo>
                  <a:lnTo>
                    <a:pt x="75" y="0"/>
                  </a:lnTo>
                  <a:lnTo>
                    <a:pt x="92" y="55"/>
                  </a:lnTo>
                  <a:lnTo>
                    <a:pt x="151" y="55"/>
                  </a:lnTo>
                  <a:lnTo>
                    <a:pt x="104" y="89"/>
                  </a:lnTo>
                  <a:lnTo>
                    <a:pt x="123" y="143"/>
                  </a:lnTo>
                  <a:lnTo>
                    <a:pt x="75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12"/>
            <p:cNvSpPr>
              <a:spLocks/>
            </p:cNvSpPr>
            <p:nvPr userDrawn="1"/>
          </p:nvSpPr>
          <p:spPr bwMode="auto">
            <a:xfrm>
              <a:off x="4111026" y="1557357"/>
              <a:ext cx="236539" cy="225426"/>
            </a:xfrm>
            <a:custGeom>
              <a:avLst/>
              <a:gdLst>
                <a:gd name="T0" fmla="*/ 76 w 149"/>
                <a:gd name="T1" fmla="*/ 109 h 142"/>
                <a:gd name="T2" fmla="*/ 28 w 149"/>
                <a:gd name="T3" fmla="*/ 142 h 142"/>
                <a:gd name="T4" fmla="*/ 45 w 149"/>
                <a:gd name="T5" fmla="*/ 88 h 142"/>
                <a:gd name="T6" fmla="*/ 0 w 149"/>
                <a:gd name="T7" fmla="*/ 54 h 142"/>
                <a:gd name="T8" fmla="*/ 57 w 149"/>
                <a:gd name="T9" fmla="*/ 54 h 142"/>
                <a:gd name="T10" fmla="*/ 76 w 149"/>
                <a:gd name="T11" fmla="*/ 0 h 142"/>
                <a:gd name="T12" fmla="*/ 92 w 149"/>
                <a:gd name="T13" fmla="*/ 54 h 142"/>
                <a:gd name="T14" fmla="*/ 149 w 149"/>
                <a:gd name="T15" fmla="*/ 54 h 142"/>
                <a:gd name="T16" fmla="*/ 104 w 149"/>
                <a:gd name="T17" fmla="*/ 88 h 142"/>
                <a:gd name="T18" fmla="*/ 121 w 149"/>
                <a:gd name="T19" fmla="*/ 142 h 142"/>
                <a:gd name="T20" fmla="*/ 76 w 149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142">
                  <a:moveTo>
                    <a:pt x="76" y="109"/>
                  </a:moveTo>
                  <a:lnTo>
                    <a:pt x="28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2" y="54"/>
                  </a:lnTo>
                  <a:lnTo>
                    <a:pt x="149" y="54"/>
                  </a:lnTo>
                  <a:lnTo>
                    <a:pt x="104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13"/>
            <p:cNvSpPr>
              <a:spLocks/>
            </p:cNvSpPr>
            <p:nvPr userDrawn="1"/>
          </p:nvSpPr>
          <p:spPr bwMode="auto">
            <a:xfrm>
              <a:off x="4415828" y="1763733"/>
              <a:ext cx="236539" cy="227014"/>
            </a:xfrm>
            <a:custGeom>
              <a:avLst/>
              <a:gdLst>
                <a:gd name="T0" fmla="*/ 76 w 149"/>
                <a:gd name="T1" fmla="*/ 110 h 143"/>
                <a:gd name="T2" fmla="*/ 28 w 149"/>
                <a:gd name="T3" fmla="*/ 143 h 143"/>
                <a:gd name="T4" fmla="*/ 45 w 149"/>
                <a:gd name="T5" fmla="*/ 89 h 143"/>
                <a:gd name="T6" fmla="*/ 0 w 149"/>
                <a:gd name="T7" fmla="*/ 55 h 143"/>
                <a:gd name="T8" fmla="*/ 57 w 149"/>
                <a:gd name="T9" fmla="*/ 55 h 143"/>
                <a:gd name="T10" fmla="*/ 76 w 149"/>
                <a:gd name="T11" fmla="*/ 0 h 143"/>
                <a:gd name="T12" fmla="*/ 92 w 149"/>
                <a:gd name="T13" fmla="*/ 55 h 143"/>
                <a:gd name="T14" fmla="*/ 149 w 149"/>
                <a:gd name="T15" fmla="*/ 55 h 143"/>
                <a:gd name="T16" fmla="*/ 104 w 149"/>
                <a:gd name="T17" fmla="*/ 89 h 143"/>
                <a:gd name="T18" fmla="*/ 121 w 149"/>
                <a:gd name="T19" fmla="*/ 143 h 143"/>
                <a:gd name="T20" fmla="*/ 76 w 149"/>
                <a:gd name="T21" fmla="*/ 11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143">
                  <a:moveTo>
                    <a:pt x="76" y="110"/>
                  </a:moveTo>
                  <a:lnTo>
                    <a:pt x="28" y="143"/>
                  </a:lnTo>
                  <a:lnTo>
                    <a:pt x="45" y="89"/>
                  </a:lnTo>
                  <a:lnTo>
                    <a:pt x="0" y="55"/>
                  </a:lnTo>
                  <a:lnTo>
                    <a:pt x="57" y="55"/>
                  </a:lnTo>
                  <a:lnTo>
                    <a:pt x="76" y="0"/>
                  </a:lnTo>
                  <a:lnTo>
                    <a:pt x="92" y="55"/>
                  </a:lnTo>
                  <a:lnTo>
                    <a:pt x="149" y="55"/>
                  </a:lnTo>
                  <a:lnTo>
                    <a:pt x="104" y="89"/>
                  </a:lnTo>
                  <a:lnTo>
                    <a:pt x="121" y="143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4"/>
            <p:cNvSpPr>
              <a:spLocks/>
            </p:cNvSpPr>
            <p:nvPr userDrawn="1"/>
          </p:nvSpPr>
          <p:spPr bwMode="auto">
            <a:xfrm>
              <a:off x="4561880" y="2105047"/>
              <a:ext cx="241302" cy="225426"/>
            </a:xfrm>
            <a:custGeom>
              <a:avLst/>
              <a:gdLst>
                <a:gd name="T0" fmla="*/ 76 w 152"/>
                <a:gd name="T1" fmla="*/ 109 h 142"/>
                <a:gd name="T2" fmla="*/ 29 w 152"/>
                <a:gd name="T3" fmla="*/ 142 h 142"/>
                <a:gd name="T4" fmla="*/ 45 w 152"/>
                <a:gd name="T5" fmla="*/ 88 h 142"/>
                <a:gd name="T6" fmla="*/ 0 w 152"/>
                <a:gd name="T7" fmla="*/ 54 h 142"/>
                <a:gd name="T8" fmla="*/ 57 w 152"/>
                <a:gd name="T9" fmla="*/ 54 h 142"/>
                <a:gd name="T10" fmla="*/ 76 w 152"/>
                <a:gd name="T11" fmla="*/ 0 h 142"/>
                <a:gd name="T12" fmla="*/ 93 w 152"/>
                <a:gd name="T13" fmla="*/ 54 h 142"/>
                <a:gd name="T14" fmla="*/ 152 w 152"/>
                <a:gd name="T15" fmla="*/ 54 h 142"/>
                <a:gd name="T16" fmla="*/ 105 w 152"/>
                <a:gd name="T17" fmla="*/ 88 h 142"/>
                <a:gd name="T18" fmla="*/ 121 w 152"/>
                <a:gd name="T19" fmla="*/ 142 h 142"/>
                <a:gd name="T20" fmla="*/ 76 w 152"/>
                <a:gd name="T21" fmla="*/ 10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42">
                  <a:moveTo>
                    <a:pt x="76" y="109"/>
                  </a:moveTo>
                  <a:lnTo>
                    <a:pt x="29" y="142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7" y="54"/>
                  </a:lnTo>
                  <a:lnTo>
                    <a:pt x="76" y="0"/>
                  </a:lnTo>
                  <a:lnTo>
                    <a:pt x="93" y="54"/>
                  </a:lnTo>
                  <a:lnTo>
                    <a:pt x="152" y="54"/>
                  </a:lnTo>
                  <a:lnTo>
                    <a:pt x="105" y="88"/>
                  </a:lnTo>
                  <a:lnTo>
                    <a:pt x="121" y="14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5"/>
            <p:cNvSpPr>
              <a:spLocks/>
            </p:cNvSpPr>
            <p:nvPr userDrawn="1"/>
          </p:nvSpPr>
          <p:spPr bwMode="auto">
            <a:xfrm>
              <a:off x="3937987" y="2190772"/>
              <a:ext cx="544516" cy="798516"/>
            </a:xfrm>
            <a:custGeom>
              <a:avLst/>
              <a:gdLst>
                <a:gd name="T0" fmla="*/ 0 w 343"/>
                <a:gd name="T1" fmla="*/ 0 h 503"/>
                <a:gd name="T2" fmla="*/ 0 w 343"/>
                <a:gd name="T3" fmla="*/ 503 h 503"/>
                <a:gd name="T4" fmla="*/ 142 w 343"/>
                <a:gd name="T5" fmla="*/ 503 h 503"/>
                <a:gd name="T6" fmla="*/ 142 w 343"/>
                <a:gd name="T7" fmla="*/ 310 h 503"/>
                <a:gd name="T8" fmla="*/ 324 w 343"/>
                <a:gd name="T9" fmla="*/ 310 h 503"/>
                <a:gd name="T10" fmla="*/ 324 w 343"/>
                <a:gd name="T11" fmla="*/ 196 h 503"/>
                <a:gd name="T12" fmla="*/ 142 w 343"/>
                <a:gd name="T13" fmla="*/ 196 h 503"/>
                <a:gd name="T14" fmla="*/ 142 w 343"/>
                <a:gd name="T15" fmla="*/ 115 h 503"/>
                <a:gd name="T16" fmla="*/ 343 w 343"/>
                <a:gd name="T17" fmla="*/ 115 h 503"/>
                <a:gd name="T18" fmla="*/ 343 w 343"/>
                <a:gd name="T19" fmla="*/ 0 h 503"/>
                <a:gd name="T20" fmla="*/ 0 w 343"/>
                <a:gd name="T21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3" h="503">
                  <a:moveTo>
                    <a:pt x="0" y="0"/>
                  </a:moveTo>
                  <a:lnTo>
                    <a:pt x="0" y="503"/>
                  </a:lnTo>
                  <a:lnTo>
                    <a:pt x="142" y="503"/>
                  </a:lnTo>
                  <a:lnTo>
                    <a:pt x="142" y="310"/>
                  </a:lnTo>
                  <a:lnTo>
                    <a:pt x="324" y="310"/>
                  </a:lnTo>
                  <a:lnTo>
                    <a:pt x="324" y="196"/>
                  </a:lnTo>
                  <a:lnTo>
                    <a:pt x="142" y="196"/>
                  </a:lnTo>
                  <a:lnTo>
                    <a:pt x="142" y="115"/>
                  </a:lnTo>
                  <a:lnTo>
                    <a:pt x="343" y="115"/>
                  </a:lnTo>
                  <a:lnTo>
                    <a:pt x="3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16"/>
            <p:cNvSpPr>
              <a:spLocks/>
            </p:cNvSpPr>
            <p:nvPr userDrawn="1"/>
          </p:nvSpPr>
          <p:spPr bwMode="auto">
            <a:xfrm>
              <a:off x="3268058" y="2190772"/>
              <a:ext cx="598492" cy="798516"/>
            </a:xfrm>
            <a:custGeom>
              <a:avLst/>
              <a:gdLst>
                <a:gd name="T0" fmla="*/ 377 w 377"/>
                <a:gd name="T1" fmla="*/ 0 h 503"/>
                <a:gd name="T2" fmla="*/ 0 w 377"/>
                <a:gd name="T3" fmla="*/ 0 h 503"/>
                <a:gd name="T4" fmla="*/ 0 w 377"/>
                <a:gd name="T5" fmla="*/ 115 h 503"/>
                <a:gd name="T6" fmla="*/ 118 w 377"/>
                <a:gd name="T7" fmla="*/ 115 h 503"/>
                <a:gd name="T8" fmla="*/ 118 w 377"/>
                <a:gd name="T9" fmla="*/ 503 h 503"/>
                <a:gd name="T10" fmla="*/ 261 w 377"/>
                <a:gd name="T11" fmla="*/ 503 h 503"/>
                <a:gd name="T12" fmla="*/ 261 w 377"/>
                <a:gd name="T13" fmla="*/ 115 h 503"/>
                <a:gd name="T14" fmla="*/ 377 w 377"/>
                <a:gd name="T15" fmla="*/ 115 h 503"/>
                <a:gd name="T16" fmla="*/ 377 w 377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7" h="503">
                  <a:moveTo>
                    <a:pt x="377" y="0"/>
                  </a:moveTo>
                  <a:lnTo>
                    <a:pt x="0" y="0"/>
                  </a:lnTo>
                  <a:lnTo>
                    <a:pt x="0" y="115"/>
                  </a:lnTo>
                  <a:lnTo>
                    <a:pt x="118" y="115"/>
                  </a:lnTo>
                  <a:lnTo>
                    <a:pt x="118" y="503"/>
                  </a:lnTo>
                  <a:lnTo>
                    <a:pt x="261" y="503"/>
                  </a:lnTo>
                  <a:lnTo>
                    <a:pt x="261" y="115"/>
                  </a:lnTo>
                  <a:lnTo>
                    <a:pt x="377" y="115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17"/>
            <p:cNvSpPr>
              <a:spLocks/>
            </p:cNvSpPr>
            <p:nvPr userDrawn="1"/>
          </p:nvSpPr>
          <p:spPr bwMode="auto">
            <a:xfrm>
              <a:off x="2642578" y="2190772"/>
              <a:ext cx="546104" cy="798516"/>
            </a:xfrm>
            <a:custGeom>
              <a:avLst/>
              <a:gdLst>
                <a:gd name="T0" fmla="*/ 344 w 344"/>
                <a:gd name="T1" fmla="*/ 115 h 503"/>
                <a:gd name="T2" fmla="*/ 344 w 344"/>
                <a:gd name="T3" fmla="*/ 0 h 503"/>
                <a:gd name="T4" fmla="*/ 0 w 344"/>
                <a:gd name="T5" fmla="*/ 0 h 503"/>
                <a:gd name="T6" fmla="*/ 0 w 344"/>
                <a:gd name="T7" fmla="*/ 503 h 503"/>
                <a:gd name="T8" fmla="*/ 344 w 344"/>
                <a:gd name="T9" fmla="*/ 503 h 503"/>
                <a:gd name="T10" fmla="*/ 344 w 344"/>
                <a:gd name="T11" fmla="*/ 388 h 503"/>
                <a:gd name="T12" fmla="*/ 143 w 344"/>
                <a:gd name="T13" fmla="*/ 388 h 503"/>
                <a:gd name="T14" fmla="*/ 143 w 344"/>
                <a:gd name="T15" fmla="*/ 310 h 503"/>
                <a:gd name="T16" fmla="*/ 325 w 344"/>
                <a:gd name="T17" fmla="*/ 310 h 503"/>
                <a:gd name="T18" fmla="*/ 325 w 344"/>
                <a:gd name="T19" fmla="*/ 196 h 503"/>
                <a:gd name="T20" fmla="*/ 143 w 344"/>
                <a:gd name="T21" fmla="*/ 196 h 503"/>
                <a:gd name="T22" fmla="*/ 143 w 344"/>
                <a:gd name="T23" fmla="*/ 115 h 503"/>
                <a:gd name="T24" fmla="*/ 344 w 344"/>
                <a:gd name="T25" fmla="*/ 11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503">
                  <a:moveTo>
                    <a:pt x="344" y="115"/>
                  </a:moveTo>
                  <a:lnTo>
                    <a:pt x="344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344" y="503"/>
                  </a:lnTo>
                  <a:lnTo>
                    <a:pt x="344" y="388"/>
                  </a:lnTo>
                  <a:lnTo>
                    <a:pt x="143" y="388"/>
                  </a:lnTo>
                  <a:lnTo>
                    <a:pt x="143" y="310"/>
                  </a:lnTo>
                  <a:lnTo>
                    <a:pt x="325" y="310"/>
                  </a:lnTo>
                  <a:lnTo>
                    <a:pt x="325" y="196"/>
                  </a:lnTo>
                  <a:lnTo>
                    <a:pt x="143" y="196"/>
                  </a:lnTo>
                  <a:lnTo>
                    <a:pt x="143" y="115"/>
                  </a:lnTo>
                  <a:lnTo>
                    <a:pt x="344" y="1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18"/>
            <p:cNvSpPr>
              <a:spLocks/>
            </p:cNvSpPr>
            <p:nvPr userDrawn="1"/>
          </p:nvSpPr>
          <p:spPr bwMode="auto">
            <a:xfrm>
              <a:off x="4596805" y="2581299"/>
              <a:ext cx="179389" cy="146051"/>
            </a:xfrm>
            <a:custGeom>
              <a:avLst/>
              <a:gdLst>
                <a:gd name="T0" fmla="*/ 0 w 113"/>
                <a:gd name="T1" fmla="*/ 0 h 92"/>
                <a:gd name="T2" fmla="*/ 16 w 113"/>
                <a:gd name="T3" fmla="*/ 0 h 92"/>
                <a:gd name="T4" fmla="*/ 33 w 113"/>
                <a:gd name="T5" fmla="*/ 71 h 92"/>
                <a:gd name="T6" fmla="*/ 52 w 113"/>
                <a:gd name="T7" fmla="*/ 0 h 92"/>
                <a:gd name="T8" fmla="*/ 66 w 113"/>
                <a:gd name="T9" fmla="*/ 0 h 92"/>
                <a:gd name="T10" fmla="*/ 83 w 113"/>
                <a:gd name="T11" fmla="*/ 71 h 92"/>
                <a:gd name="T12" fmla="*/ 101 w 113"/>
                <a:gd name="T13" fmla="*/ 0 h 92"/>
                <a:gd name="T14" fmla="*/ 113 w 113"/>
                <a:gd name="T15" fmla="*/ 0 h 92"/>
                <a:gd name="T16" fmla="*/ 90 w 113"/>
                <a:gd name="T17" fmla="*/ 92 h 92"/>
                <a:gd name="T18" fmla="*/ 75 w 113"/>
                <a:gd name="T19" fmla="*/ 92 h 92"/>
                <a:gd name="T20" fmla="*/ 56 w 113"/>
                <a:gd name="T21" fmla="*/ 26 h 92"/>
                <a:gd name="T22" fmla="*/ 40 w 113"/>
                <a:gd name="T23" fmla="*/ 92 h 92"/>
                <a:gd name="T24" fmla="*/ 23 w 113"/>
                <a:gd name="T25" fmla="*/ 92 h 92"/>
                <a:gd name="T26" fmla="*/ 0 w 113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92">
                  <a:moveTo>
                    <a:pt x="0" y="0"/>
                  </a:moveTo>
                  <a:lnTo>
                    <a:pt x="16" y="0"/>
                  </a:lnTo>
                  <a:lnTo>
                    <a:pt x="33" y="71"/>
                  </a:lnTo>
                  <a:lnTo>
                    <a:pt x="52" y="0"/>
                  </a:lnTo>
                  <a:lnTo>
                    <a:pt x="66" y="0"/>
                  </a:lnTo>
                  <a:lnTo>
                    <a:pt x="83" y="71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90" y="92"/>
                  </a:lnTo>
                  <a:lnTo>
                    <a:pt x="75" y="92"/>
                  </a:lnTo>
                  <a:lnTo>
                    <a:pt x="56" y="26"/>
                  </a:lnTo>
                  <a:lnTo>
                    <a:pt x="40" y="92"/>
                  </a:lnTo>
                  <a:lnTo>
                    <a:pt x="23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19"/>
            <p:cNvSpPr>
              <a:spLocks noEditPoints="1"/>
            </p:cNvSpPr>
            <p:nvPr userDrawn="1"/>
          </p:nvSpPr>
          <p:spPr bwMode="auto">
            <a:xfrm>
              <a:off x="4776194" y="2614637"/>
              <a:ext cx="106363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8" y="26"/>
                    <a:pt x="21" y="23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10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0"/>
            <p:cNvSpPr>
              <a:spLocks/>
            </p:cNvSpPr>
            <p:nvPr userDrawn="1"/>
          </p:nvSpPr>
          <p:spPr bwMode="auto">
            <a:xfrm>
              <a:off x="4901607" y="2614637"/>
              <a:ext cx="58738" cy="112713"/>
            </a:xfrm>
            <a:custGeom>
              <a:avLst/>
              <a:gdLst>
                <a:gd name="T0" fmla="*/ 16 w 16"/>
                <a:gd name="T1" fmla="*/ 7 h 30"/>
                <a:gd name="T2" fmla="*/ 14 w 16"/>
                <a:gd name="T3" fmla="*/ 7 h 30"/>
                <a:gd name="T4" fmla="*/ 6 w 16"/>
                <a:gd name="T5" fmla="*/ 16 h 30"/>
                <a:gd name="T6" fmla="*/ 6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8 h 30"/>
                <a:gd name="T16" fmla="*/ 14 w 16"/>
                <a:gd name="T17" fmla="*/ 0 h 30"/>
                <a:gd name="T18" fmla="*/ 16 w 16"/>
                <a:gd name="T19" fmla="*/ 1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4" y="7"/>
                    <a:pt x="14" y="7"/>
                  </a:cubicBezTo>
                  <a:cubicBezTo>
                    <a:pt x="9" y="7"/>
                    <a:pt x="6" y="10"/>
                    <a:pt x="6" y="1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4" y="0"/>
                    <a:pt x="15" y="0"/>
                    <a:pt x="16" y="1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21"/>
            <p:cNvSpPr>
              <a:spLocks/>
            </p:cNvSpPr>
            <p:nvPr userDrawn="1"/>
          </p:nvSpPr>
          <p:spPr bwMode="auto">
            <a:xfrm>
              <a:off x="4973045" y="2581299"/>
              <a:ext cx="96838" cy="146051"/>
            </a:xfrm>
            <a:custGeom>
              <a:avLst/>
              <a:gdLst>
                <a:gd name="T0" fmla="*/ 14 w 61"/>
                <a:gd name="T1" fmla="*/ 0 h 92"/>
                <a:gd name="T2" fmla="*/ 14 w 61"/>
                <a:gd name="T3" fmla="*/ 57 h 92"/>
                <a:gd name="T4" fmla="*/ 42 w 61"/>
                <a:gd name="T5" fmla="*/ 23 h 92"/>
                <a:gd name="T6" fmla="*/ 59 w 61"/>
                <a:gd name="T7" fmla="*/ 23 h 92"/>
                <a:gd name="T8" fmla="*/ 38 w 61"/>
                <a:gd name="T9" fmla="*/ 47 h 92"/>
                <a:gd name="T10" fmla="*/ 61 w 61"/>
                <a:gd name="T11" fmla="*/ 92 h 92"/>
                <a:gd name="T12" fmla="*/ 45 w 61"/>
                <a:gd name="T13" fmla="*/ 92 h 92"/>
                <a:gd name="T14" fmla="*/ 26 w 61"/>
                <a:gd name="T15" fmla="*/ 57 h 92"/>
                <a:gd name="T16" fmla="*/ 14 w 61"/>
                <a:gd name="T17" fmla="*/ 71 h 92"/>
                <a:gd name="T18" fmla="*/ 14 w 61"/>
                <a:gd name="T19" fmla="*/ 92 h 92"/>
                <a:gd name="T20" fmla="*/ 0 w 61"/>
                <a:gd name="T21" fmla="*/ 92 h 92"/>
                <a:gd name="T22" fmla="*/ 0 w 61"/>
                <a:gd name="T23" fmla="*/ 0 h 92"/>
                <a:gd name="T24" fmla="*/ 14 w 61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92">
                  <a:moveTo>
                    <a:pt x="14" y="0"/>
                  </a:moveTo>
                  <a:lnTo>
                    <a:pt x="14" y="57"/>
                  </a:lnTo>
                  <a:lnTo>
                    <a:pt x="42" y="23"/>
                  </a:lnTo>
                  <a:lnTo>
                    <a:pt x="59" y="23"/>
                  </a:lnTo>
                  <a:lnTo>
                    <a:pt x="38" y="47"/>
                  </a:lnTo>
                  <a:lnTo>
                    <a:pt x="61" y="92"/>
                  </a:lnTo>
                  <a:lnTo>
                    <a:pt x="45" y="92"/>
                  </a:lnTo>
                  <a:lnTo>
                    <a:pt x="26" y="57"/>
                  </a:lnTo>
                  <a:lnTo>
                    <a:pt x="14" y="71"/>
                  </a:lnTo>
                  <a:lnTo>
                    <a:pt x="14" y="92"/>
                  </a:lnTo>
                  <a:lnTo>
                    <a:pt x="0" y="92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2"/>
            <p:cNvSpPr>
              <a:spLocks noEditPoints="1"/>
            </p:cNvSpPr>
            <p:nvPr userDrawn="1"/>
          </p:nvSpPr>
          <p:spPr bwMode="auto">
            <a:xfrm>
              <a:off x="5080996" y="2581299"/>
              <a:ext cx="26988" cy="146051"/>
            </a:xfrm>
            <a:custGeom>
              <a:avLst/>
              <a:gdLst>
                <a:gd name="T0" fmla="*/ 17 w 17"/>
                <a:gd name="T1" fmla="*/ 14 h 92"/>
                <a:gd name="T2" fmla="*/ 0 w 17"/>
                <a:gd name="T3" fmla="*/ 14 h 92"/>
                <a:gd name="T4" fmla="*/ 0 w 17"/>
                <a:gd name="T5" fmla="*/ 0 h 92"/>
                <a:gd name="T6" fmla="*/ 17 w 17"/>
                <a:gd name="T7" fmla="*/ 0 h 92"/>
                <a:gd name="T8" fmla="*/ 17 w 17"/>
                <a:gd name="T9" fmla="*/ 14 h 92"/>
                <a:gd name="T10" fmla="*/ 17 w 17"/>
                <a:gd name="T11" fmla="*/ 92 h 92"/>
                <a:gd name="T12" fmla="*/ 0 w 17"/>
                <a:gd name="T13" fmla="*/ 92 h 92"/>
                <a:gd name="T14" fmla="*/ 0 w 17"/>
                <a:gd name="T15" fmla="*/ 23 h 92"/>
                <a:gd name="T16" fmla="*/ 17 w 17"/>
                <a:gd name="T17" fmla="*/ 23 h 92"/>
                <a:gd name="T18" fmla="*/ 17 w 17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92">
                  <a:moveTo>
                    <a:pt x="1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"/>
                  </a:lnTo>
                  <a:close/>
                  <a:moveTo>
                    <a:pt x="17" y="92"/>
                  </a:moveTo>
                  <a:lnTo>
                    <a:pt x="0" y="92"/>
                  </a:lnTo>
                  <a:lnTo>
                    <a:pt x="0" y="23"/>
                  </a:lnTo>
                  <a:lnTo>
                    <a:pt x="17" y="23"/>
                  </a:lnTo>
                  <a:lnTo>
                    <a:pt x="17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23"/>
            <p:cNvSpPr>
              <a:spLocks/>
            </p:cNvSpPr>
            <p:nvPr userDrawn="1"/>
          </p:nvSpPr>
          <p:spPr bwMode="auto">
            <a:xfrm>
              <a:off x="5130209" y="2614637"/>
              <a:ext cx="90488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2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4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2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8"/>
                    <a:pt x="16" y="5"/>
                    <a:pt x="13" y="5"/>
                  </a:cubicBezTo>
                  <a:cubicBezTo>
                    <a:pt x="9" y="5"/>
                    <a:pt x="6" y="9"/>
                    <a:pt x="6" y="14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24"/>
            <p:cNvSpPr>
              <a:spLocks noEditPoints="1"/>
            </p:cNvSpPr>
            <p:nvPr userDrawn="1"/>
          </p:nvSpPr>
          <p:spPr bwMode="auto">
            <a:xfrm>
              <a:off x="5236572" y="2598762"/>
              <a:ext cx="107951" cy="171451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8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6 h 45"/>
                <a:gd name="T14" fmla="*/ 11 w 29"/>
                <a:gd name="T15" fmla="*/ 28 h 45"/>
                <a:gd name="T16" fmla="*/ 20 w 29"/>
                <a:gd name="T17" fmla="*/ 29 h 45"/>
                <a:gd name="T18" fmla="*/ 29 w 29"/>
                <a:gd name="T19" fmla="*/ 36 h 45"/>
                <a:gd name="T20" fmla="*/ 15 w 29"/>
                <a:gd name="T21" fmla="*/ 45 h 45"/>
                <a:gd name="T22" fmla="*/ 0 w 29"/>
                <a:gd name="T23" fmla="*/ 37 h 45"/>
                <a:gd name="T24" fmla="*/ 4 w 29"/>
                <a:gd name="T25" fmla="*/ 32 h 45"/>
                <a:gd name="T26" fmla="*/ 1 w 29"/>
                <a:gd name="T27" fmla="*/ 27 h 45"/>
                <a:gd name="T28" fmla="*/ 6 w 29"/>
                <a:gd name="T29" fmla="*/ 22 h 45"/>
                <a:gd name="T30" fmla="*/ 2 w 29"/>
                <a:gd name="T31" fmla="*/ 14 h 45"/>
                <a:gd name="T32" fmla="*/ 14 w 29"/>
                <a:gd name="T33" fmla="*/ 5 h 45"/>
                <a:gd name="T34" fmla="*/ 20 w 29"/>
                <a:gd name="T35" fmla="*/ 6 h 45"/>
                <a:gd name="T36" fmla="*/ 27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7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7 h 45"/>
                <a:gd name="T54" fmla="*/ 9 w 29"/>
                <a:gd name="T55" fmla="*/ 14 h 45"/>
                <a:gd name="T56" fmla="*/ 14 w 29"/>
                <a:gd name="T57" fmla="*/ 20 h 45"/>
                <a:gd name="T58" fmla="*/ 20 w 29"/>
                <a:gd name="T59" fmla="*/ 14 h 45"/>
                <a:gd name="T60" fmla="*/ 14 w 29"/>
                <a:gd name="T61" fmla="*/ 9 h 45"/>
                <a:gd name="T62" fmla="*/ 9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8" y="5"/>
                    <a:pt x="27" y="5"/>
                  </a:cubicBezTo>
                  <a:cubicBezTo>
                    <a:pt x="25" y="5"/>
                    <a:pt x="23" y="6"/>
                    <a:pt x="23" y="8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2" y="24"/>
                    <a:pt x="14" y="24"/>
                  </a:cubicBezTo>
                  <a:cubicBezTo>
                    <a:pt x="13" y="24"/>
                    <a:pt x="11" y="24"/>
                    <a:pt x="10" y="23"/>
                  </a:cubicBezTo>
                  <a:cubicBezTo>
                    <a:pt x="8" y="24"/>
                    <a:pt x="7" y="25"/>
                    <a:pt x="7" y="26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2"/>
                    <a:pt x="24" y="45"/>
                    <a:pt x="15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2" y="33"/>
                    <a:pt x="4" y="32"/>
                  </a:cubicBezTo>
                  <a:cubicBezTo>
                    <a:pt x="2" y="31"/>
                    <a:pt x="1" y="29"/>
                    <a:pt x="1" y="27"/>
                  </a:cubicBezTo>
                  <a:cubicBezTo>
                    <a:pt x="1" y="25"/>
                    <a:pt x="3" y="23"/>
                    <a:pt x="6" y="22"/>
                  </a:cubicBezTo>
                  <a:cubicBezTo>
                    <a:pt x="4" y="20"/>
                    <a:pt x="2" y="17"/>
                    <a:pt x="2" y="14"/>
                  </a:cubicBezTo>
                  <a:cubicBezTo>
                    <a:pt x="2" y="9"/>
                    <a:pt x="7" y="5"/>
                    <a:pt x="14" y="5"/>
                  </a:cubicBezTo>
                  <a:cubicBezTo>
                    <a:pt x="16" y="5"/>
                    <a:pt x="18" y="5"/>
                    <a:pt x="20" y="6"/>
                  </a:cubicBezTo>
                  <a:cubicBezTo>
                    <a:pt x="21" y="2"/>
                    <a:pt x="23" y="0"/>
                    <a:pt x="27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7"/>
                  </a:moveTo>
                  <a:cubicBezTo>
                    <a:pt x="6" y="40"/>
                    <a:pt x="9" y="41"/>
                    <a:pt x="15" y="41"/>
                  </a:cubicBezTo>
                  <a:cubicBezTo>
                    <a:pt x="21" y="41"/>
                    <a:pt x="23" y="40"/>
                    <a:pt x="23" y="37"/>
                  </a:cubicBezTo>
                  <a:cubicBezTo>
                    <a:pt x="23" y="35"/>
                    <a:pt x="22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4"/>
                    <a:pt x="6" y="35"/>
                    <a:pt x="6" y="37"/>
                  </a:cubicBezTo>
                  <a:moveTo>
                    <a:pt x="9" y="14"/>
                  </a:moveTo>
                  <a:cubicBezTo>
                    <a:pt x="9" y="18"/>
                    <a:pt x="11" y="20"/>
                    <a:pt x="14" y="20"/>
                  </a:cubicBezTo>
                  <a:cubicBezTo>
                    <a:pt x="18" y="20"/>
                    <a:pt x="20" y="18"/>
                    <a:pt x="20" y="14"/>
                  </a:cubicBezTo>
                  <a:cubicBezTo>
                    <a:pt x="20" y="11"/>
                    <a:pt x="17" y="9"/>
                    <a:pt x="14" y="9"/>
                  </a:cubicBezTo>
                  <a:cubicBezTo>
                    <a:pt x="11" y="9"/>
                    <a:pt x="9" y="11"/>
                    <a:pt x="9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5"/>
            <p:cNvSpPr>
              <a:spLocks/>
            </p:cNvSpPr>
            <p:nvPr userDrawn="1"/>
          </p:nvSpPr>
          <p:spPr bwMode="auto">
            <a:xfrm>
              <a:off x="5409611" y="2587649"/>
              <a:ext cx="66675" cy="144463"/>
            </a:xfrm>
            <a:custGeom>
              <a:avLst/>
              <a:gdLst>
                <a:gd name="T0" fmla="*/ 11 w 18"/>
                <a:gd name="T1" fmla="*/ 8 h 38"/>
                <a:gd name="T2" fmla="*/ 18 w 18"/>
                <a:gd name="T3" fmla="*/ 8 h 38"/>
                <a:gd name="T4" fmla="*/ 18 w 18"/>
                <a:gd name="T5" fmla="*/ 13 h 38"/>
                <a:gd name="T6" fmla="*/ 11 w 18"/>
                <a:gd name="T7" fmla="*/ 13 h 38"/>
                <a:gd name="T8" fmla="*/ 11 w 18"/>
                <a:gd name="T9" fmla="*/ 27 h 38"/>
                <a:gd name="T10" fmla="*/ 15 w 18"/>
                <a:gd name="T11" fmla="*/ 33 h 38"/>
                <a:gd name="T12" fmla="*/ 18 w 18"/>
                <a:gd name="T13" fmla="*/ 33 h 38"/>
                <a:gd name="T14" fmla="*/ 18 w 18"/>
                <a:gd name="T15" fmla="*/ 38 h 38"/>
                <a:gd name="T16" fmla="*/ 14 w 18"/>
                <a:gd name="T17" fmla="*/ 38 h 38"/>
                <a:gd name="T18" fmla="*/ 5 w 18"/>
                <a:gd name="T19" fmla="*/ 27 h 38"/>
                <a:gd name="T20" fmla="*/ 5 w 18"/>
                <a:gd name="T21" fmla="*/ 13 h 38"/>
                <a:gd name="T22" fmla="*/ 0 w 18"/>
                <a:gd name="T23" fmla="*/ 13 h 38"/>
                <a:gd name="T24" fmla="*/ 0 w 18"/>
                <a:gd name="T25" fmla="*/ 8 h 38"/>
                <a:gd name="T26" fmla="*/ 5 w 18"/>
                <a:gd name="T27" fmla="*/ 8 h 38"/>
                <a:gd name="T28" fmla="*/ 5 w 18"/>
                <a:gd name="T29" fmla="*/ 1 h 38"/>
                <a:gd name="T30" fmla="*/ 11 w 18"/>
                <a:gd name="T31" fmla="*/ 0 h 38"/>
                <a:gd name="T32" fmla="*/ 11 w 18"/>
                <a:gd name="T3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8">
                  <a:moveTo>
                    <a:pt x="11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1"/>
                    <a:pt x="12" y="33"/>
                    <a:pt x="15" y="33"/>
                  </a:cubicBezTo>
                  <a:cubicBezTo>
                    <a:pt x="16" y="33"/>
                    <a:pt x="17" y="33"/>
                    <a:pt x="18" y="33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8"/>
                    <a:pt x="15" y="38"/>
                    <a:pt x="14" y="38"/>
                  </a:cubicBezTo>
                  <a:cubicBezTo>
                    <a:pt x="7" y="38"/>
                    <a:pt x="5" y="35"/>
                    <a:pt x="5" y="2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1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26"/>
            <p:cNvSpPr>
              <a:spLocks noEditPoints="1"/>
            </p:cNvSpPr>
            <p:nvPr userDrawn="1"/>
          </p:nvSpPr>
          <p:spPr bwMode="auto">
            <a:xfrm>
              <a:off x="5484224" y="2614637"/>
              <a:ext cx="104776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3"/>
                    <a:pt x="9" y="26"/>
                    <a:pt x="14" y="26"/>
                  </a:cubicBezTo>
                  <a:cubicBezTo>
                    <a:pt x="18" y="26"/>
                    <a:pt x="21" y="23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9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27"/>
            <p:cNvSpPr>
              <a:spLocks noEditPoints="1"/>
            </p:cNvSpPr>
            <p:nvPr userDrawn="1"/>
          </p:nvSpPr>
          <p:spPr bwMode="auto">
            <a:xfrm>
              <a:off x="5596937" y="2598762"/>
              <a:ext cx="109538" cy="171451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8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6 h 45"/>
                <a:gd name="T14" fmla="*/ 11 w 29"/>
                <a:gd name="T15" fmla="*/ 28 h 45"/>
                <a:gd name="T16" fmla="*/ 19 w 29"/>
                <a:gd name="T17" fmla="*/ 29 h 45"/>
                <a:gd name="T18" fmla="*/ 29 w 29"/>
                <a:gd name="T19" fmla="*/ 36 h 45"/>
                <a:gd name="T20" fmla="*/ 14 w 29"/>
                <a:gd name="T21" fmla="*/ 45 h 45"/>
                <a:gd name="T22" fmla="*/ 0 w 29"/>
                <a:gd name="T23" fmla="*/ 37 h 45"/>
                <a:gd name="T24" fmla="*/ 4 w 29"/>
                <a:gd name="T25" fmla="*/ 32 h 45"/>
                <a:gd name="T26" fmla="*/ 1 w 29"/>
                <a:gd name="T27" fmla="*/ 27 h 45"/>
                <a:gd name="T28" fmla="*/ 6 w 29"/>
                <a:gd name="T29" fmla="*/ 22 h 45"/>
                <a:gd name="T30" fmla="*/ 2 w 29"/>
                <a:gd name="T31" fmla="*/ 14 h 45"/>
                <a:gd name="T32" fmla="*/ 14 w 29"/>
                <a:gd name="T33" fmla="*/ 5 h 45"/>
                <a:gd name="T34" fmla="*/ 20 w 29"/>
                <a:gd name="T35" fmla="*/ 6 h 45"/>
                <a:gd name="T36" fmla="*/ 26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7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7 h 45"/>
                <a:gd name="T54" fmla="*/ 8 w 29"/>
                <a:gd name="T55" fmla="*/ 14 h 45"/>
                <a:gd name="T56" fmla="*/ 14 w 29"/>
                <a:gd name="T57" fmla="*/ 20 h 45"/>
                <a:gd name="T58" fmla="*/ 19 w 29"/>
                <a:gd name="T59" fmla="*/ 14 h 45"/>
                <a:gd name="T60" fmla="*/ 14 w 29"/>
                <a:gd name="T61" fmla="*/ 9 h 45"/>
                <a:gd name="T62" fmla="*/ 8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7" y="5"/>
                    <a:pt x="27" y="5"/>
                  </a:cubicBezTo>
                  <a:cubicBezTo>
                    <a:pt x="25" y="5"/>
                    <a:pt x="23" y="6"/>
                    <a:pt x="23" y="8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1" y="24"/>
                    <a:pt x="14" y="24"/>
                  </a:cubicBezTo>
                  <a:cubicBezTo>
                    <a:pt x="13" y="24"/>
                    <a:pt x="11" y="24"/>
                    <a:pt x="10" y="23"/>
                  </a:cubicBezTo>
                  <a:cubicBezTo>
                    <a:pt x="8" y="24"/>
                    <a:pt x="7" y="25"/>
                    <a:pt x="7" y="26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2"/>
                    <a:pt x="24" y="45"/>
                    <a:pt x="14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1" y="33"/>
                    <a:pt x="4" y="32"/>
                  </a:cubicBezTo>
                  <a:cubicBezTo>
                    <a:pt x="2" y="31"/>
                    <a:pt x="1" y="29"/>
                    <a:pt x="1" y="27"/>
                  </a:cubicBezTo>
                  <a:cubicBezTo>
                    <a:pt x="1" y="25"/>
                    <a:pt x="3" y="23"/>
                    <a:pt x="6" y="22"/>
                  </a:cubicBezTo>
                  <a:cubicBezTo>
                    <a:pt x="3" y="20"/>
                    <a:pt x="2" y="17"/>
                    <a:pt x="2" y="14"/>
                  </a:cubicBezTo>
                  <a:cubicBezTo>
                    <a:pt x="2" y="9"/>
                    <a:pt x="7" y="5"/>
                    <a:pt x="14" y="5"/>
                  </a:cubicBezTo>
                  <a:cubicBezTo>
                    <a:pt x="16" y="5"/>
                    <a:pt x="18" y="5"/>
                    <a:pt x="20" y="6"/>
                  </a:cubicBezTo>
                  <a:cubicBezTo>
                    <a:pt x="20" y="2"/>
                    <a:pt x="23" y="0"/>
                    <a:pt x="26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7"/>
                  </a:moveTo>
                  <a:cubicBezTo>
                    <a:pt x="6" y="40"/>
                    <a:pt x="9" y="41"/>
                    <a:pt x="15" y="41"/>
                  </a:cubicBezTo>
                  <a:cubicBezTo>
                    <a:pt x="20" y="41"/>
                    <a:pt x="23" y="40"/>
                    <a:pt x="23" y="37"/>
                  </a:cubicBezTo>
                  <a:cubicBezTo>
                    <a:pt x="23" y="35"/>
                    <a:pt x="21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6" y="34"/>
                    <a:pt x="6" y="35"/>
                    <a:pt x="6" y="37"/>
                  </a:cubicBezTo>
                  <a:moveTo>
                    <a:pt x="8" y="14"/>
                  </a:moveTo>
                  <a:cubicBezTo>
                    <a:pt x="8" y="18"/>
                    <a:pt x="11" y="20"/>
                    <a:pt x="14" y="20"/>
                  </a:cubicBezTo>
                  <a:cubicBezTo>
                    <a:pt x="17" y="20"/>
                    <a:pt x="19" y="18"/>
                    <a:pt x="19" y="14"/>
                  </a:cubicBezTo>
                  <a:cubicBezTo>
                    <a:pt x="19" y="11"/>
                    <a:pt x="17" y="9"/>
                    <a:pt x="14" y="9"/>
                  </a:cubicBezTo>
                  <a:cubicBezTo>
                    <a:pt x="11" y="9"/>
                    <a:pt x="8" y="11"/>
                    <a:pt x="8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28"/>
            <p:cNvSpPr>
              <a:spLocks noEditPoints="1"/>
            </p:cNvSpPr>
            <p:nvPr userDrawn="1"/>
          </p:nvSpPr>
          <p:spPr bwMode="auto">
            <a:xfrm>
              <a:off x="5706475" y="2614637"/>
              <a:ext cx="104776" cy="117476"/>
            </a:xfrm>
            <a:custGeom>
              <a:avLst/>
              <a:gdLst>
                <a:gd name="T0" fmla="*/ 7 w 28"/>
                <a:gd name="T1" fmla="*/ 17 h 31"/>
                <a:gd name="T2" fmla="*/ 15 w 28"/>
                <a:gd name="T3" fmla="*/ 26 h 31"/>
                <a:gd name="T4" fmla="*/ 22 w 28"/>
                <a:gd name="T5" fmla="*/ 21 h 31"/>
                <a:gd name="T6" fmla="*/ 28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6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3 h 31"/>
                <a:gd name="T22" fmla="*/ 14 w 28"/>
                <a:gd name="T23" fmla="*/ 5 h 31"/>
                <a:gd name="T24" fmla="*/ 7 w 28"/>
                <a:gd name="T25" fmla="*/ 13 h 31"/>
                <a:gd name="T26" fmla="*/ 21 w 28"/>
                <a:gd name="T2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5" y="26"/>
                  </a:cubicBezTo>
                  <a:cubicBezTo>
                    <a:pt x="18" y="26"/>
                    <a:pt x="20" y="24"/>
                    <a:pt x="22" y="21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6" y="28"/>
                    <a:pt x="21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3" y="0"/>
                    <a:pt x="28" y="6"/>
                    <a:pt x="28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3"/>
                  </a:moveTo>
                  <a:cubicBezTo>
                    <a:pt x="21" y="8"/>
                    <a:pt x="19" y="5"/>
                    <a:pt x="14" y="5"/>
                  </a:cubicBezTo>
                  <a:cubicBezTo>
                    <a:pt x="10" y="5"/>
                    <a:pt x="8" y="8"/>
                    <a:pt x="7" y="13"/>
                  </a:cubicBezTo>
                  <a:lnTo>
                    <a:pt x="21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29"/>
            <p:cNvSpPr>
              <a:spLocks/>
            </p:cNvSpPr>
            <p:nvPr userDrawn="1"/>
          </p:nvSpPr>
          <p:spPr bwMode="auto">
            <a:xfrm>
              <a:off x="5816014" y="2587649"/>
              <a:ext cx="71438" cy="144463"/>
            </a:xfrm>
            <a:custGeom>
              <a:avLst/>
              <a:gdLst>
                <a:gd name="T0" fmla="*/ 12 w 19"/>
                <a:gd name="T1" fmla="*/ 8 h 38"/>
                <a:gd name="T2" fmla="*/ 18 w 19"/>
                <a:gd name="T3" fmla="*/ 8 h 38"/>
                <a:gd name="T4" fmla="*/ 18 w 19"/>
                <a:gd name="T5" fmla="*/ 13 h 38"/>
                <a:gd name="T6" fmla="*/ 12 w 19"/>
                <a:gd name="T7" fmla="*/ 13 h 38"/>
                <a:gd name="T8" fmla="*/ 12 w 19"/>
                <a:gd name="T9" fmla="*/ 27 h 38"/>
                <a:gd name="T10" fmla="*/ 16 w 19"/>
                <a:gd name="T11" fmla="*/ 33 h 38"/>
                <a:gd name="T12" fmla="*/ 19 w 19"/>
                <a:gd name="T13" fmla="*/ 33 h 38"/>
                <a:gd name="T14" fmla="*/ 19 w 19"/>
                <a:gd name="T15" fmla="*/ 38 h 38"/>
                <a:gd name="T16" fmla="*/ 14 w 19"/>
                <a:gd name="T17" fmla="*/ 38 h 38"/>
                <a:gd name="T18" fmla="*/ 5 w 19"/>
                <a:gd name="T19" fmla="*/ 27 h 38"/>
                <a:gd name="T20" fmla="*/ 5 w 19"/>
                <a:gd name="T21" fmla="*/ 13 h 38"/>
                <a:gd name="T22" fmla="*/ 0 w 19"/>
                <a:gd name="T23" fmla="*/ 13 h 38"/>
                <a:gd name="T24" fmla="*/ 0 w 19"/>
                <a:gd name="T25" fmla="*/ 8 h 38"/>
                <a:gd name="T26" fmla="*/ 5 w 19"/>
                <a:gd name="T27" fmla="*/ 8 h 38"/>
                <a:gd name="T28" fmla="*/ 6 w 19"/>
                <a:gd name="T29" fmla="*/ 1 h 38"/>
                <a:gd name="T30" fmla="*/ 12 w 19"/>
                <a:gd name="T31" fmla="*/ 0 h 38"/>
                <a:gd name="T32" fmla="*/ 12 w 19"/>
                <a:gd name="T3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8">
                  <a:moveTo>
                    <a:pt x="12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31"/>
                    <a:pt x="12" y="33"/>
                    <a:pt x="16" y="33"/>
                  </a:cubicBezTo>
                  <a:cubicBezTo>
                    <a:pt x="17" y="33"/>
                    <a:pt x="18" y="33"/>
                    <a:pt x="19" y="33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38"/>
                    <a:pt x="16" y="38"/>
                    <a:pt x="14" y="38"/>
                  </a:cubicBezTo>
                  <a:cubicBezTo>
                    <a:pt x="8" y="38"/>
                    <a:pt x="5" y="35"/>
                    <a:pt x="5" y="2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0"/>
            <p:cNvSpPr>
              <a:spLocks/>
            </p:cNvSpPr>
            <p:nvPr userDrawn="1"/>
          </p:nvSpPr>
          <p:spPr bwMode="auto">
            <a:xfrm>
              <a:off x="5901739" y="2581299"/>
              <a:ext cx="90488" cy="146051"/>
            </a:xfrm>
            <a:custGeom>
              <a:avLst/>
              <a:gdLst>
                <a:gd name="T0" fmla="*/ 6 w 24"/>
                <a:gd name="T1" fmla="*/ 0 h 39"/>
                <a:gd name="T2" fmla="*/ 6 w 24"/>
                <a:gd name="T3" fmla="*/ 15 h 39"/>
                <a:gd name="T4" fmla="*/ 15 w 24"/>
                <a:gd name="T5" fmla="*/ 9 h 39"/>
                <a:gd name="T6" fmla="*/ 24 w 24"/>
                <a:gd name="T7" fmla="*/ 21 h 39"/>
                <a:gd name="T8" fmla="*/ 24 w 24"/>
                <a:gd name="T9" fmla="*/ 39 h 39"/>
                <a:gd name="T10" fmla="*/ 18 w 24"/>
                <a:gd name="T11" fmla="*/ 39 h 39"/>
                <a:gd name="T12" fmla="*/ 18 w 24"/>
                <a:gd name="T13" fmla="*/ 21 h 39"/>
                <a:gd name="T14" fmla="*/ 13 w 24"/>
                <a:gd name="T15" fmla="*/ 14 h 39"/>
                <a:gd name="T16" fmla="*/ 6 w 24"/>
                <a:gd name="T17" fmla="*/ 23 h 39"/>
                <a:gd name="T18" fmla="*/ 6 w 24"/>
                <a:gd name="T19" fmla="*/ 39 h 39"/>
                <a:gd name="T20" fmla="*/ 0 w 24"/>
                <a:gd name="T21" fmla="*/ 39 h 39"/>
                <a:gd name="T22" fmla="*/ 0 w 24"/>
                <a:gd name="T23" fmla="*/ 0 h 39"/>
                <a:gd name="T24" fmla="*/ 6 w 24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9">
                  <a:moveTo>
                    <a:pt x="6" y="0"/>
                  </a:move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9"/>
                    <a:pt x="15" y="9"/>
                  </a:cubicBezTo>
                  <a:cubicBezTo>
                    <a:pt x="21" y="9"/>
                    <a:pt x="24" y="13"/>
                    <a:pt x="24" y="21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7"/>
                    <a:pt x="16" y="14"/>
                    <a:pt x="13" y="14"/>
                  </a:cubicBezTo>
                  <a:cubicBezTo>
                    <a:pt x="9" y="14"/>
                    <a:pt x="6" y="18"/>
                    <a:pt x="6" y="23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31"/>
            <p:cNvSpPr>
              <a:spLocks noEditPoints="1"/>
            </p:cNvSpPr>
            <p:nvPr userDrawn="1"/>
          </p:nvSpPr>
          <p:spPr bwMode="auto">
            <a:xfrm>
              <a:off x="6011278" y="2614637"/>
              <a:ext cx="101601" cy="117476"/>
            </a:xfrm>
            <a:custGeom>
              <a:avLst/>
              <a:gdLst>
                <a:gd name="T0" fmla="*/ 7 w 27"/>
                <a:gd name="T1" fmla="*/ 17 h 31"/>
                <a:gd name="T2" fmla="*/ 14 w 27"/>
                <a:gd name="T3" fmla="*/ 26 h 31"/>
                <a:gd name="T4" fmla="*/ 21 w 27"/>
                <a:gd name="T5" fmla="*/ 21 h 31"/>
                <a:gd name="T6" fmla="*/ 27 w 27"/>
                <a:gd name="T7" fmla="*/ 22 h 31"/>
                <a:gd name="T8" fmla="*/ 14 w 27"/>
                <a:gd name="T9" fmla="*/ 31 h 31"/>
                <a:gd name="T10" fmla="*/ 0 w 27"/>
                <a:gd name="T11" fmla="*/ 16 h 31"/>
                <a:gd name="T12" fmla="*/ 14 w 27"/>
                <a:gd name="T13" fmla="*/ 0 h 31"/>
                <a:gd name="T14" fmla="*/ 27 w 27"/>
                <a:gd name="T15" fmla="*/ 16 h 31"/>
                <a:gd name="T16" fmla="*/ 27 w 27"/>
                <a:gd name="T17" fmla="*/ 17 h 31"/>
                <a:gd name="T18" fmla="*/ 7 w 27"/>
                <a:gd name="T19" fmla="*/ 17 h 31"/>
                <a:gd name="T20" fmla="*/ 21 w 27"/>
                <a:gd name="T21" fmla="*/ 13 h 31"/>
                <a:gd name="T22" fmla="*/ 14 w 27"/>
                <a:gd name="T23" fmla="*/ 5 h 31"/>
                <a:gd name="T24" fmla="*/ 7 w 27"/>
                <a:gd name="T25" fmla="*/ 13 h 31"/>
                <a:gd name="T26" fmla="*/ 21 w 27"/>
                <a:gd name="T2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7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0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7"/>
                    <a:pt x="5" y="0"/>
                    <a:pt x="14" y="0"/>
                  </a:cubicBezTo>
                  <a:cubicBezTo>
                    <a:pt x="22" y="0"/>
                    <a:pt x="27" y="6"/>
                    <a:pt x="27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3"/>
                  </a:moveTo>
                  <a:cubicBezTo>
                    <a:pt x="20" y="8"/>
                    <a:pt x="18" y="5"/>
                    <a:pt x="14" y="5"/>
                  </a:cubicBezTo>
                  <a:cubicBezTo>
                    <a:pt x="10" y="5"/>
                    <a:pt x="7" y="8"/>
                    <a:pt x="7" y="13"/>
                  </a:cubicBezTo>
                  <a:lnTo>
                    <a:pt x="21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32"/>
            <p:cNvSpPr>
              <a:spLocks/>
            </p:cNvSpPr>
            <p:nvPr userDrawn="1"/>
          </p:nvSpPr>
          <p:spPr bwMode="auto">
            <a:xfrm>
              <a:off x="6131929" y="2614637"/>
              <a:ext cx="60325" cy="112713"/>
            </a:xfrm>
            <a:custGeom>
              <a:avLst/>
              <a:gdLst>
                <a:gd name="T0" fmla="*/ 16 w 16"/>
                <a:gd name="T1" fmla="*/ 7 h 30"/>
                <a:gd name="T2" fmla="*/ 15 w 16"/>
                <a:gd name="T3" fmla="*/ 7 h 30"/>
                <a:gd name="T4" fmla="*/ 7 w 16"/>
                <a:gd name="T5" fmla="*/ 16 h 30"/>
                <a:gd name="T6" fmla="*/ 7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8 h 30"/>
                <a:gd name="T16" fmla="*/ 14 w 16"/>
                <a:gd name="T17" fmla="*/ 0 h 30"/>
                <a:gd name="T18" fmla="*/ 16 w 16"/>
                <a:gd name="T19" fmla="*/ 1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3"/>
                    <a:pt x="10" y="0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33"/>
            <p:cNvSpPr>
              <a:spLocks/>
            </p:cNvSpPr>
            <p:nvPr userDrawn="1"/>
          </p:nvSpPr>
          <p:spPr bwMode="auto">
            <a:xfrm>
              <a:off x="4603155" y="2836888"/>
              <a:ext cx="95251" cy="147638"/>
            </a:xfrm>
            <a:custGeom>
              <a:avLst/>
              <a:gdLst>
                <a:gd name="T0" fmla="*/ 17 w 60"/>
                <a:gd name="T1" fmla="*/ 0 h 93"/>
                <a:gd name="T2" fmla="*/ 17 w 60"/>
                <a:gd name="T3" fmla="*/ 79 h 93"/>
                <a:gd name="T4" fmla="*/ 60 w 60"/>
                <a:gd name="T5" fmla="*/ 79 h 93"/>
                <a:gd name="T6" fmla="*/ 60 w 60"/>
                <a:gd name="T7" fmla="*/ 93 h 93"/>
                <a:gd name="T8" fmla="*/ 0 w 60"/>
                <a:gd name="T9" fmla="*/ 93 h 93"/>
                <a:gd name="T10" fmla="*/ 0 w 60"/>
                <a:gd name="T11" fmla="*/ 0 h 93"/>
                <a:gd name="T12" fmla="*/ 17 w 60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93">
                  <a:moveTo>
                    <a:pt x="17" y="0"/>
                  </a:moveTo>
                  <a:lnTo>
                    <a:pt x="17" y="79"/>
                  </a:lnTo>
                  <a:lnTo>
                    <a:pt x="60" y="79"/>
                  </a:lnTo>
                  <a:lnTo>
                    <a:pt x="60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34"/>
            <p:cNvSpPr>
              <a:spLocks noEditPoints="1"/>
            </p:cNvSpPr>
            <p:nvPr userDrawn="1"/>
          </p:nvSpPr>
          <p:spPr bwMode="auto">
            <a:xfrm>
              <a:off x="4701581" y="2871813"/>
              <a:ext cx="104776" cy="117476"/>
            </a:xfrm>
            <a:custGeom>
              <a:avLst/>
              <a:gdLst>
                <a:gd name="T0" fmla="*/ 7 w 28"/>
                <a:gd name="T1" fmla="*/ 17 h 31"/>
                <a:gd name="T2" fmla="*/ 14 w 28"/>
                <a:gd name="T3" fmla="*/ 26 h 31"/>
                <a:gd name="T4" fmla="*/ 21 w 28"/>
                <a:gd name="T5" fmla="*/ 21 h 31"/>
                <a:gd name="T6" fmla="*/ 27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5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2 h 31"/>
                <a:gd name="T22" fmla="*/ 14 w 28"/>
                <a:gd name="T23" fmla="*/ 5 h 31"/>
                <a:gd name="T24" fmla="*/ 7 w 28"/>
                <a:gd name="T25" fmla="*/ 12 h 31"/>
                <a:gd name="T26" fmla="*/ 21 w 28"/>
                <a:gd name="T2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7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1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5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2"/>
                  </a:moveTo>
                  <a:cubicBezTo>
                    <a:pt x="21" y="7"/>
                    <a:pt x="18" y="5"/>
                    <a:pt x="14" y="5"/>
                  </a:cubicBezTo>
                  <a:cubicBezTo>
                    <a:pt x="10" y="5"/>
                    <a:pt x="7" y="8"/>
                    <a:pt x="7" y="12"/>
                  </a:cubicBezTo>
                  <a:lnTo>
                    <a:pt x="21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35"/>
            <p:cNvSpPr>
              <a:spLocks noEditPoints="1"/>
            </p:cNvSpPr>
            <p:nvPr userDrawn="1"/>
          </p:nvSpPr>
          <p:spPr bwMode="auto">
            <a:xfrm>
              <a:off x="4817469" y="2871813"/>
              <a:ext cx="101601" cy="117476"/>
            </a:xfrm>
            <a:custGeom>
              <a:avLst/>
              <a:gdLst>
                <a:gd name="T0" fmla="*/ 14 w 27"/>
                <a:gd name="T1" fmla="*/ 0 h 31"/>
                <a:gd name="T2" fmla="*/ 26 w 27"/>
                <a:gd name="T3" fmla="*/ 12 h 31"/>
                <a:gd name="T4" fmla="*/ 26 w 27"/>
                <a:gd name="T5" fmla="*/ 24 h 31"/>
                <a:gd name="T6" fmla="*/ 27 w 27"/>
                <a:gd name="T7" fmla="*/ 30 h 31"/>
                <a:gd name="T8" fmla="*/ 20 w 27"/>
                <a:gd name="T9" fmla="*/ 30 h 31"/>
                <a:gd name="T10" fmla="*/ 20 w 27"/>
                <a:gd name="T11" fmla="*/ 25 h 31"/>
                <a:gd name="T12" fmla="*/ 10 w 27"/>
                <a:gd name="T13" fmla="*/ 31 h 31"/>
                <a:gd name="T14" fmla="*/ 0 w 27"/>
                <a:gd name="T15" fmla="*/ 22 h 31"/>
                <a:gd name="T16" fmla="*/ 19 w 27"/>
                <a:gd name="T17" fmla="*/ 12 h 31"/>
                <a:gd name="T18" fmla="*/ 20 w 27"/>
                <a:gd name="T19" fmla="*/ 12 h 31"/>
                <a:gd name="T20" fmla="*/ 20 w 27"/>
                <a:gd name="T21" fmla="*/ 10 h 31"/>
                <a:gd name="T22" fmla="*/ 13 w 27"/>
                <a:gd name="T23" fmla="*/ 5 h 31"/>
                <a:gd name="T24" fmla="*/ 7 w 27"/>
                <a:gd name="T25" fmla="*/ 9 h 31"/>
                <a:gd name="T26" fmla="*/ 1 w 27"/>
                <a:gd name="T27" fmla="*/ 9 h 31"/>
                <a:gd name="T28" fmla="*/ 14 w 27"/>
                <a:gd name="T29" fmla="*/ 0 h 31"/>
                <a:gd name="T30" fmla="*/ 18 w 27"/>
                <a:gd name="T31" fmla="*/ 16 h 31"/>
                <a:gd name="T32" fmla="*/ 7 w 27"/>
                <a:gd name="T33" fmla="*/ 22 h 31"/>
                <a:gd name="T34" fmla="*/ 12 w 27"/>
                <a:gd name="T35" fmla="*/ 26 h 31"/>
                <a:gd name="T36" fmla="*/ 20 w 27"/>
                <a:gd name="T37" fmla="*/ 18 h 31"/>
                <a:gd name="T38" fmla="*/ 20 w 27"/>
                <a:gd name="T39" fmla="*/ 16 h 31"/>
                <a:gd name="T40" fmla="*/ 18 w 27"/>
                <a:gd name="T4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31">
                  <a:moveTo>
                    <a:pt x="14" y="0"/>
                  </a:moveTo>
                  <a:cubicBezTo>
                    <a:pt x="23" y="0"/>
                    <a:pt x="26" y="4"/>
                    <a:pt x="26" y="12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7"/>
                    <a:pt x="26" y="29"/>
                    <a:pt x="27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9"/>
                    <a:pt x="20" y="27"/>
                    <a:pt x="20" y="25"/>
                  </a:cubicBezTo>
                  <a:cubicBezTo>
                    <a:pt x="18" y="29"/>
                    <a:pt x="14" y="31"/>
                    <a:pt x="10" y="31"/>
                  </a:cubicBezTo>
                  <a:cubicBezTo>
                    <a:pt x="4" y="31"/>
                    <a:pt x="0" y="27"/>
                    <a:pt x="0" y="22"/>
                  </a:cubicBezTo>
                  <a:cubicBezTo>
                    <a:pt x="0" y="15"/>
                    <a:pt x="6" y="12"/>
                    <a:pt x="1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7"/>
                    <a:pt x="18" y="5"/>
                    <a:pt x="13" y="5"/>
                  </a:cubicBezTo>
                  <a:cubicBezTo>
                    <a:pt x="10" y="5"/>
                    <a:pt x="7" y="6"/>
                    <a:pt x="7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3"/>
                    <a:pt x="6" y="0"/>
                    <a:pt x="14" y="0"/>
                  </a:cubicBezTo>
                  <a:moveTo>
                    <a:pt x="18" y="16"/>
                  </a:moveTo>
                  <a:cubicBezTo>
                    <a:pt x="10" y="16"/>
                    <a:pt x="7" y="18"/>
                    <a:pt x="7" y="22"/>
                  </a:cubicBezTo>
                  <a:cubicBezTo>
                    <a:pt x="7" y="24"/>
                    <a:pt x="9" y="26"/>
                    <a:pt x="12" y="26"/>
                  </a:cubicBezTo>
                  <a:cubicBezTo>
                    <a:pt x="16" y="26"/>
                    <a:pt x="20" y="22"/>
                    <a:pt x="20" y="18"/>
                  </a:cubicBezTo>
                  <a:cubicBezTo>
                    <a:pt x="20" y="16"/>
                    <a:pt x="20" y="16"/>
                    <a:pt x="20" y="16"/>
                  </a:cubicBezTo>
                  <a:lnTo>
                    <a:pt x="18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36"/>
            <p:cNvSpPr>
              <a:spLocks/>
            </p:cNvSpPr>
            <p:nvPr userDrawn="1"/>
          </p:nvSpPr>
          <p:spPr bwMode="auto">
            <a:xfrm>
              <a:off x="4938120" y="2871813"/>
              <a:ext cx="60325" cy="112713"/>
            </a:xfrm>
            <a:custGeom>
              <a:avLst/>
              <a:gdLst>
                <a:gd name="T0" fmla="*/ 16 w 16"/>
                <a:gd name="T1" fmla="*/ 7 h 30"/>
                <a:gd name="T2" fmla="*/ 14 w 16"/>
                <a:gd name="T3" fmla="*/ 7 h 30"/>
                <a:gd name="T4" fmla="*/ 7 w 16"/>
                <a:gd name="T5" fmla="*/ 16 h 30"/>
                <a:gd name="T6" fmla="*/ 7 w 16"/>
                <a:gd name="T7" fmla="*/ 30 h 30"/>
                <a:gd name="T8" fmla="*/ 0 w 16"/>
                <a:gd name="T9" fmla="*/ 30 h 30"/>
                <a:gd name="T10" fmla="*/ 0 w 16"/>
                <a:gd name="T11" fmla="*/ 1 h 30"/>
                <a:gd name="T12" fmla="*/ 6 w 16"/>
                <a:gd name="T13" fmla="*/ 1 h 30"/>
                <a:gd name="T14" fmla="*/ 6 w 16"/>
                <a:gd name="T15" fmla="*/ 7 h 30"/>
                <a:gd name="T16" fmla="*/ 14 w 16"/>
                <a:gd name="T17" fmla="*/ 0 h 30"/>
                <a:gd name="T18" fmla="*/ 16 w 16"/>
                <a:gd name="T19" fmla="*/ 0 h 30"/>
                <a:gd name="T20" fmla="*/ 16 w 16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0">
                  <a:moveTo>
                    <a:pt x="16" y="7"/>
                  </a:moveTo>
                  <a:cubicBezTo>
                    <a:pt x="15" y="7"/>
                    <a:pt x="15" y="7"/>
                    <a:pt x="14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3"/>
                    <a:pt x="10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37"/>
            <p:cNvSpPr>
              <a:spLocks/>
            </p:cNvSpPr>
            <p:nvPr userDrawn="1"/>
          </p:nvSpPr>
          <p:spPr bwMode="auto">
            <a:xfrm>
              <a:off x="5009558" y="2871813"/>
              <a:ext cx="90488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1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3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7"/>
                    <a:pt x="16" y="5"/>
                    <a:pt x="13" y="5"/>
                  </a:cubicBezTo>
                  <a:cubicBezTo>
                    <a:pt x="9" y="5"/>
                    <a:pt x="6" y="8"/>
                    <a:pt x="6" y="1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38"/>
            <p:cNvSpPr>
              <a:spLocks noEditPoints="1"/>
            </p:cNvSpPr>
            <p:nvPr userDrawn="1"/>
          </p:nvSpPr>
          <p:spPr bwMode="auto">
            <a:xfrm>
              <a:off x="5127034" y="2836888"/>
              <a:ext cx="22225" cy="147638"/>
            </a:xfrm>
            <a:custGeom>
              <a:avLst/>
              <a:gdLst>
                <a:gd name="T0" fmla="*/ 14 w 14"/>
                <a:gd name="T1" fmla="*/ 12 h 93"/>
                <a:gd name="T2" fmla="*/ 0 w 14"/>
                <a:gd name="T3" fmla="*/ 12 h 93"/>
                <a:gd name="T4" fmla="*/ 0 w 14"/>
                <a:gd name="T5" fmla="*/ 0 h 93"/>
                <a:gd name="T6" fmla="*/ 14 w 14"/>
                <a:gd name="T7" fmla="*/ 0 h 93"/>
                <a:gd name="T8" fmla="*/ 14 w 14"/>
                <a:gd name="T9" fmla="*/ 12 h 93"/>
                <a:gd name="T10" fmla="*/ 14 w 14"/>
                <a:gd name="T11" fmla="*/ 93 h 93"/>
                <a:gd name="T12" fmla="*/ 0 w 14"/>
                <a:gd name="T13" fmla="*/ 93 h 93"/>
                <a:gd name="T14" fmla="*/ 0 w 14"/>
                <a:gd name="T15" fmla="*/ 24 h 93"/>
                <a:gd name="T16" fmla="*/ 14 w 14"/>
                <a:gd name="T17" fmla="*/ 24 h 93"/>
                <a:gd name="T18" fmla="*/ 14 w 14"/>
                <a:gd name="T1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93">
                  <a:moveTo>
                    <a:pt x="14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  <a:moveTo>
                    <a:pt x="14" y="93"/>
                  </a:moveTo>
                  <a:lnTo>
                    <a:pt x="0" y="93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39"/>
            <p:cNvSpPr>
              <a:spLocks/>
            </p:cNvSpPr>
            <p:nvPr userDrawn="1"/>
          </p:nvSpPr>
          <p:spPr bwMode="auto">
            <a:xfrm>
              <a:off x="5176247" y="2871813"/>
              <a:ext cx="88901" cy="112713"/>
            </a:xfrm>
            <a:custGeom>
              <a:avLst/>
              <a:gdLst>
                <a:gd name="T0" fmla="*/ 6 w 24"/>
                <a:gd name="T1" fmla="*/ 1 h 30"/>
                <a:gd name="T2" fmla="*/ 6 w 24"/>
                <a:gd name="T3" fmla="*/ 6 h 30"/>
                <a:gd name="T4" fmla="*/ 15 w 24"/>
                <a:gd name="T5" fmla="*/ 0 h 30"/>
                <a:gd name="T6" fmla="*/ 24 w 24"/>
                <a:gd name="T7" fmla="*/ 11 h 30"/>
                <a:gd name="T8" fmla="*/ 24 w 24"/>
                <a:gd name="T9" fmla="*/ 30 h 30"/>
                <a:gd name="T10" fmla="*/ 18 w 24"/>
                <a:gd name="T11" fmla="*/ 30 h 30"/>
                <a:gd name="T12" fmla="*/ 18 w 24"/>
                <a:gd name="T13" fmla="*/ 12 h 30"/>
                <a:gd name="T14" fmla="*/ 13 w 24"/>
                <a:gd name="T15" fmla="*/ 5 h 30"/>
                <a:gd name="T16" fmla="*/ 6 w 24"/>
                <a:gd name="T17" fmla="*/ 13 h 30"/>
                <a:gd name="T18" fmla="*/ 6 w 24"/>
                <a:gd name="T19" fmla="*/ 30 h 30"/>
                <a:gd name="T20" fmla="*/ 0 w 24"/>
                <a:gd name="T21" fmla="*/ 30 h 30"/>
                <a:gd name="T22" fmla="*/ 0 w 24"/>
                <a:gd name="T23" fmla="*/ 1 h 30"/>
                <a:gd name="T24" fmla="*/ 6 w 2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8" y="2"/>
                    <a:pt x="11" y="0"/>
                    <a:pt x="15" y="0"/>
                  </a:cubicBezTo>
                  <a:cubicBezTo>
                    <a:pt x="21" y="0"/>
                    <a:pt x="24" y="4"/>
                    <a:pt x="24" y="1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7"/>
                    <a:pt x="16" y="5"/>
                    <a:pt x="13" y="5"/>
                  </a:cubicBezTo>
                  <a:cubicBezTo>
                    <a:pt x="9" y="5"/>
                    <a:pt x="6" y="8"/>
                    <a:pt x="6" y="1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40"/>
            <p:cNvSpPr>
              <a:spLocks noEditPoints="1"/>
            </p:cNvSpPr>
            <p:nvPr userDrawn="1"/>
          </p:nvSpPr>
          <p:spPr bwMode="auto">
            <a:xfrm>
              <a:off x="5281022" y="2855938"/>
              <a:ext cx="109538" cy="169863"/>
            </a:xfrm>
            <a:custGeom>
              <a:avLst/>
              <a:gdLst>
                <a:gd name="T0" fmla="*/ 29 w 29"/>
                <a:gd name="T1" fmla="*/ 5 h 45"/>
                <a:gd name="T2" fmla="*/ 27 w 29"/>
                <a:gd name="T3" fmla="*/ 5 h 45"/>
                <a:gd name="T4" fmla="*/ 23 w 29"/>
                <a:gd name="T5" fmla="*/ 7 h 45"/>
                <a:gd name="T6" fmla="*/ 26 w 29"/>
                <a:gd name="T7" fmla="*/ 14 h 45"/>
                <a:gd name="T8" fmla="*/ 14 w 29"/>
                <a:gd name="T9" fmla="*/ 24 h 45"/>
                <a:gd name="T10" fmla="*/ 10 w 29"/>
                <a:gd name="T11" fmla="*/ 23 h 45"/>
                <a:gd name="T12" fmla="*/ 7 w 29"/>
                <a:gd name="T13" fmla="*/ 25 h 45"/>
                <a:gd name="T14" fmla="*/ 11 w 29"/>
                <a:gd name="T15" fmla="*/ 28 h 45"/>
                <a:gd name="T16" fmla="*/ 19 w 29"/>
                <a:gd name="T17" fmla="*/ 28 h 45"/>
                <a:gd name="T18" fmla="*/ 29 w 29"/>
                <a:gd name="T19" fmla="*/ 36 h 45"/>
                <a:gd name="T20" fmla="*/ 14 w 29"/>
                <a:gd name="T21" fmla="*/ 45 h 45"/>
                <a:gd name="T22" fmla="*/ 0 w 29"/>
                <a:gd name="T23" fmla="*/ 37 h 45"/>
                <a:gd name="T24" fmla="*/ 4 w 29"/>
                <a:gd name="T25" fmla="*/ 31 h 45"/>
                <a:gd name="T26" fmla="*/ 1 w 29"/>
                <a:gd name="T27" fmla="*/ 27 h 45"/>
                <a:gd name="T28" fmla="*/ 6 w 29"/>
                <a:gd name="T29" fmla="*/ 21 h 45"/>
                <a:gd name="T30" fmla="*/ 2 w 29"/>
                <a:gd name="T31" fmla="*/ 14 h 45"/>
                <a:gd name="T32" fmla="*/ 14 w 29"/>
                <a:gd name="T33" fmla="*/ 4 h 45"/>
                <a:gd name="T34" fmla="*/ 20 w 29"/>
                <a:gd name="T35" fmla="*/ 6 h 45"/>
                <a:gd name="T36" fmla="*/ 27 w 29"/>
                <a:gd name="T37" fmla="*/ 0 h 45"/>
                <a:gd name="T38" fmla="*/ 29 w 29"/>
                <a:gd name="T39" fmla="*/ 0 h 45"/>
                <a:gd name="T40" fmla="*/ 29 w 29"/>
                <a:gd name="T41" fmla="*/ 5 h 45"/>
                <a:gd name="T42" fmla="*/ 6 w 29"/>
                <a:gd name="T43" fmla="*/ 36 h 45"/>
                <a:gd name="T44" fmla="*/ 15 w 29"/>
                <a:gd name="T45" fmla="*/ 41 h 45"/>
                <a:gd name="T46" fmla="*/ 23 w 29"/>
                <a:gd name="T47" fmla="*/ 37 h 45"/>
                <a:gd name="T48" fmla="*/ 18 w 29"/>
                <a:gd name="T49" fmla="*/ 34 h 45"/>
                <a:gd name="T50" fmla="*/ 8 w 29"/>
                <a:gd name="T51" fmla="*/ 33 h 45"/>
                <a:gd name="T52" fmla="*/ 6 w 29"/>
                <a:gd name="T53" fmla="*/ 36 h 45"/>
                <a:gd name="T54" fmla="*/ 8 w 29"/>
                <a:gd name="T55" fmla="*/ 14 h 45"/>
                <a:gd name="T56" fmla="*/ 14 w 29"/>
                <a:gd name="T57" fmla="*/ 20 h 45"/>
                <a:gd name="T58" fmla="*/ 19 w 29"/>
                <a:gd name="T59" fmla="*/ 14 h 45"/>
                <a:gd name="T60" fmla="*/ 14 w 29"/>
                <a:gd name="T61" fmla="*/ 8 h 45"/>
                <a:gd name="T62" fmla="*/ 8 w 29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5">
                  <a:moveTo>
                    <a:pt x="29" y="5"/>
                  </a:moveTo>
                  <a:cubicBezTo>
                    <a:pt x="28" y="5"/>
                    <a:pt x="28" y="5"/>
                    <a:pt x="27" y="5"/>
                  </a:cubicBezTo>
                  <a:cubicBezTo>
                    <a:pt x="25" y="5"/>
                    <a:pt x="23" y="6"/>
                    <a:pt x="23" y="7"/>
                  </a:cubicBezTo>
                  <a:cubicBezTo>
                    <a:pt x="25" y="10"/>
                    <a:pt x="26" y="12"/>
                    <a:pt x="26" y="14"/>
                  </a:cubicBezTo>
                  <a:cubicBezTo>
                    <a:pt x="26" y="20"/>
                    <a:pt x="21" y="24"/>
                    <a:pt x="14" y="24"/>
                  </a:cubicBezTo>
                  <a:cubicBezTo>
                    <a:pt x="13" y="24"/>
                    <a:pt x="11" y="23"/>
                    <a:pt x="10" y="23"/>
                  </a:cubicBezTo>
                  <a:cubicBezTo>
                    <a:pt x="8" y="24"/>
                    <a:pt x="7" y="24"/>
                    <a:pt x="7" y="25"/>
                  </a:cubicBezTo>
                  <a:cubicBezTo>
                    <a:pt x="7" y="27"/>
                    <a:pt x="8" y="28"/>
                    <a:pt x="11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6" y="29"/>
                    <a:pt x="29" y="32"/>
                    <a:pt x="29" y="36"/>
                  </a:cubicBezTo>
                  <a:cubicBezTo>
                    <a:pt x="29" y="41"/>
                    <a:pt x="24" y="45"/>
                    <a:pt x="14" y="45"/>
                  </a:cubicBezTo>
                  <a:cubicBezTo>
                    <a:pt x="5" y="45"/>
                    <a:pt x="0" y="42"/>
                    <a:pt x="0" y="37"/>
                  </a:cubicBezTo>
                  <a:cubicBezTo>
                    <a:pt x="0" y="35"/>
                    <a:pt x="1" y="32"/>
                    <a:pt x="4" y="31"/>
                  </a:cubicBezTo>
                  <a:cubicBezTo>
                    <a:pt x="2" y="30"/>
                    <a:pt x="1" y="29"/>
                    <a:pt x="1" y="27"/>
                  </a:cubicBezTo>
                  <a:cubicBezTo>
                    <a:pt x="1" y="24"/>
                    <a:pt x="3" y="22"/>
                    <a:pt x="6" y="21"/>
                  </a:cubicBezTo>
                  <a:cubicBezTo>
                    <a:pt x="3" y="20"/>
                    <a:pt x="2" y="17"/>
                    <a:pt x="2" y="14"/>
                  </a:cubicBezTo>
                  <a:cubicBezTo>
                    <a:pt x="2" y="9"/>
                    <a:pt x="7" y="4"/>
                    <a:pt x="14" y="4"/>
                  </a:cubicBezTo>
                  <a:cubicBezTo>
                    <a:pt x="16" y="4"/>
                    <a:pt x="18" y="5"/>
                    <a:pt x="20" y="6"/>
                  </a:cubicBezTo>
                  <a:cubicBezTo>
                    <a:pt x="20" y="2"/>
                    <a:pt x="23" y="0"/>
                    <a:pt x="27" y="0"/>
                  </a:cubicBezTo>
                  <a:cubicBezTo>
                    <a:pt x="27" y="0"/>
                    <a:pt x="28" y="0"/>
                    <a:pt x="29" y="0"/>
                  </a:cubicBezTo>
                  <a:lnTo>
                    <a:pt x="29" y="5"/>
                  </a:lnTo>
                  <a:close/>
                  <a:moveTo>
                    <a:pt x="6" y="36"/>
                  </a:moveTo>
                  <a:cubicBezTo>
                    <a:pt x="6" y="39"/>
                    <a:pt x="9" y="41"/>
                    <a:pt x="15" y="41"/>
                  </a:cubicBezTo>
                  <a:cubicBezTo>
                    <a:pt x="20" y="41"/>
                    <a:pt x="23" y="39"/>
                    <a:pt x="23" y="37"/>
                  </a:cubicBezTo>
                  <a:cubicBezTo>
                    <a:pt x="23" y="35"/>
                    <a:pt x="22" y="34"/>
                    <a:pt x="1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6" y="34"/>
                    <a:pt x="6" y="35"/>
                    <a:pt x="6" y="36"/>
                  </a:cubicBezTo>
                  <a:moveTo>
                    <a:pt x="8" y="14"/>
                  </a:moveTo>
                  <a:cubicBezTo>
                    <a:pt x="8" y="17"/>
                    <a:pt x="11" y="20"/>
                    <a:pt x="14" y="20"/>
                  </a:cubicBezTo>
                  <a:cubicBezTo>
                    <a:pt x="17" y="20"/>
                    <a:pt x="19" y="17"/>
                    <a:pt x="19" y="14"/>
                  </a:cubicBezTo>
                  <a:cubicBezTo>
                    <a:pt x="19" y="11"/>
                    <a:pt x="17" y="8"/>
                    <a:pt x="14" y="8"/>
                  </a:cubicBezTo>
                  <a:cubicBezTo>
                    <a:pt x="11" y="8"/>
                    <a:pt x="8" y="11"/>
                    <a:pt x="8" y="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41"/>
            <p:cNvSpPr>
              <a:spLocks/>
            </p:cNvSpPr>
            <p:nvPr userDrawn="1"/>
          </p:nvSpPr>
          <p:spPr bwMode="auto">
            <a:xfrm>
              <a:off x="5454061" y="2833713"/>
              <a:ext cx="71438" cy="150813"/>
            </a:xfrm>
            <a:custGeom>
              <a:avLst/>
              <a:gdLst>
                <a:gd name="T0" fmla="*/ 19 w 19"/>
                <a:gd name="T1" fmla="*/ 5 h 40"/>
                <a:gd name="T2" fmla="*/ 16 w 19"/>
                <a:gd name="T3" fmla="*/ 5 h 40"/>
                <a:gd name="T4" fmla="*/ 11 w 19"/>
                <a:gd name="T5" fmla="*/ 10 h 40"/>
                <a:gd name="T6" fmla="*/ 11 w 19"/>
                <a:gd name="T7" fmla="*/ 11 h 40"/>
                <a:gd name="T8" fmla="*/ 18 w 19"/>
                <a:gd name="T9" fmla="*/ 11 h 40"/>
                <a:gd name="T10" fmla="*/ 18 w 19"/>
                <a:gd name="T11" fmla="*/ 15 h 40"/>
                <a:gd name="T12" fmla="*/ 11 w 19"/>
                <a:gd name="T13" fmla="*/ 15 h 40"/>
                <a:gd name="T14" fmla="*/ 11 w 19"/>
                <a:gd name="T15" fmla="*/ 40 h 40"/>
                <a:gd name="T16" fmla="*/ 4 w 19"/>
                <a:gd name="T17" fmla="*/ 40 h 40"/>
                <a:gd name="T18" fmla="*/ 4 w 19"/>
                <a:gd name="T19" fmla="*/ 15 h 40"/>
                <a:gd name="T20" fmla="*/ 0 w 19"/>
                <a:gd name="T21" fmla="*/ 15 h 40"/>
                <a:gd name="T22" fmla="*/ 0 w 19"/>
                <a:gd name="T23" fmla="*/ 11 h 40"/>
                <a:gd name="T24" fmla="*/ 4 w 19"/>
                <a:gd name="T25" fmla="*/ 11 h 40"/>
                <a:gd name="T26" fmla="*/ 4 w 19"/>
                <a:gd name="T27" fmla="*/ 10 h 40"/>
                <a:gd name="T28" fmla="*/ 14 w 19"/>
                <a:gd name="T29" fmla="*/ 0 h 40"/>
                <a:gd name="T30" fmla="*/ 19 w 19"/>
                <a:gd name="T31" fmla="*/ 1 h 40"/>
                <a:gd name="T32" fmla="*/ 19 w 19"/>
                <a:gd name="T3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40">
                  <a:moveTo>
                    <a:pt x="19" y="5"/>
                  </a:moveTo>
                  <a:cubicBezTo>
                    <a:pt x="18" y="5"/>
                    <a:pt x="16" y="5"/>
                    <a:pt x="16" y="5"/>
                  </a:cubicBezTo>
                  <a:cubicBezTo>
                    <a:pt x="12" y="5"/>
                    <a:pt x="11" y="7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4"/>
                    <a:pt x="7" y="0"/>
                    <a:pt x="14" y="0"/>
                  </a:cubicBezTo>
                  <a:cubicBezTo>
                    <a:pt x="16" y="0"/>
                    <a:pt x="18" y="0"/>
                    <a:pt x="19" y="1"/>
                  </a:cubicBezTo>
                  <a:lnTo>
                    <a:pt x="19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42"/>
            <p:cNvSpPr>
              <a:spLocks noEditPoints="1"/>
            </p:cNvSpPr>
            <p:nvPr userDrawn="1"/>
          </p:nvSpPr>
          <p:spPr bwMode="auto">
            <a:xfrm>
              <a:off x="5525499" y="2871813"/>
              <a:ext cx="104776" cy="117476"/>
            </a:xfrm>
            <a:custGeom>
              <a:avLst/>
              <a:gdLst>
                <a:gd name="T0" fmla="*/ 28 w 28"/>
                <a:gd name="T1" fmla="*/ 16 h 31"/>
                <a:gd name="T2" fmla="*/ 14 w 28"/>
                <a:gd name="T3" fmla="*/ 31 h 31"/>
                <a:gd name="T4" fmla="*/ 0 w 28"/>
                <a:gd name="T5" fmla="*/ 16 h 31"/>
                <a:gd name="T6" fmla="*/ 14 w 28"/>
                <a:gd name="T7" fmla="*/ 0 h 31"/>
                <a:gd name="T8" fmla="*/ 28 w 28"/>
                <a:gd name="T9" fmla="*/ 16 h 31"/>
                <a:gd name="T10" fmla="*/ 7 w 28"/>
                <a:gd name="T11" fmla="*/ 16 h 31"/>
                <a:gd name="T12" fmla="*/ 14 w 28"/>
                <a:gd name="T13" fmla="*/ 26 h 31"/>
                <a:gd name="T14" fmla="*/ 21 w 28"/>
                <a:gd name="T15" fmla="*/ 16 h 31"/>
                <a:gd name="T16" fmla="*/ 14 w 28"/>
                <a:gd name="T17" fmla="*/ 5 h 31"/>
                <a:gd name="T18" fmla="*/ 7 w 28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1">
                  <a:moveTo>
                    <a:pt x="28" y="16"/>
                  </a:moveTo>
                  <a:cubicBezTo>
                    <a:pt x="28" y="25"/>
                    <a:pt x="22" y="31"/>
                    <a:pt x="14" y="31"/>
                  </a:cubicBezTo>
                  <a:cubicBezTo>
                    <a:pt x="5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6"/>
                  </a:cubicBezTo>
                  <a:moveTo>
                    <a:pt x="7" y="16"/>
                  </a:moveTo>
                  <a:cubicBezTo>
                    <a:pt x="7" y="22"/>
                    <a:pt x="9" y="26"/>
                    <a:pt x="14" y="26"/>
                  </a:cubicBezTo>
                  <a:cubicBezTo>
                    <a:pt x="18" y="26"/>
                    <a:pt x="21" y="22"/>
                    <a:pt x="21" y="16"/>
                  </a:cubicBezTo>
                  <a:cubicBezTo>
                    <a:pt x="21" y="9"/>
                    <a:pt x="18" y="5"/>
                    <a:pt x="14" y="5"/>
                  </a:cubicBezTo>
                  <a:cubicBezTo>
                    <a:pt x="9" y="5"/>
                    <a:pt x="7" y="9"/>
                    <a:pt x="7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43"/>
            <p:cNvSpPr>
              <a:spLocks/>
            </p:cNvSpPr>
            <p:nvPr userDrawn="1"/>
          </p:nvSpPr>
          <p:spPr bwMode="auto">
            <a:xfrm>
              <a:off x="5649325" y="2871813"/>
              <a:ext cx="57150" cy="112713"/>
            </a:xfrm>
            <a:custGeom>
              <a:avLst/>
              <a:gdLst>
                <a:gd name="T0" fmla="*/ 15 w 15"/>
                <a:gd name="T1" fmla="*/ 7 h 30"/>
                <a:gd name="T2" fmla="*/ 14 w 15"/>
                <a:gd name="T3" fmla="*/ 7 h 30"/>
                <a:gd name="T4" fmla="*/ 6 w 15"/>
                <a:gd name="T5" fmla="*/ 16 h 30"/>
                <a:gd name="T6" fmla="*/ 6 w 15"/>
                <a:gd name="T7" fmla="*/ 30 h 30"/>
                <a:gd name="T8" fmla="*/ 0 w 15"/>
                <a:gd name="T9" fmla="*/ 30 h 30"/>
                <a:gd name="T10" fmla="*/ 0 w 15"/>
                <a:gd name="T11" fmla="*/ 1 h 30"/>
                <a:gd name="T12" fmla="*/ 5 w 15"/>
                <a:gd name="T13" fmla="*/ 1 h 30"/>
                <a:gd name="T14" fmla="*/ 5 w 15"/>
                <a:gd name="T15" fmla="*/ 7 h 30"/>
                <a:gd name="T16" fmla="*/ 14 w 15"/>
                <a:gd name="T17" fmla="*/ 0 h 30"/>
                <a:gd name="T18" fmla="*/ 15 w 15"/>
                <a:gd name="T19" fmla="*/ 0 h 30"/>
                <a:gd name="T20" fmla="*/ 15 w 15"/>
                <a:gd name="T2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0">
                  <a:moveTo>
                    <a:pt x="15" y="7"/>
                  </a:moveTo>
                  <a:cubicBezTo>
                    <a:pt x="15" y="7"/>
                    <a:pt x="14" y="7"/>
                    <a:pt x="14" y="7"/>
                  </a:cubicBezTo>
                  <a:cubicBezTo>
                    <a:pt x="9" y="7"/>
                    <a:pt x="6" y="10"/>
                    <a:pt x="6" y="1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Rectangle 44"/>
            <p:cNvSpPr>
              <a:spLocks noChangeArrowheads="1"/>
            </p:cNvSpPr>
            <p:nvPr userDrawn="1"/>
          </p:nvSpPr>
          <p:spPr bwMode="auto">
            <a:xfrm>
              <a:off x="5785851" y="2836888"/>
              <a:ext cx="22225" cy="147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45"/>
            <p:cNvSpPr>
              <a:spLocks noEditPoints="1"/>
            </p:cNvSpPr>
            <p:nvPr userDrawn="1"/>
          </p:nvSpPr>
          <p:spPr bwMode="auto">
            <a:xfrm>
              <a:off x="5833476" y="2836888"/>
              <a:ext cx="23813" cy="147638"/>
            </a:xfrm>
            <a:custGeom>
              <a:avLst/>
              <a:gdLst>
                <a:gd name="T0" fmla="*/ 15 w 15"/>
                <a:gd name="T1" fmla="*/ 12 h 93"/>
                <a:gd name="T2" fmla="*/ 0 w 15"/>
                <a:gd name="T3" fmla="*/ 12 h 93"/>
                <a:gd name="T4" fmla="*/ 0 w 15"/>
                <a:gd name="T5" fmla="*/ 0 h 93"/>
                <a:gd name="T6" fmla="*/ 15 w 15"/>
                <a:gd name="T7" fmla="*/ 0 h 93"/>
                <a:gd name="T8" fmla="*/ 15 w 15"/>
                <a:gd name="T9" fmla="*/ 12 h 93"/>
                <a:gd name="T10" fmla="*/ 15 w 15"/>
                <a:gd name="T11" fmla="*/ 93 h 93"/>
                <a:gd name="T12" fmla="*/ 0 w 15"/>
                <a:gd name="T13" fmla="*/ 93 h 93"/>
                <a:gd name="T14" fmla="*/ 0 w 15"/>
                <a:gd name="T15" fmla="*/ 24 h 93"/>
                <a:gd name="T16" fmla="*/ 15 w 15"/>
                <a:gd name="T17" fmla="*/ 24 h 93"/>
                <a:gd name="T18" fmla="*/ 15 w 15"/>
                <a:gd name="T1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93">
                  <a:moveTo>
                    <a:pt x="15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  <a:moveTo>
                    <a:pt x="15" y="93"/>
                  </a:moveTo>
                  <a:lnTo>
                    <a:pt x="0" y="93"/>
                  </a:lnTo>
                  <a:lnTo>
                    <a:pt x="0" y="24"/>
                  </a:lnTo>
                  <a:lnTo>
                    <a:pt x="15" y="24"/>
                  </a:lnTo>
                  <a:lnTo>
                    <a:pt x="15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46"/>
            <p:cNvSpPr>
              <a:spLocks/>
            </p:cNvSpPr>
            <p:nvPr userDrawn="1"/>
          </p:nvSpPr>
          <p:spPr bwMode="auto">
            <a:xfrm>
              <a:off x="5871577" y="2833713"/>
              <a:ext cx="76201" cy="150813"/>
            </a:xfrm>
            <a:custGeom>
              <a:avLst/>
              <a:gdLst>
                <a:gd name="T0" fmla="*/ 20 w 20"/>
                <a:gd name="T1" fmla="*/ 5 h 40"/>
                <a:gd name="T2" fmla="*/ 16 w 20"/>
                <a:gd name="T3" fmla="*/ 5 h 40"/>
                <a:gd name="T4" fmla="*/ 11 w 20"/>
                <a:gd name="T5" fmla="*/ 10 h 40"/>
                <a:gd name="T6" fmla="*/ 11 w 20"/>
                <a:gd name="T7" fmla="*/ 11 h 40"/>
                <a:gd name="T8" fmla="*/ 18 w 20"/>
                <a:gd name="T9" fmla="*/ 11 h 40"/>
                <a:gd name="T10" fmla="*/ 18 w 20"/>
                <a:gd name="T11" fmla="*/ 15 h 40"/>
                <a:gd name="T12" fmla="*/ 11 w 20"/>
                <a:gd name="T13" fmla="*/ 15 h 40"/>
                <a:gd name="T14" fmla="*/ 11 w 20"/>
                <a:gd name="T15" fmla="*/ 40 h 40"/>
                <a:gd name="T16" fmla="*/ 5 w 20"/>
                <a:gd name="T17" fmla="*/ 40 h 40"/>
                <a:gd name="T18" fmla="*/ 5 w 20"/>
                <a:gd name="T19" fmla="*/ 15 h 40"/>
                <a:gd name="T20" fmla="*/ 0 w 20"/>
                <a:gd name="T21" fmla="*/ 15 h 40"/>
                <a:gd name="T22" fmla="*/ 0 w 20"/>
                <a:gd name="T23" fmla="*/ 11 h 40"/>
                <a:gd name="T24" fmla="*/ 5 w 20"/>
                <a:gd name="T25" fmla="*/ 11 h 40"/>
                <a:gd name="T26" fmla="*/ 5 w 20"/>
                <a:gd name="T27" fmla="*/ 10 h 40"/>
                <a:gd name="T28" fmla="*/ 14 w 20"/>
                <a:gd name="T29" fmla="*/ 0 h 40"/>
                <a:gd name="T30" fmla="*/ 20 w 20"/>
                <a:gd name="T31" fmla="*/ 1 h 40"/>
                <a:gd name="T32" fmla="*/ 20 w 20"/>
                <a:gd name="T3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0">
                  <a:moveTo>
                    <a:pt x="20" y="5"/>
                  </a:moveTo>
                  <a:cubicBezTo>
                    <a:pt x="18" y="5"/>
                    <a:pt x="17" y="5"/>
                    <a:pt x="16" y="5"/>
                  </a:cubicBezTo>
                  <a:cubicBezTo>
                    <a:pt x="12" y="5"/>
                    <a:pt x="11" y="7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4"/>
                    <a:pt x="8" y="0"/>
                    <a:pt x="14" y="0"/>
                  </a:cubicBezTo>
                  <a:cubicBezTo>
                    <a:pt x="16" y="0"/>
                    <a:pt x="18" y="0"/>
                    <a:pt x="20" y="1"/>
                  </a:cubicBezTo>
                  <a:lnTo>
                    <a:pt x="20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47"/>
            <p:cNvSpPr>
              <a:spLocks noEditPoints="1"/>
            </p:cNvSpPr>
            <p:nvPr userDrawn="1"/>
          </p:nvSpPr>
          <p:spPr bwMode="auto">
            <a:xfrm>
              <a:off x="5943015" y="2871813"/>
              <a:ext cx="106363" cy="117476"/>
            </a:xfrm>
            <a:custGeom>
              <a:avLst/>
              <a:gdLst>
                <a:gd name="T0" fmla="*/ 7 w 28"/>
                <a:gd name="T1" fmla="*/ 17 h 31"/>
                <a:gd name="T2" fmla="*/ 14 w 28"/>
                <a:gd name="T3" fmla="*/ 26 h 31"/>
                <a:gd name="T4" fmla="*/ 21 w 28"/>
                <a:gd name="T5" fmla="*/ 21 h 31"/>
                <a:gd name="T6" fmla="*/ 27 w 28"/>
                <a:gd name="T7" fmla="*/ 22 h 31"/>
                <a:gd name="T8" fmla="*/ 14 w 28"/>
                <a:gd name="T9" fmla="*/ 31 h 31"/>
                <a:gd name="T10" fmla="*/ 0 w 28"/>
                <a:gd name="T11" fmla="*/ 16 h 31"/>
                <a:gd name="T12" fmla="*/ 14 w 28"/>
                <a:gd name="T13" fmla="*/ 0 h 31"/>
                <a:gd name="T14" fmla="*/ 28 w 28"/>
                <a:gd name="T15" fmla="*/ 15 h 31"/>
                <a:gd name="T16" fmla="*/ 28 w 28"/>
                <a:gd name="T17" fmla="*/ 17 h 31"/>
                <a:gd name="T18" fmla="*/ 7 w 28"/>
                <a:gd name="T19" fmla="*/ 17 h 31"/>
                <a:gd name="T20" fmla="*/ 21 w 28"/>
                <a:gd name="T21" fmla="*/ 12 h 31"/>
                <a:gd name="T22" fmla="*/ 14 w 28"/>
                <a:gd name="T23" fmla="*/ 5 h 31"/>
                <a:gd name="T24" fmla="*/ 7 w 28"/>
                <a:gd name="T25" fmla="*/ 12 h 31"/>
                <a:gd name="T26" fmla="*/ 21 w 28"/>
                <a:gd name="T27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1">
                  <a:moveTo>
                    <a:pt x="7" y="17"/>
                  </a:moveTo>
                  <a:cubicBezTo>
                    <a:pt x="7" y="23"/>
                    <a:pt x="10" y="26"/>
                    <a:pt x="14" y="26"/>
                  </a:cubicBezTo>
                  <a:cubicBezTo>
                    <a:pt x="18" y="26"/>
                    <a:pt x="20" y="24"/>
                    <a:pt x="21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5" y="28"/>
                    <a:pt x="21" y="31"/>
                    <a:pt x="14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5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  <a:moveTo>
                    <a:pt x="21" y="12"/>
                  </a:moveTo>
                  <a:cubicBezTo>
                    <a:pt x="21" y="7"/>
                    <a:pt x="18" y="5"/>
                    <a:pt x="14" y="5"/>
                  </a:cubicBezTo>
                  <a:cubicBezTo>
                    <a:pt x="10" y="5"/>
                    <a:pt x="7" y="8"/>
                    <a:pt x="7" y="12"/>
                  </a:cubicBezTo>
                  <a:lnTo>
                    <a:pt x="21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437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accent6"/>
          </a:solidFill>
          <a:latin typeface="Montreal-DemiBold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1600" kern="1200" cap="all" baseline="0" dirty="0" smtClean="0">
          <a:solidFill>
            <a:schemeClr val="accent6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355600" indent="-173038" algn="l" defTabSz="9144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Font typeface="Wingdings" pitchFamily="2" charset="2"/>
        <a:buChar char="§"/>
        <a:tabLst>
          <a:tab pos="355600" algn="l"/>
        </a:tabLst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2563" algn="l" defTabSz="9144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720725" indent="-182563" algn="l" defTabSz="9144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Font typeface="Wingdings" pitchFamily="2" charset="2"/>
        <a:buChar char="§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892175" indent="-171450" algn="l" defTabSz="9144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Font typeface="Wingdings" pitchFamily="2" charset="2"/>
        <a:buChar char="§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travail-emploi.gouv.fr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2000" b="1" dirty="0" smtClean="0">
                <a:solidFill>
                  <a:schemeClr val="tx1"/>
                </a:solidFill>
              </a:rPr>
              <a:t>ПРИЛОЖЕНИЕ 11.</a:t>
            </a:r>
            <a:r>
              <a:rPr lang="uk-UA" sz="2000" b="1" dirty="0" smtClean="0"/>
              <a:t> </a:t>
            </a:r>
            <a:r>
              <a:rPr lang="uk-UA" sz="2000" b="1" dirty="0" smtClean="0"/>
              <a:t>ЕКСПЕРТНОГО ОПИТУВАННЯ</a:t>
            </a:r>
            <a:endParaRPr lang="en-GB" sz="200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299953" y="2139702"/>
            <a:ext cx="5496183" cy="1008112"/>
          </a:xfrm>
        </p:spPr>
        <p:txBody>
          <a:bodyPr/>
          <a:lstStyle/>
          <a:p>
            <a:r>
              <a:rPr lang="uk-UA" sz="2000" b="1" dirty="0" smtClean="0">
                <a:solidFill>
                  <a:srgbClr val="96BF3D"/>
                </a:solidFill>
              </a:rPr>
              <a:t>Презентація проекту професійного стандарту на професію «Маляр»</a:t>
            </a:r>
            <a:endParaRPr lang="en-GB" sz="2000" b="1" dirty="0">
              <a:solidFill>
                <a:srgbClr val="96BF3D"/>
              </a:solidFill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323528" y="4011910"/>
            <a:ext cx="4751721" cy="360362"/>
          </a:xfrm>
        </p:spPr>
        <p:txBody>
          <a:bodyPr/>
          <a:lstStyle/>
          <a:p>
            <a:r>
              <a:rPr lang="uk-UA" dirty="0" smtClean="0"/>
              <a:t>24.05.2018</a:t>
            </a:r>
            <a:endParaRPr lang="en-GB" dirty="0"/>
          </a:p>
        </p:txBody>
      </p:sp>
      <p:sp>
        <p:nvSpPr>
          <p:cNvPr id="5" name="Text Placeholder 19"/>
          <p:cNvSpPr txBox="1">
            <a:spLocks/>
          </p:cNvSpPr>
          <p:nvPr/>
        </p:nvSpPr>
        <p:spPr>
          <a:xfrm>
            <a:off x="323528" y="3435846"/>
            <a:ext cx="489654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16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96BF3D"/>
                </a:solidFill>
                <a:effectLst/>
                <a:uLnTx/>
                <a:uFillTx/>
                <a:latin typeface="Montreal-DemiBold" pitchFamily="2" charset="0"/>
                <a:ea typeface="+mn-ea"/>
                <a:cs typeface="+mn-cs"/>
              </a:rPr>
              <a:t>С.в</a:t>
            </a:r>
            <a:r>
              <a:rPr kumimoji="0" lang="uk-UA" sz="1600" b="0" i="0" u="none" strike="noStrike" kern="1200" cap="all" spc="0" normalizeH="0" baseline="0" noProof="0" dirty="0" smtClean="0">
                <a:ln>
                  <a:noFill/>
                </a:ln>
                <a:solidFill>
                  <a:srgbClr val="96BF3D"/>
                </a:solidFill>
                <a:effectLst/>
                <a:uLnTx/>
                <a:uFillTx/>
                <a:latin typeface="Montreal-DemiBold" pitchFamily="2" charset="0"/>
                <a:ea typeface="+mn-ea"/>
                <a:cs typeface="+mn-cs"/>
              </a:rPr>
              <a:t>. Мельник, НАЦІОНАЛЬНИЙ ЕКСПЕРТ </a:t>
            </a:r>
            <a:r>
              <a:rPr kumimoji="0" lang="uk-UA" sz="16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96BF3D"/>
                </a:solidFill>
                <a:effectLst/>
                <a:uLnTx/>
                <a:uFillTx/>
                <a:latin typeface="Montreal-DemiBold" pitchFamily="2" charset="0"/>
                <a:ea typeface="+mn-ea"/>
                <a:cs typeface="+mn-cs"/>
              </a:rPr>
              <a:t>єфо</a:t>
            </a:r>
            <a:endParaRPr kumimoji="0" lang="en-GB" sz="1600" b="0" i="0" u="none" strike="noStrike" kern="1200" cap="all" spc="0" normalizeH="0" baseline="0" noProof="0" dirty="0">
              <a:ln>
                <a:noFill/>
              </a:ln>
              <a:solidFill>
                <a:srgbClr val="96BF3D"/>
              </a:solidFill>
              <a:effectLst/>
              <a:uLnTx/>
              <a:uFillTx/>
              <a:latin typeface="Montreal-D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1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9512" y="0"/>
            <a:ext cx="8449326" cy="863143"/>
          </a:xfrm>
        </p:spPr>
        <p:txBody>
          <a:bodyPr anchor="t">
            <a:normAutofit/>
          </a:bodyPr>
          <a:lstStyle/>
          <a:p>
            <a:r>
              <a:rPr lang="uk-UA" sz="2500" b="1" dirty="0"/>
              <a:t>3</a:t>
            </a:r>
            <a:r>
              <a:rPr lang="uk-UA" sz="2500" b="1" dirty="0" smtClean="0"/>
              <a:t>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262055"/>
              </p:ext>
            </p:extLst>
          </p:nvPr>
        </p:nvGraphicFramePr>
        <p:xfrm>
          <a:off x="319087" y="986621"/>
          <a:ext cx="8420100" cy="3469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788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2426967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694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499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«Маляр – бригадир»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«Бригадний (груповий) маляр»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враховано. Потребує внесення до КП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  <a:tr h="293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Опорядження покриття підлог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Укладання полових </a:t>
                      </a: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покриттів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329182"/>
                  </a:ext>
                </a:extLst>
              </a:tr>
              <a:tr h="1641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Опорядження виробів з дерева та корка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 Оброблення деревини та виготовлення виробів з деревини та корка, крім меблів; виготовлення виробів із соломки та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рослинних матеріалів для плетіння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враховано. Виписано як у </a:t>
                      </a:r>
                      <a:r>
                        <a:rPr kumimoji="0" lang="uk-UA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КВЕДі</a:t>
                      </a:r>
                      <a:r>
                        <a:rPr kumimoji="0" lang="uk-UA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NACE)</a:t>
                      </a:r>
                      <a:endParaRPr kumimoji="0" lang="uk-UA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580156"/>
                  </a:ext>
                </a:extLst>
              </a:tr>
              <a:tr h="175038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159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9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094016"/>
              </p:ext>
            </p:extLst>
          </p:nvPr>
        </p:nvGraphicFramePr>
        <p:xfrm>
          <a:off x="323850" y="984403"/>
          <a:ext cx="8420100" cy="3045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788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2426967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596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796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Виключити непритаманні види економічної</a:t>
                      </a:r>
                      <a:r>
                        <a:rPr lang="uk-UA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діяльності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 Виробництво готових металевих виробів, крім машин і </a:t>
                      </a:r>
                      <a:r>
                        <a:rPr lang="uk-UA" sz="1400" dirty="0" err="1" smtClean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устатковання</a:t>
                      </a:r>
                      <a:r>
                        <a:rPr lang="uk-UA" sz="1400" dirty="0" smtClean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тощо …….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  <a:tr h="605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7141 «Маляр з художньо – декоративного опорядження»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7141 «Маляр з оброблення декорацій»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враховано.</a:t>
                      </a:r>
                    </a:p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Потребує внесення до КП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329182"/>
                  </a:ext>
                </a:extLst>
              </a:tr>
              <a:tr h="596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Ж. Опоряджувати прості підлогові покриття.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3 рівень НРК</a:t>
                      </a:r>
                      <a:r>
                        <a:rPr lang="uk-UA" sz="1400" b="1" dirty="0" smtClean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*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Ж. Укладати прості підлогові покриття.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3 рівень НРК</a:t>
                      </a:r>
                      <a:r>
                        <a:rPr lang="uk-UA" sz="1400" b="1" dirty="0" smtClean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*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580156"/>
                  </a:ext>
                </a:extLst>
              </a:tr>
            </a:tbl>
          </a:graphicData>
        </a:graphic>
      </p:graphicFrame>
      <p:sp>
        <p:nvSpPr>
          <p:cNvPr id="7" name="Title 7"/>
          <p:cNvSpPr txBox="1">
            <a:spLocks/>
          </p:cNvSpPr>
          <p:nvPr/>
        </p:nvSpPr>
        <p:spPr>
          <a:xfrm>
            <a:off x="179512" y="0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106497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489641"/>
              </p:ext>
            </p:extLst>
          </p:nvPr>
        </p:nvGraphicFramePr>
        <p:xfrm>
          <a:off x="325157" y="808402"/>
          <a:ext cx="8639330" cy="3553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862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2428425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3401338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1992705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899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543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стосується професії «Маляр»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-5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Й.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Виготовлювати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 декоративну підлогу та оздоблювати підлогові покриття.</a:t>
                      </a:r>
                      <a:r>
                        <a:rPr lang="uk-UA" sz="1400" b="1" spc="-5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рівень НРК*.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Потребує обговорення.</a:t>
                      </a:r>
                    </a:p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Взято із ПС Франції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  <a:tr h="899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стосується професії «Маляр»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r>
                        <a:rPr lang="uk-UA" sz="1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uk-UA" sz="1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Укладати прості підлогові покриття.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Підготовка підлоги до укладальних робіт.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Укладання простих підлогових покриттів</a:t>
                      </a:r>
                      <a:r>
                        <a:rPr lang="uk-UA" sz="14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Потребує обговорення.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Взято із ПС Франції</a:t>
                      </a:r>
                    </a:p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329182"/>
                  </a:ext>
                </a:extLst>
              </a:tr>
              <a:tr h="645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С.30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7785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Індивідуальні та колективні </a:t>
                      </a:r>
                      <a:endParaRPr lang="uk-UA" sz="10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785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засоби захисту, розсувні драбини, підмостки, 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7785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Індивідуальні та колективні </a:t>
                      </a:r>
                      <a:endParaRPr lang="uk-UA" sz="10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785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засоби захисту, розсувні 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…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580156"/>
                  </a:ext>
                </a:extLst>
              </a:tr>
            </a:tbl>
          </a:graphicData>
        </a:graphic>
      </p:graphicFrame>
      <p:sp>
        <p:nvSpPr>
          <p:cNvPr id="6" name="Title 7"/>
          <p:cNvSpPr txBox="1">
            <a:spLocks/>
          </p:cNvSpPr>
          <p:nvPr/>
        </p:nvSpPr>
        <p:spPr>
          <a:xfrm>
            <a:off x="294624" y="-54741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39621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2152080" y="103944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753025"/>
              </p:ext>
            </p:extLst>
          </p:nvPr>
        </p:nvGraphicFramePr>
        <p:xfrm>
          <a:off x="319087" y="843558"/>
          <a:ext cx="8430183" cy="3211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995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2883769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2429873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2107546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604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8097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Сторінка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В1У1. Готувати декоративні оздоблювальні елементи до монтажу,  виконувати стикування в </a:t>
                      </a: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кутах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7785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В1У1. Готувати багети до монтажу,  нарізувати багети з використанням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стусла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 і стикувати їх в 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кутах</a:t>
                      </a:r>
                      <a:endParaRPr lang="uk-UA" sz="10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  <a:tr h="8097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Сторінка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В3У4. Виконувати технологічні операції при підготовці поверхонь під обклеювання </a:t>
                      </a: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шпалерами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В3У4. Виконувати технічні операції при підготовці поверхонь під обклеювання </a:t>
                      </a:r>
                      <a:r>
                        <a:rPr lang="uk-UA" sz="14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шпалерами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</a:t>
                      </a:r>
                    </a:p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329182"/>
                  </a:ext>
                </a:extLst>
              </a:tr>
              <a:tr h="512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Сторінка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Д2У1.Нарізати полотнища </a:t>
                      </a: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шпалер</a:t>
                      </a: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Д2У1.Нарізувати полотнища </a:t>
                      </a: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шпалер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580156"/>
                  </a:ext>
                </a:extLst>
              </a:tr>
            </a:tbl>
          </a:graphicData>
        </a:graphic>
      </p:graphicFrame>
      <p:sp>
        <p:nvSpPr>
          <p:cNvPr id="6" name="Title 7"/>
          <p:cNvSpPr txBox="1">
            <a:spLocks/>
          </p:cNvSpPr>
          <p:nvPr/>
        </p:nvSpPr>
        <p:spPr>
          <a:xfrm>
            <a:off x="294624" y="0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38629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361730"/>
              </p:ext>
            </p:extLst>
          </p:nvPr>
        </p:nvGraphicFramePr>
        <p:xfrm>
          <a:off x="347667" y="808402"/>
          <a:ext cx="8717409" cy="3647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373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2921508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64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636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Сторінка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стосується професії «Маляр» - пункт </a:t>
                      </a:r>
                      <a:r>
                        <a:rPr lang="uk-UA" sz="13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 (повністю)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Ж. Укладати прості підлогові покриття.</a:t>
                      </a:r>
                      <a:endParaRPr lang="uk-UA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Потребує обговорення.</a:t>
                      </a:r>
                    </a:p>
                    <a:p>
                      <a:r>
                        <a:rPr lang="uk-UA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Взято із ПС Франції</a:t>
                      </a:r>
                      <a:endParaRPr lang="uk-UA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  <a:tr h="854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Сторінка</a:t>
                      </a:r>
                      <a:endParaRPr lang="uk-UA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uk-UA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З2. Готувати поверхні до виконання високоякісних зовнішніх та внутрішніх </a:t>
                      </a:r>
                      <a:r>
                        <a:rPr lang="uk-UA" sz="130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декоративно</a:t>
                      </a: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художніх </a:t>
                      </a:r>
                      <a:r>
                        <a:rPr lang="uk-UA" sz="13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опоряджень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З2. Готувати поверхні до виконання особливо якісних зовнішніх та внутрішніх </a:t>
                      </a:r>
                      <a:r>
                        <a:rPr lang="uk-UA" sz="13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декоративно</a:t>
                      </a:r>
                      <a:r>
                        <a:rPr lang="uk-UA" sz="13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художніх опоряджень.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</a:t>
                      </a:r>
                      <a:endParaRPr lang="uk-UA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329182"/>
                  </a:ext>
                </a:extLst>
              </a:tr>
              <a:tr h="6406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Сторінка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З3.Виконувати високоякісні та </a:t>
                      </a:r>
                      <a:r>
                        <a:rPr lang="uk-UA" sz="130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декоративно</a:t>
                      </a: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-монументальні опорядження </a:t>
                      </a:r>
                      <a:r>
                        <a:rPr lang="uk-UA" sz="13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поверхонь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З3.Виконувати особливо якісні та </a:t>
                      </a:r>
                      <a:r>
                        <a:rPr lang="uk-UA" sz="130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декоративно</a:t>
                      </a: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-монументальні опорядження поверхонь.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</a:t>
                      </a:r>
                      <a:endParaRPr lang="uk-UA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580156"/>
                  </a:ext>
                </a:extLst>
              </a:tr>
              <a:tr h="6406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Сторінка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І. Виконувати роботи підвищеної </a:t>
                      </a:r>
                      <a:r>
                        <a:rPr lang="uk-UA" sz="13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складності. Контролювати </a:t>
                      </a: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якість виконаних робіт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І. Виконувати найбільш складні та відповідальні </a:t>
                      </a:r>
                      <a:r>
                        <a:rPr lang="uk-UA" sz="13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малярні………</a:t>
                      </a:r>
                      <a:endParaRPr lang="uk-UA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</a:t>
                      </a:r>
                    </a:p>
                    <a:p>
                      <a:endParaRPr lang="uk-UA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159355"/>
                  </a:ext>
                </a:extLst>
              </a:tr>
            </a:tbl>
          </a:graphicData>
        </a:graphic>
      </p:graphicFrame>
      <p:sp>
        <p:nvSpPr>
          <p:cNvPr id="6" name="Title 7"/>
          <p:cNvSpPr txBox="1">
            <a:spLocks/>
          </p:cNvSpPr>
          <p:nvPr/>
        </p:nvSpPr>
        <p:spPr>
          <a:xfrm>
            <a:off x="275262" y="-54741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140389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337516"/>
              </p:ext>
            </p:extLst>
          </p:nvPr>
        </p:nvGraphicFramePr>
        <p:xfrm>
          <a:off x="344289" y="842397"/>
          <a:ext cx="8430183" cy="3680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995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2529158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2784484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2107546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659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898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Сторінка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Потреба</a:t>
                      </a:r>
                      <a:r>
                        <a:rPr lang="uk-UA" sz="1400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роз’ясненні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І2У1.Виконувати рельєфне, фактурне та експериментальне фарбування та аерографічне оздоблення </a:t>
                      </a: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виробів…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Потребує обговорення.</a:t>
                      </a:r>
                    </a:p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Взято із ПС Франції та Литви (частково)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  <a:tr h="1123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Сторінка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І2У6. Малювати за рисунками, ескізами від руки і  з використанням трафаретів – припорохів, наносити захисне покриття.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І2У6. Малювати за рисунками та ескізами від руки і після </a:t>
                      </a: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припорошення…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329182"/>
                  </a:ext>
                </a:extLst>
              </a:tr>
              <a:tr h="6741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Сторінка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стосується професії «Маляр» - пункт Й повністю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Й. Виготовлювати декоративну підлогу та оздоблювати підлогові </a:t>
                      </a: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покриття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Потребує обговорення.</a:t>
                      </a:r>
                    </a:p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Взято із ПС Франції 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580156"/>
                  </a:ext>
                </a:extLst>
              </a:tr>
            </a:tbl>
          </a:graphicData>
        </a:graphic>
      </p:graphicFrame>
      <p:sp>
        <p:nvSpPr>
          <p:cNvPr id="6" name="Title 7"/>
          <p:cNvSpPr txBox="1">
            <a:spLocks/>
          </p:cNvSpPr>
          <p:nvPr/>
        </p:nvSpPr>
        <p:spPr>
          <a:xfrm>
            <a:off x="294624" y="-20746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39493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249894"/>
              </p:ext>
            </p:extLst>
          </p:nvPr>
        </p:nvGraphicFramePr>
        <p:xfrm>
          <a:off x="395536" y="842397"/>
          <a:ext cx="8430183" cy="3680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995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2663413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2309503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456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4629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Сторінка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стосується професії «Маляр»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Й2У1. Настилати підлогу із художнього (мозаїчного і кольорового) </a:t>
                      </a: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паркету…..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Потребує обговорення.</a:t>
                      </a:r>
                    </a:p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Взято із ПС Франції та Литви (частково)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  <a:tr h="766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Сторінка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Потреба в роз’ясненні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Й2У3. Настилати підлогу голкопробивним </a:t>
                      </a: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текстильним……покриттям </a:t>
                      </a: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покриттям з </a:t>
                      </a:r>
                      <a:r>
                        <a:rPr lang="uk-UA" sz="140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купоподібного</a:t>
                      </a: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бархату </a:t>
                      </a: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тощо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Потребує обговорення.</a:t>
                      </a:r>
                    </a:p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Взято із ПС Франції та Литви (частково)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329182"/>
                  </a:ext>
                </a:extLst>
              </a:tr>
              <a:tr h="906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Сторінка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Потреба</a:t>
                      </a:r>
                      <a:r>
                        <a:rPr lang="uk-UA" sz="1400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роз’ясненні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Л2У3. Проводити експертизу змінних завдань підпорядкованих робітників </a:t>
                      </a: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Потребує обговорення.</a:t>
                      </a:r>
                    </a:p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Взято із ПС Франції</a:t>
                      </a:r>
                    </a:p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 уміння відноситься до 5 рівня НРК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580156"/>
                  </a:ext>
                </a:extLst>
              </a:tr>
            </a:tbl>
          </a:graphicData>
        </a:graphic>
      </p:graphicFrame>
      <p:sp>
        <p:nvSpPr>
          <p:cNvPr id="6" name="Title 7"/>
          <p:cNvSpPr txBox="1">
            <a:spLocks/>
          </p:cNvSpPr>
          <p:nvPr/>
        </p:nvSpPr>
        <p:spPr>
          <a:xfrm>
            <a:off x="306855" y="-20746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3913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260334" y="-54741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  <p:graphicFrame>
        <p:nvGraphicFramePr>
          <p:cNvPr id="10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649855"/>
              </p:ext>
            </p:extLst>
          </p:nvPr>
        </p:nvGraphicFramePr>
        <p:xfrm>
          <a:off x="279477" y="801889"/>
          <a:ext cx="8430183" cy="3488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995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2923488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1545372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511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10362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Сторінка</a:t>
                      </a:r>
                      <a:endParaRPr lang="uk-UA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uk-UA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Л3У1. Приймати участь у професійному навчанні малярів на робочих місцях (на виробництві), шляхом наставництва</a:t>
                      </a:r>
                      <a:endParaRPr lang="uk-UA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Л3У1. Приймати участь у професійному навчанні робітників, зайнятих на малярних роботах, на робочих місцях (на виробництві), в тому шляхом наставництва.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враховано. Участь може відбуватися не тільки через наставництво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  <a:tr h="1014506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Л3У2. Приймати участь в оцінюванні результатів навчання малярів на робочих місцях (на виробництві) та присвоєнні їм відповідних професійних кваліфікацій</a:t>
                      </a:r>
                      <a:endParaRPr lang="uk-UA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Л3У2. Приймати участь в оцінюванні результатів навчання робітників……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</a:t>
                      </a:r>
                    </a:p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329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18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788893"/>
              </p:ext>
            </p:extLst>
          </p:nvPr>
        </p:nvGraphicFramePr>
        <p:xfrm>
          <a:off x="395536" y="842397"/>
          <a:ext cx="8640960" cy="3541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9099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125952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Сторінки 38-39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Непотрібно виокремлювати (та ще й об’єднувати з шпалерними роботами) трудову функцію (Д) виконання простих малярних робіт на основах з гіпсокартону тому що у трудовій функції (Г) є виконання простих малярних робіт на різних основах.</a:t>
                      </a:r>
                      <a:endParaRPr lang="uk-UA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враховано. Трудова функція Д виступає окремою одиницею для</a:t>
                      </a:r>
                    </a:p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«Помічника маляра на будівельних та ремонтно-будівельних  роботах» від «Помічника маляра»</a:t>
                      </a:r>
                      <a:endParaRPr lang="uk-UA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  <a:tr h="125952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Трудову  функцію шпалерні роботи вивести окремим пунктом (окрім того у трудових функціях Д та Є йде мова про прості та високоякісні шпалерні роботи та у ДСТУ такої класифікації немає)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враховано. За цими Трудовими функціями наявні різні професійні кваліфікації. ДСТУ не є нормою для ПС. Навпаки!</a:t>
                      </a:r>
                    </a:p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itle 7"/>
          <p:cNvSpPr txBox="1">
            <a:spLocks/>
          </p:cNvSpPr>
          <p:nvPr/>
        </p:nvSpPr>
        <p:spPr>
          <a:xfrm>
            <a:off x="326093" y="-20746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25352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231688"/>
              </p:ext>
            </p:extLst>
          </p:nvPr>
        </p:nvGraphicFramePr>
        <p:xfrm>
          <a:off x="395536" y="842397"/>
          <a:ext cx="8496943" cy="3088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985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3593976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936602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2949380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451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  <a:endParaRPr lang="uk-UA" sz="1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664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С.44, с. 55-57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Трудова функція Ж укладати прості підлогові покриття та Й вивчаються при здобутті професії лицювальник-плиточник, паркетник</a:t>
                      </a:r>
                      <a:endParaRPr lang="uk-UA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Потребує обговорення.</a:t>
                      </a:r>
                    </a:p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КП наявна вже 10 років професія «Укладальник підлогових покриттів»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  <a:tr h="1407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 31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Зважаючи на те, що на будівництві використовуються готові лакофарбові матеріали за непотрібно вивчати машини та механізми для приготування малярних сумішей , шпаклівок та </a:t>
                      </a:r>
                      <a:r>
                        <a:rPr lang="uk-UA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грунтівок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(В1У4)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враховано. Трудова функція зорієнтована на різні види малярних робіт, а не лише в будівництві, де можуть використовуватися зазначені машини та механізми.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itle 7"/>
          <p:cNvSpPr txBox="1">
            <a:spLocks/>
          </p:cNvSpPr>
          <p:nvPr/>
        </p:nvSpPr>
        <p:spPr>
          <a:xfrm>
            <a:off x="319087" y="-20746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19263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93338" y="195486"/>
            <a:ext cx="8496944" cy="432048"/>
          </a:xfrm>
        </p:spPr>
        <p:txBody>
          <a:bodyPr anchor="t">
            <a:normAutofit fontScale="90000"/>
          </a:bodyPr>
          <a:lstStyle/>
          <a:p>
            <a:r>
              <a:rPr lang="uk-UA" sz="2500" dirty="0" smtClean="0"/>
              <a:t>1. </a:t>
            </a:r>
            <a:r>
              <a:rPr lang="uk-UA" sz="2500" b="1" dirty="0" smtClean="0"/>
              <a:t>Загальна інформація</a:t>
            </a:r>
            <a:endParaRPr lang="en-GB" sz="2500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93338" y="583039"/>
            <a:ext cx="8208912" cy="396043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uk-UA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розробленні ПС були використані матеріали: </a:t>
            </a:r>
          </a:p>
          <a:p>
            <a:pPr lvl="1">
              <a:spcBef>
                <a:spcPts val="0"/>
              </a:spcBef>
            </a:pPr>
            <a:r>
              <a:rPr lang="uk-UA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розроблення професійних стандартів (затверджена Наказом Міністерства соціальної політики України 22 січня 2018 року № 74).</a:t>
            </a:r>
          </a:p>
          <a:p>
            <a:pPr lvl="1">
              <a:spcBef>
                <a:spcPts val="0"/>
              </a:spcBef>
            </a:pPr>
            <a:r>
              <a:rPr lang="uk-UA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</a:t>
            </a:r>
            <a:r>
              <a:rPr lang="uk-UA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 (професійно-технічної) освіти  П(ПТ)О 7191.</a:t>
            </a:r>
            <a:r>
              <a:rPr lang="en-US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F.43.34-2017 (</a:t>
            </a:r>
            <a:r>
              <a:rPr lang="uk-UA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uk-UA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1">
              <a:spcBef>
                <a:spcPts val="0"/>
              </a:spcBef>
            </a:pPr>
            <a:r>
              <a:rPr lang="uk-UA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Довідник кваліфікаційних характеристик професій працівників. Випуск 1 «Професії працівників. що є загальними для всіх видів економічної діяльності». Розділ 2 «Професії робітників», кваліфікаційна характеристика на професію «Маляр»(наказ Мінпраці від 29.12.2004 № 336).</a:t>
            </a:r>
          </a:p>
          <a:p>
            <a:pPr lvl="1">
              <a:spcBef>
                <a:spcPts val="0"/>
              </a:spcBef>
            </a:pPr>
            <a:r>
              <a:rPr lang="uk-UA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 характеристика професійної назви роботи «Маляр на будівельних роботах» (Випуск 64 </a:t>
            </a:r>
            <a:r>
              <a:rPr lang="uk-UA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«Будівельні</a:t>
            </a:r>
            <a:r>
              <a:rPr lang="uk-UA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монтажні та ремонтно-будівельні роботи…..»</a:t>
            </a:r>
          </a:p>
          <a:p>
            <a:pPr lvl="1">
              <a:spcBef>
                <a:spcPts val="0"/>
              </a:spcBef>
            </a:pPr>
            <a:r>
              <a:rPr lang="uk-UA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</a:t>
            </a:r>
            <a:r>
              <a:rPr lang="uk-UA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роботи, видів діяльності і компетентності за професійною назвою «Маляр в будівництві,  рівень </a:t>
            </a:r>
            <a:r>
              <a:rPr lang="en-US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(PBAT REAC TP-00073 </a:t>
            </a:r>
            <a:r>
              <a:rPr lang="uk-UA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16 травня  2017 року).  Міністерство з питань зайнятості Франції. Веб-сайт: : </a:t>
            </a:r>
            <a:r>
              <a:rPr lang="en-US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travail-emploi.gouv.fr</a:t>
            </a:r>
            <a:r>
              <a:rPr lang="uk-UA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Постанова </a:t>
            </a:r>
            <a:r>
              <a:rPr lang="uk-UA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міністерства економіки та праці за погодженням із Федеральним міністерством освіти  Німеччини (від 3 липня 2003 року) «Про Положення про професійне навчання у лакофарбовій промисловості</a:t>
            </a:r>
            <a:r>
              <a:rPr lang="uk-UA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Проект </a:t>
            </a:r>
            <a:r>
              <a:rPr lang="uk-UA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 стандарту Литви на професію «Маляр</a:t>
            </a:r>
            <a:r>
              <a:rPr lang="uk-UA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1">
              <a:spcBef>
                <a:spcPts val="0"/>
              </a:spcBef>
            </a:pPr>
            <a:r>
              <a:rPr lang="uk-UA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Європейські рамки </a:t>
            </a:r>
            <a:r>
              <a:rPr lang="uk-UA" sz="13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тощо.</a:t>
            </a:r>
            <a:endParaRPr lang="uk-UA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endParaRPr lang="uk-UA" dirty="0">
              <a:solidFill>
                <a:srgbClr val="4555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9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844727"/>
              </p:ext>
            </p:extLst>
          </p:nvPr>
        </p:nvGraphicFramePr>
        <p:xfrm>
          <a:off x="395536" y="830764"/>
          <a:ext cx="8492429" cy="3435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2371749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572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  <a:endParaRPr lang="uk-UA" sz="1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11602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С.44, с. 55-57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Розділ з «Укладання підлогових покриттів» відзначено запитанням: чи дійсно за даним ПС на професію «Маляр» робітники повинні знати і вміти укладати підлогові покриття. Завжди ці роботи виконували столяри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Потребує обговорення.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Взято з ПС Франції</a:t>
                      </a:r>
                    </a:p>
                    <a:p>
                      <a:endParaRPr lang="uk-UA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  <a:tr h="11602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 41-42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частині Е додати Е3</a:t>
                      </a:r>
                      <a:r>
                        <a:rPr lang="uk-UA" sz="1400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«Виконання високоякісного фарбування </a:t>
                      </a:r>
                      <a:r>
                        <a:rPr lang="uk-UA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металевих</a:t>
                      </a: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основ», оскільки у ПС передбачається виконання трудових функцій із складністю робіт за кваліфікацією «Маляр»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Враховано.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itle 7"/>
          <p:cNvSpPr txBox="1">
            <a:spLocks/>
          </p:cNvSpPr>
          <p:nvPr/>
        </p:nvSpPr>
        <p:spPr>
          <a:xfrm>
            <a:off x="319087" y="-32379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29146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41033" y="1247360"/>
            <a:ext cx="8424863" cy="2965450"/>
          </a:xfrm>
        </p:spPr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855451"/>
              </p:ext>
            </p:extLst>
          </p:nvPr>
        </p:nvGraphicFramePr>
        <p:xfrm>
          <a:off x="352497" y="830594"/>
          <a:ext cx="8492429" cy="2656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143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2942364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1263069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3307853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517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  <a:endParaRPr lang="uk-UA" sz="1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17998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 наведеному орієнтовному співвідношенні в Інструкції до тестування проекту ПС на професію «Маляр» відсутній існуючий тарифний розряд для переходу до диференціації НРК «Бригадний (груповий) маляр» (5 рівень НРК) необхідний для розуміння користувачів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Враховано.</a:t>
                      </a:r>
                      <a:r>
                        <a:rPr lang="uk-UA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Співвідношення до 6 тарифного розряду та додаткова Трудова функція Л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</a:tbl>
          </a:graphicData>
        </a:graphic>
      </p:graphicFrame>
      <p:sp>
        <p:nvSpPr>
          <p:cNvPr id="6" name="Title 7"/>
          <p:cNvSpPr txBox="1">
            <a:spLocks/>
          </p:cNvSpPr>
          <p:nvPr/>
        </p:nvSpPr>
        <p:spPr>
          <a:xfrm>
            <a:off x="352497" y="-26035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42773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098713"/>
              </p:ext>
            </p:extLst>
          </p:nvPr>
        </p:nvGraphicFramePr>
        <p:xfrm>
          <a:off x="340338" y="842397"/>
          <a:ext cx="8492429" cy="3296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310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2858197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1119053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3451869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649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  <a:endParaRPr lang="uk-UA" sz="1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20629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 14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Вилучити в переліку трудових функцій п. В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зміст </a:t>
                      </a:r>
                      <a:r>
                        <a:rPr lang="uk-UA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компетентностей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Б5 </a:t>
                      </a:r>
                      <a:r>
                        <a:rPr lang="uk-UA" sz="14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«Застосовувати у практичній діяльності знання 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основ декоративних технік та комунікативних оформлень і перспективи».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Вважаємо, що формування цих </a:t>
                      </a:r>
                      <a:r>
                        <a:rPr lang="uk-UA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компетентностей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не відповідає 3 рівню НРК (3-4 тарифний розряди) – це рівень вищої школи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Потребує обговорення. Це позиція робочої групи з розроблення ДС ПТО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</a:tbl>
          </a:graphicData>
        </a:graphic>
      </p:graphicFrame>
      <p:sp>
        <p:nvSpPr>
          <p:cNvPr id="6" name="Title 7"/>
          <p:cNvSpPr txBox="1">
            <a:spLocks/>
          </p:cNvSpPr>
          <p:nvPr/>
        </p:nvSpPr>
        <p:spPr>
          <a:xfrm>
            <a:off x="294624" y="-20746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374155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850503"/>
              </p:ext>
            </p:extLst>
          </p:nvPr>
        </p:nvGraphicFramePr>
        <p:xfrm>
          <a:off x="348018" y="815294"/>
          <a:ext cx="8492429" cy="3340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630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2540255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16571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16834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 46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Вилучити в переліку трудових функцій п. Ж «</a:t>
                      </a:r>
                      <a:r>
                        <a:rPr lang="uk-UA" sz="14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Укладати прості підлогові покриття» зміст </a:t>
                      </a:r>
                      <a:r>
                        <a:rPr lang="uk-UA" sz="14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компетентностей</a:t>
                      </a:r>
                      <a:r>
                        <a:rPr lang="uk-UA" sz="14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Arial Unicode MS"/>
                        </a:rPr>
                        <a:t>Ж2. «Укладати прості підлогові покриття» знання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про способи  укладання підлогових покриттів різних видів.</a:t>
                      </a:r>
                    </a:p>
                    <a:p>
                      <a:pPr marL="0" marR="127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Вони відносяться до професії «Реставратор», «Лицювальник-плиточник» або «Паркетник»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Потребує обговорення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</a:tbl>
          </a:graphicData>
        </a:graphic>
      </p:graphicFrame>
      <p:sp>
        <p:nvSpPr>
          <p:cNvPr id="6" name="Title 7"/>
          <p:cNvSpPr txBox="1">
            <a:spLocks/>
          </p:cNvSpPr>
          <p:nvPr/>
        </p:nvSpPr>
        <p:spPr>
          <a:xfrm>
            <a:off x="319087" y="-47849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21822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709679"/>
              </p:ext>
            </p:extLst>
          </p:nvPr>
        </p:nvGraphicFramePr>
        <p:xfrm>
          <a:off x="368514" y="835883"/>
          <a:ext cx="8424935" cy="2725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142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3141330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891118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3285345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5837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Роз-ділу чи сторінки</a:t>
                      </a:r>
                      <a:endParaRPr lang="uk-UA" sz="1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19892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 47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Вилучити в переліку трудових функцій  З</a:t>
                      </a:r>
                      <a:r>
                        <a:rPr lang="uk-UA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Виконувати художні (альфрейні) опорядження, реставрацію культурних (архітектурних) пам'яток… основи реставраційних робіт на культурних архітектурних пам’ятках…. елементів, що представляють культурну (історичну, релігійну) цінність (З1З6; З1З7)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Потребує обговорення. Це норми і КХ, і пропозиції</a:t>
                      </a:r>
                      <a:r>
                        <a:rPr lang="uk-UA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робочої групи, і зарубіжний досвід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</a:tbl>
          </a:graphicData>
        </a:graphic>
      </p:graphicFrame>
      <p:sp>
        <p:nvSpPr>
          <p:cNvPr id="6" name="Title 7"/>
          <p:cNvSpPr txBox="1">
            <a:spLocks/>
          </p:cNvSpPr>
          <p:nvPr/>
        </p:nvSpPr>
        <p:spPr>
          <a:xfrm>
            <a:off x="344123" y="-27260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298055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371046"/>
              </p:ext>
            </p:extLst>
          </p:nvPr>
        </p:nvGraphicFramePr>
        <p:xfrm>
          <a:off x="419927" y="863143"/>
          <a:ext cx="8424935" cy="2261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713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3336759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752028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3424435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5882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Роз-ділу чи сторінки</a:t>
                      </a:r>
                      <a:endParaRPr lang="uk-UA" sz="1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1192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С.29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Включити до вивчення трудових функцій п. В «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Arial Unicode MS"/>
                        </a:rPr>
                        <a:t>Застосовувати у поточній роботі загальні і базові знання, уміння та навички» уміння та навички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роботи на персональних комп’ютерах з векторними програмами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 частково у професійній компетентності Б4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</a:tbl>
          </a:graphicData>
        </a:graphic>
      </p:graphicFrame>
      <p:sp>
        <p:nvSpPr>
          <p:cNvPr id="6" name="Title 7"/>
          <p:cNvSpPr txBox="1">
            <a:spLocks/>
          </p:cNvSpPr>
          <p:nvPr/>
        </p:nvSpPr>
        <p:spPr>
          <a:xfrm>
            <a:off x="395536" y="0"/>
            <a:ext cx="8449326" cy="863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31423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 smtClean="0"/>
              <a:t> 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  <a:p>
            <a:pPr lvl="1"/>
            <a:endParaRPr lang="en-US" dirty="0" smtClean="0"/>
          </a:p>
          <a:p>
            <a:pPr lvl="1"/>
            <a:endParaRPr lang="uk-UA" dirty="0" smtClean="0"/>
          </a:p>
          <a:p>
            <a:pPr lvl="1"/>
            <a:endParaRPr lang="uk-UA" dirty="0" smtClean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34769284" y="1276350"/>
            <a:ext cx="1081936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159818"/>
              </p:ext>
            </p:extLst>
          </p:nvPr>
        </p:nvGraphicFramePr>
        <p:xfrm>
          <a:off x="419927" y="718211"/>
          <a:ext cx="8424935" cy="2229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721">
                  <a:extLst>
                    <a:ext uri="{9D8B030D-6E8A-4147-A177-3AD203B41FA5}">
                      <a16:colId xmlns:a16="http://schemas.microsoft.com/office/drawing/2014/main" val="2875383187"/>
                    </a:ext>
                  </a:extLst>
                </a:gridCol>
                <a:gridCol w="3264751">
                  <a:extLst>
                    <a:ext uri="{9D8B030D-6E8A-4147-A177-3AD203B41FA5}">
                      <a16:colId xmlns:a16="http://schemas.microsoft.com/office/drawing/2014/main" val="24647041"/>
                    </a:ext>
                  </a:extLst>
                </a:gridCol>
                <a:gridCol w="752028">
                  <a:extLst>
                    <a:ext uri="{9D8B030D-6E8A-4147-A177-3AD203B41FA5}">
                      <a16:colId xmlns:a16="http://schemas.microsoft.com/office/drawing/2014/main" val="979750726"/>
                    </a:ext>
                  </a:extLst>
                </a:gridCol>
                <a:gridCol w="3424435">
                  <a:extLst>
                    <a:ext uri="{9D8B030D-6E8A-4147-A177-3AD203B41FA5}">
                      <a16:colId xmlns:a16="http://schemas.microsoft.com/office/drawing/2014/main" val="3320189715"/>
                    </a:ext>
                  </a:extLst>
                </a:gridCol>
              </a:tblGrid>
              <a:tr h="5524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Розділу чи сторінки</a:t>
                      </a:r>
                      <a:endParaRPr lang="uk-UA" sz="1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Пропозиція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проекті ПС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Пояснення та коментарі 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12427"/>
                  </a:ext>
                </a:extLst>
              </a:tr>
              <a:tr h="1493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 43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Включити до вивчення трудових функцій п. </a:t>
                      </a:r>
                      <a:r>
                        <a:rPr lang="uk-UA" sz="14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Є. «</a:t>
                      </a:r>
                      <a:r>
                        <a:rPr lang="uk-UA" sz="1400" spc="-5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Виконувати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Arial Unicode MS"/>
                        </a:rPr>
                        <a:t> високоякісні шпалерні та </a:t>
                      </a:r>
                      <a:r>
                        <a:rPr lang="uk-UA" sz="1400" dirty="0" err="1" smtClean="0">
                          <a:effectLst/>
                          <a:latin typeface="Times New Roman" panose="02020603050405020304" pitchFamily="18" charset="0"/>
                          <a:ea typeface="Arial Unicode MS"/>
                        </a:rPr>
                        <a:t>декоративно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Arial Unicode MS"/>
                        </a:rPr>
                        <a:t>-опоряджувальні роботи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» знання про основи архітектури, а саме: архітектурну композицію та архітектурні стилі, знання про системи утеплення будівель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Враховано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4897"/>
                  </a:ext>
                </a:extLst>
              </a:tr>
            </a:tbl>
          </a:graphicData>
        </a:graphic>
      </p:graphicFrame>
      <p:sp>
        <p:nvSpPr>
          <p:cNvPr id="6" name="Title 7"/>
          <p:cNvSpPr txBox="1">
            <a:spLocks/>
          </p:cNvSpPr>
          <p:nvPr/>
        </p:nvSpPr>
        <p:spPr>
          <a:xfrm>
            <a:off x="395536" y="0"/>
            <a:ext cx="8449326" cy="7182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500" b="1" dirty="0" smtClean="0"/>
              <a:t>3. Зауваження та пропозиції до проекту</a:t>
            </a:r>
            <a:br>
              <a:rPr lang="uk-UA" sz="2500" b="1" dirty="0" smtClean="0"/>
            </a:br>
            <a:r>
              <a:rPr lang="uk-UA" sz="2500" b="1" dirty="0" smtClean="0"/>
              <a:t>ПС ( Львівське ВПХУ)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96527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7544" y="51470"/>
            <a:ext cx="8429934" cy="348803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4</a:t>
            </a:r>
            <a:r>
              <a:rPr lang="uk-UA" b="1" dirty="0" smtClean="0"/>
              <a:t>. Подальші дії</a:t>
            </a:r>
            <a:endParaRPr lang="en-GB" sz="2000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23528" y="409389"/>
            <a:ext cx="8501385" cy="3888432"/>
          </a:xfrm>
        </p:spPr>
        <p:txBody>
          <a:bodyPr>
            <a:noAutofit/>
          </a:bodyPr>
          <a:lstStyle/>
          <a:p>
            <a:pPr marL="182562" lvl="1" indent="0">
              <a:buNone/>
            </a:pP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 Визначення головного </a:t>
            </a:r>
            <a:r>
              <a:rPr lang="uk-UA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стейкґолдера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із доопрацювання та ініціатора проходження процедури погодження та затвердження ПС. Серед кандидатур пропоную розглянути:</a:t>
            </a:r>
          </a:p>
          <a:p>
            <a:pPr lvl="1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Федерацію роботодавців України</a:t>
            </a:r>
          </a:p>
          <a:p>
            <a:pPr lvl="1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"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роботодавців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будівельної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Будіндустрія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1"/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Київбуд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палата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нс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асоц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</a:t>
            </a:r>
            <a:r>
              <a:rPr lang="uk-UA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мебель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ників</a:t>
            </a:r>
            <a:endParaRPr lang="uk-UA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 ?????</a:t>
            </a:r>
          </a:p>
          <a:p>
            <a:pPr marL="182562" lvl="1" indent="0">
              <a:buNone/>
            </a:pP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4.2. Доопрацювання та проходження процедур відповідно до Порядку про розроблення та затвердження професійних стандартів (затверджене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постановою Кабінету Міністрів України від 31.05.2017 № 373 (Офіційний вісник України від 16.06.2017 р., № 47, ст. 1457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</a:p>
          <a:p>
            <a:pPr marL="182562" lvl="1" indent="0">
              <a:buNone/>
            </a:pP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4.3. Участь у розробленні  відповідних: проекту стандарти освіта та (в подальшому) проекту стандарту оцінювання результатів навчання.</a:t>
            </a:r>
            <a:endParaRPr lang="uk-UA" b="1" dirty="0" smtClean="0">
              <a:solidFill>
                <a:srgbClr val="4555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 smtClean="0">
              <a:solidFill>
                <a:srgbClr val="4555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 smtClean="0">
              <a:solidFill>
                <a:srgbClr val="C9D22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uk-UA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uk-UA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uk-UA" b="1" dirty="0" smtClean="0">
              <a:solidFill>
                <a:srgbClr val="4555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9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8530" y="206723"/>
            <a:ext cx="8429934" cy="708844"/>
          </a:xfrm>
        </p:spPr>
        <p:txBody>
          <a:bodyPr anchor="t">
            <a:normAutofit/>
          </a:bodyPr>
          <a:lstStyle/>
          <a:p>
            <a:pPr algn="ctr"/>
            <a:r>
              <a:rPr lang="uk-UA" sz="3600" b="1" dirty="0" smtClean="0"/>
              <a:t>Дякую за увагу!</a:t>
            </a:r>
            <a:endParaRPr lang="en-GB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44839"/>
            <a:ext cx="3672408" cy="34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3528" y="195263"/>
            <a:ext cx="8064896" cy="432271"/>
          </a:xfrm>
        </p:spPr>
        <p:txBody>
          <a:bodyPr/>
          <a:lstStyle/>
          <a:p>
            <a:r>
              <a:rPr lang="uk-UA" sz="2300" dirty="0"/>
              <a:t>1. </a:t>
            </a:r>
            <a:r>
              <a:rPr lang="uk-UA" sz="2300" b="1" dirty="0"/>
              <a:t>Загальна </a:t>
            </a:r>
            <a:r>
              <a:rPr lang="uk-UA" sz="2300" b="1" dirty="0" smtClean="0"/>
              <a:t>інформація (продовження)</a:t>
            </a:r>
            <a:endParaRPr lang="en-GB" sz="23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42567" y="555526"/>
            <a:ext cx="6576303" cy="3960439"/>
          </a:xfrm>
        </p:spPr>
        <p:txBody>
          <a:bodyPr/>
          <a:lstStyle/>
          <a:p>
            <a:pPr lvl="0"/>
            <a:r>
              <a:rPr lang="uk-UA" sz="1400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проекту ПС складається із 7 розділів, розміщених на 67 сторінках. У ньому виділено 13 трудових функцій, яким притаманна 42 професійні компетентності.</a:t>
            </a:r>
          </a:p>
          <a:p>
            <a:pPr lvl="0"/>
            <a:r>
              <a:rPr lang="uk-UA" sz="1400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Орієнтовно, при розробленні ПС були використані положення проекту ДСПТО, підготовленого робочою групою (65%), французького (20%), литовського (10%) та німецького (5%) аналогів. </a:t>
            </a:r>
          </a:p>
          <a:p>
            <a:pPr lvl="0"/>
            <a:r>
              <a:rPr lang="uk-UA" sz="1400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Трудові функції та орієнтовні рівні НРК*:</a:t>
            </a:r>
          </a:p>
          <a:p>
            <a:pPr lvl="0"/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Дотримуватися вимог, норм та положень з охорони праці, промислової та пожежної безпеки, виробничої санітарії. 2 рівень НРК*.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 Застосовувати у поточній роботі загальні  знання, уміння та навички. 3 рівень НРК*.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В. Готувати поверхні до малярних робіт. 2 рівень НРК*.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Г. </a:t>
            </a: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</a:t>
            </a:r>
            <a:r>
              <a:rPr lang="uk-UA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увати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малярн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</a:t>
            </a:r>
            <a:r>
              <a:rPr lang="uk-UA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оти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 основах. 2 рівень НРК*.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Д. </a:t>
            </a: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</a:t>
            </a:r>
            <a:r>
              <a:rPr lang="uk-UA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увати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малярн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</a:t>
            </a:r>
            <a:r>
              <a:rPr lang="uk-UA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оти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основах з гіпсокартону та 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шпалерн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</a:t>
            </a:r>
            <a:r>
              <a:rPr lang="uk-UA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оти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 рівень НРК*.</a:t>
            </a:r>
          </a:p>
          <a:p>
            <a:pPr marL="285750" lvl="0" indent="-285750">
              <a:buFontTx/>
              <a:buChar char="-"/>
            </a:pP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123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3528" y="195263"/>
            <a:ext cx="8064896" cy="432271"/>
          </a:xfrm>
        </p:spPr>
        <p:txBody>
          <a:bodyPr/>
          <a:lstStyle/>
          <a:p>
            <a:r>
              <a:rPr lang="uk-UA" sz="2300" dirty="0"/>
              <a:t>1. </a:t>
            </a:r>
            <a:r>
              <a:rPr lang="uk-UA" sz="2300" b="1" dirty="0"/>
              <a:t>Загальна </a:t>
            </a:r>
            <a:r>
              <a:rPr lang="uk-UA" sz="2300" b="1" dirty="0" smtClean="0"/>
              <a:t>інформація (продовження)</a:t>
            </a:r>
            <a:endParaRPr lang="en-GB" sz="23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9953" y="555526"/>
            <a:ext cx="6504295" cy="3888431"/>
          </a:xfrm>
        </p:spPr>
        <p:txBody>
          <a:bodyPr/>
          <a:lstStyle/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Виконувати високоякісне фарбування різних основ. 3 рівень НРК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Є. Виконувати високоякісні шпалерні та </a:t>
            </a:r>
            <a:r>
              <a:rPr lang="uk-UA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-опоряджувальні роботи. 3 рівень НРК*.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 Опоряджувати прості підлогові покриття. 3 рівень НРК*.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З. Виконувати художні (альфрейні) опорядження, реставрацію  культурних (архітектурних) пам'яток, </a:t>
            </a:r>
            <a:r>
              <a:rPr lang="uk-UA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-монументальні та </a:t>
            </a:r>
            <a:r>
              <a:rPr lang="uk-UA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-художні опорядження. 4 рівень НРК*.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І. Виконувати роботи підвищеної складності. Контролювати якість виконаних робіт. 4 рівень НРК*.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Й. Облаштовувати, виконувати декоративну підлогу та оздоблювати підлогові покриття.4 рівень НРК*. 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Здійснювати безперервний моніторинг якості малярних робіт. 3 рівень НРК*.    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Брати участь  в удосконаленні малярних робіт і підвищенні кваліфікації малярів. 5 рівень НРК*.</a:t>
            </a:r>
          </a:p>
          <a:p>
            <a:pPr marL="285750" lvl="0" indent="-285750">
              <a:buFontTx/>
              <a:buChar char="-"/>
            </a:pP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9845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3528" y="195263"/>
            <a:ext cx="8064896" cy="432271"/>
          </a:xfrm>
        </p:spPr>
        <p:txBody>
          <a:bodyPr/>
          <a:lstStyle/>
          <a:p>
            <a:r>
              <a:rPr lang="uk-UA" sz="2300" dirty="0"/>
              <a:t>1. </a:t>
            </a:r>
            <a:r>
              <a:rPr lang="uk-UA" sz="2300" b="1" dirty="0"/>
              <a:t>Загальна </a:t>
            </a:r>
            <a:r>
              <a:rPr lang="uk-UA" sz="2300" b="1" dirty="0" smtClean="0"/>
              <a:t>інформація (продовження)</a:t>
            </a:r>
            <a:endParaRPr lang="en-GB" sz="23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3528" y="555526"/>
            <a:ext cx="6504295" cy="3888431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цьому проекті макету ПС виділяється:</a:t>
            </a:r>
          </a:p>
          <a:p>
            <a:pPr>
              <a:spcBef>
                <a:spcPts val="300"/>
              </a:spcBef>
            </a:pP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повні кваліфікації – «Маляр» (Трудові функції А, Б, В, Г, Е, К) та «Маляр на будівельних та ремонтно-будівельних  роботах» (Трудові функції А, Б, В, Г, Е, Є, Ж, К);</a:t>
            </a:r>
          </a:p>
          <a:p>
            <a:pPr>
              <a:spcBef>
                <a:spcPts val="300"/>
              </a:spcBef>
            </a:pP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часткові кваліфікації, розміщені всередині повних кваліфікацій:</a:t>
            </a:r>
          </a:p>
          <a:p>
            <a:pPr>
              <a:spcBef>
                <a:spcPts val="300"/>
              </a:spcBef>
            </a:pP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«Помічник маляра» (Трудові функції А, В, Г)  та «Помічник маляра на будівельних та ремонтно-будівельних  роботах » (Трудові функції А, В, Г, Д);</a:t>
            </a:r>
          </a:p>
          <a:p>
            <a:pPr>
              <a:spcBef>
                <a:spcPts val="300"/>
              </a:spcBef>
            </a:pP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часткові кваліфікації, як додаткові до повної кваліфікації «Маляр» - «Старший маляр» (Додаткова трудова функція І  ), «Бригадний (груповий) маляр» (додаткові трудові функції І, Л);</a:t>
            </a:r>
          </a:p>
          <a:p>
            <a:pPr>
              <a:spcBef>
                <a:spcPts val="300"/>
              </a:spcBef>
            </a:pP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часткові кваліфікації, як додаткові  до повної кваліфікації «Маляр на будівельних та ремонтно-будівельних  роботах» - «Старший  маляр на будівельних та ремонтно-будівельних роботах» (додаткові Трудові функції З та Й), «Бригадний (груповий) маляр на будівельних та ремонтно-будівельних роботах» (Додаткові трудові функції З, Й та Л).</a:t>
            </a:r>
          </a:p>
          <a:p>
            <a:pPr>
              <a:spcBef>
                <a:spcPts val="300"/>
              </a:spcBef>
            </a:pP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Відповідні професійні назви робіт не потребують внесення до КП, бо є похідними від базової професії «Маляр».</a:t>
            </a:r>
          </a:p>
          <a:p>
            <a:pPr marL="285750" lvl="0" indent="-285750">
              <a:spcBef>
                <a:spcPts val="300"/>
              </a:spcBef>
              <a:buFontTx/>
              <a:buChar char="-"/>
            </a:pP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533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5619" y="714224"/>
            <a:ext cx="1512168" cy="39295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Помічник маляра РБР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9512" y="1820221"/>
            <a:ext cx="1368152" cy="41337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Укладальник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п.п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79512" y="2804265"/>
            <a:ext cx="1296144" cy="41337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укладальник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п.п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15619" y="3801516"/>
            <a:ext cx="1512166" cy="41337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Бригадний маляр РБР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115618" y="2811704"/>
            <a:ext cx="1512167" cy="41337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маляр РБР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096959" y="3801516"/>
            <a:ext cx="1435480" cy="41337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Бригадний маляр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096130" y="2811704"/>
            <a:ext cx="1436309" cy="41337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маляр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117545" y="1820221"/>
            <a:ext cx="1510241" cy="41337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Маляр РБР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091795" y="1834489"/>
            <a:ext cx="1440644" cy="41337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Маляр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091795" y="712514"/>
            <a:ext cx="1440644" cy="41337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Помічник маляра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559591" y="706209"/>
            <a:ext cx="648072" cy="39295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452320" y="1294644"/>
            <a:ext cx="648072" cy="28159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Е, К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535755" y="2721238"/>
            <a:ext cx="648072" cy="29715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535754" y="1923678"/>
            <a:ext cx="648072" cy="33618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535755" y="3076505"/>
            <a:ext cx="648072" cy="29715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535755" y="3730489"/>
            <a:ext cx="648072" cy="39295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452320" y="2363015"/>
            <a:ext cx="648072" cy="28621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547665" y="2378709"/>
            <a:ext cx="648072" cy="28621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387426" y="1338851"/>
            <a:ext cx="896542" cy="28159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Е, Є, К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008568" y="2811704"/>
            <a:ext cx="648072" cy="33618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008568" y="1873085"/>
            <a:ext cx="648072" cy="33618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499992" y="1435439"/>
            <a:ext cx="29518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37" idx="1"/>
          </p:cNvCxnSpPr>
          <p:nvPr/>
        </p:nvCxnSpPr>
        <p:spPr>
          <a:xfrm flipH="1" flipV="1">
            <a:off x="6207664" y="910703"/>
            <a:ext cx="884131" cy="8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38" idx="1"/>
          </p:cNvCxnSpPr>
          <p:nvPr/>
        </p:nvCxnSpPr>
        <p:spPr>
          <a:xfrm flipH="1">
            <a:off x="4627786" y="902689"/>
            <a:ext cx="931805" cy="8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>
            <a:off x="4499992" y="1115664"/>
            <a:ext cx="1999" cy="31977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>
            <a:stCxn id="47" idx="2"/>
          </p:cNvCxnSpPr>
          <p:nvPr/>
        </p:nvCxnSpPr>
        <p:spPr>
          <a:xfrm flipH="1">
            <a:off x="3835695" y="1620442"/>
            <a:ext cx="2" cy="160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flipH="1">
            <a:off x="3835693" y="1134501"/>
            <a:ext cx="2" cy="160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flipH="1">
            <a:off x="3835691" y="2209270"/>
            <a:ext cx="2" cy="160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 flipH="1">
            <a:off x="3835689" y="2658242"/>
            <a:ext cx="2" cy="160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 flipH="1">
            <a:off x="7776354" y="2225370"/>
            <a:ext cx="2" cy="160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 flipH="1">
            <a:off x="7776354" y="2670272"/>
            <a:ext cx="2" cy="160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>
            <a:stCxn id="39" idx="2"/>
          </p:cNvCxnSpPr>
          <p:nvPr/>
        </p:nvCxnSpPr>
        <p:spPr>
          <a:xfrm flipH="1">
            <a:off x="7776352" y="1576235"/>
            <a:ext cx="4" cy="284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 flipH="1">
            <a:off x="7759037" y="1134501"/>
            <a:ext cx="2" cy="160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/>
          <p:nvPr/>
        </p:nvCxnSpPr>
        <p:spPr>
          <a:xfrm flipH="1">
            <a:off x="6183827" y="2893525"/>
            <a:ext cx="907968" cy="4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>
            <a:off x="4620199" y="4123448"/>
            <a:ext cx="907968" cy="4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/>
          <p:nvPr/>
        </p:nvCxnSpPr>
        <p:spPr>
          <a:xfrm>
            <a:off x="6191415" y="4123448"/>
            <a:ext cx="89979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 flipV="1">
            <a:off x="4628377" y="1834489"/>
            <a:ext cx="2462828" cy="9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/>
          <p:nvPr/>
        </p:nvCxnSpPr>
        <p:spPr>
          <a:xfrm flipH="1">
            <a:off x="6191415" y="2076920"/>
            <a:ext cx="907968" cy="4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/>
          <p:nvPr/>
        </p:nvCxnSpPr>
        <p:spPr>
          <a:xfrm flipH="1">
            <a:off x="4627491" y="2089175"/>
            <a:ext cx="907968" cy="4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0" name="Прямая со стрелкой 109"/>
          <p:cNvCxnSpPr/>
          <p:nvPr/>
        </p:nvCxnSpPr>
        <p:spPr>
          <a:xfrm flipH="1">
            <a:off x="4627491" y="2881616"/>
            <a:ext cx="907968" cy="4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2" name="Прямая со стрелкой 111"/>
          <p:cNvCxnSpPr/>
          <p:nvPr/>
        </p:nvCxnSpPr>
        <p:spPr>
          <a:xfrm flipH="1">
            <a:off x="1475656" y="3020372"/>
            <a:ext cx="504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5" name="Прямая со стрелкой 114"/>
          <p:cNvCxnSpPr/>
          <p:nvPr/>
        </p:nvCxnSpPr>
        <p:spPr>
          <a:xfrm flipH="1" flipV="1">
            <a:off x="1547663" y="2044748"/>
            <a:ext cx="432000" cy="1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2" name="Прямая со стрелкой 121"/>
          <p:cNvCxnSpPr/>
          <p:nvPr/>
        </p:nvCxnSpPr>
        <p:spPr>
          <a:xfrm flipH="1" flipV="1">
            <a:off x="2656640" y="2039228"/>
            <a:ext cx="432000" cy="1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 flipH="1" flipV="1">
            <a:off x="2656640" y="3018393"/>
            <a:ext cx="432000" cy="1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4" name="Прямая со стрелкой 123"/>
          <p:cNvCxnSpPr/>
          <p:nvPr/>
        </p:nvCxnSpPr>
        <p:spPr>
          <a:xfrm>
            <a:off x="4620199" y="3168167"/>
            <a:ext cx="89979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5" name="Прямая со стрелкой 124"/>
          <p:cNvCxnSpPr/>
          <p:nvPr/>
        </p:nvCxnSpPr>
        <p:spPr>
          <a:xfrm>
            <a:off x="6183826" y="3137523"/>
            <a:ext cx="89979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6" name="Прямая со стрелкой 125"/>
          <p:cNvCxnSpPr/>
          <p:nvPr/>
        </p:nvCxnSpPr>
        <p:spPr>
          <a:xfrm>
            <a:off x="4608057" y="3200519"/>
            <a:ext cx="927402" cy="544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9" name="Прямая со стрелкой 128"/>
          <p:cNvCxnSpPr/>
          <p:nvPr/>
        </p:nvCxnSpPr>
        <p:spPr>
          <a:xfrm flipH="1">
            <a:off x="6207663" y="3215098"/>
            <a:ext cx="891721" cy="515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2" name="Title 4"/>
          <p:cNvSpPr txBox="1">
            <a:spLocks/>
          </p:cNvSpPr>
          <p:nvPr/>
        </p:nvSpPr>
        <p:spPr>
          <a:xfrm>
            <a:off x="251520" y="77808"/>
            <a:ext cx="8064896" cy="43227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rgbClr val="96BF3D"/>
                </a:solidFill>
                <a:latin typeface="Montreal-DemiBold" pitchFamily="2" charset="0"/>
                <a:ea typeface="+mj-ea"/>
                <a:cs typeface="+mj-cs"/>
              </a:defRPr>
            </a:lvl1pPr>
          </a:lstStyle>
          <a:p>
            <a:r>
              <a:rPr lang="uk-UA" sz="2300" dirty="0" smtClean="0"/>
              <a:t>1. </a:t>
            </a:r>
            <a:r>
              <a:rPr lang="uk-UA" sz="2300" b="1" dirty="0" smtClean="0"/>
              <a:t>Загальна інформація (продовження)</a:t>
            </a:r>
            <a:endParaRPr lang="en-GB" sz="2300" b="1" dirty="0"/>
          </a:p>
        </p:txBody>
      </p:sp>
    </p:spTree>
    <p:extLst>
      <p:ext uri="{BB962C8B-B14F-4D97-AF65-F5344CB8AC3E}">
        <p14:creationId xmlns:p14="http://schemas.microsoft.com/office/powerpoint/2010/main" val="7759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3528" y="195263"/>
            <a:ext cx="8064896" cy="432271"/>
          </a:xfrm>
        </p:spPr>
        <p:txBody>
          <a:bodyPr/>
          <a:lstStyle/>
          <a:p>
            <a:r>
              <a:rPr lang="uk-UA" sz="2300" dirty="0" smtClean="0"/>
              <a:t>1. </a:t>
            </a:r>
            <a:r>
              <a:rPr lang="uk-UA" sz="2300" b="1" dirty="0" smtClean="0"/>
              <a:t>Загальна інформація (продовження)</a:t>
            </a:r>
            <a:endParaRPr lang="en-GB" sz="23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9953" y="555526"/>
            <a:ext cx="6504295" cy="3888431"/>
          </a:xfrm>
        </p:spPr>
        <p:txBody>
          <a:bodyPr/>
          <a:lstStyle/>
          <a:p>
            <a:r>
              <a:rPr lang="uk-UA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Орієнтовно (до моменту розроблення та затвердження відповідних: стандарту освіти і стандарту оцінювання результатів навчання) через дескриптори національної рамки кваліфікацій (НРК) визначені її рівні наступним чином: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«Помічник маляра» - 2 рівень НРК;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«Помічник маляра на будівельних та ремонтно-будівельних  роботах » - 2 рівень НРК;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«Маляр» - 3 рівень НРК;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«Маляр на будівельних та ремонтно-будівельних  роботах» - 3 рівень НРК;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«Старший маляр» - 4 рівень НРК;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«Старший маляр на будівельних та ремонтно-будівельних» - 4  рівень НРК;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«Бригадний (груповий) маляр» - 5 рівень НРК; 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«Бригадний (груповий) маляр на будівельних та ремонтно-будівельних  роботах» - 5 рівень НРК.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9297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3528" y="195263"/>
            <a:ext cx="8064896" cy="432271"/>
          </a:xfrm>
        </p:spPr>
        <p:txBody>
          <a:bodyPr/>
          <a:lstStyle/>
          <a:p>
            <a:r>
              <a:rPr lang="uk-UA" sz="2300" dirty="0" smtClean="0"/>
              <a:t>1. </a:t>
            </a:r>
            <a:r>
              <a:rPr lang="uk-UA" sz="2300" b="1" dirty="0" smtClean="0"/>
              <a:t>Загальна інформація (продовження)</a:t>
            </a:r>
            <a:endParaRPr lang="en-GB" sz="23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9953" y="555526"/>
            <a:ext cx="6504295" cy="3888431"/>
          </a:xfrm>
        </p:spPr>
        <p:txBody>
          <a:bodyPr/>
          <a:lstStyle/>
          <a:p>
            <a:r>
              <a:rPr lang="uk-UA" sz="1400" cap="none" dirty="0" smtClean="0">
                <a:latin typeface="Times New Roman" pitchFamily="18" charset="0"/>
                <a:cs typeface="Times New Roman" pitchFamily="18" charset="0"/>
              </a:rPr>
              <a:t>Для зручності в розумінні та переходу користувачів від диференціації за тарифними розрядами до диференціації за рівнями НРК наведемо орієнтовне співвідношення розрядів: </a:t>
            </a:r>
            <a:endParaRPr lang="ru-RU" sz="1400" cap="none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«Помічник маляра» (2 рівень НРК) – 1-2 тарифні розряди;</a:t>
            </a:r>
            <a:endParaRPr lang="ru-RU" sz="1400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«Помічник маляра на будівельних та ремонтно-будівельних  роботах» (2 рівень НРК) – 2 тарифний розряд;</a:t>
            </a:r>
            <a:endParaRPr lang="ru-RU" sz="1400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«Маляр» (3 рівень НРК) – 3-4 тарифні розряди;</a:t>
            </a:r>
            <a:endParaRPr lang="ru-RU" sz="1400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«Маляр на будівельних та ремонтно-будівельних  роботах» (3 рівень НРК) – 3-4 тарифні розряди;</a:t>
            </a:r>
            <a:endParaRPr lang="ru-RU" sz="1400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«Старший маляр» (4 рівень НРК) – 5 тарифний розряд;</a:t>
            </a:r>
            <a:endParaRPr lang="ru-RU" sz="1400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«Старший маляр на будівельних та ремонтно-будівельних» (4  рівень НРК) – 5-6 тарифні розряди;</a:t>
            </a:r>
            <a:endParaRPr lang="ru-RU" sz="1400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«Бригадний (груповий) маляр» (5 рівень НРК) – 6 тарифний розряд; </a:t>
            </a:r>
            <a:endParaRPr lang="ru-RU" sz="1400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«Бригадний 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(груповий) маляр на будівельних </a:t>
            </a:r>
            <a:r>
              <a:rPr lang="uk-UA" sz="1400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 ремонтно-будівельних  </a:t>
            </a:r>
            <a:r>
              <a:rPr lang="uk-UA" sz="1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роботах» (5 рівень НРК) – 7 тарифний розряд.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/>
              <a:t> </a:t>
            </a:r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9297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3528" y="195263"/>
            <a:ext cx="8064896" cy="432271"/>
          </a:xfrm>
        </p:spPr>
        <p:txBody>
          <a:bodyPr/>
          <a:lstStyle/>
          <a:p>
            <a:r>
              <a:rPr lang="uk-UA" sz="2300" b="1" dirty="0" smtClean="0"/>
              <a:t>2. Тестування ПС</a:t>
            </a:r>
            <a:endParaRPr lang="en-GB" sz="23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9953" y="555526"/>
            <a:ext cx="6504295" cy="3888431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тестування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виходячи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вкрай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обмежених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часових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рамок,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перш за все,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зацікавлені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сторони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відповідної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експерти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розіслано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запитів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профільним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стейкґолдерам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Деталізовані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пропозиції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зауваження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(за станом на 17.05.2018)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отримано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400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 </a:t>
            </a: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Львівського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вищого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професійно-художнього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училища;</a:t>
            </a:r>
          </a:p>
          <a:p>
            <a:pPr marL="285750" indent="-285750">
              <a:buFontTx/>
              <a:buChar char="-"/>
            </a:pP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-методичного центру </a:t>
            </a: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професійно-технічної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Львівській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Золочівського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 роботодавців будівельного сектору Харківської області.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Усього було надано близько 100 технічних правок, пропозицій та зауважень.</a:t>
            </a:r>
          </a:p>
          <a:p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37 пропозицій та зауважень (решта – технічні правки):</a:t>
            </a:r>
          </a:p>
          <a:p>
            <a:pPr marL="285750" indent="-285750">
              <a:buFontTx/>
              <a:buChar char="-"/>
            </a:pP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враховано;</a:t>
            </a:r>
          </a:p>
          <a:p>
            <a:pPr marL="285750" indent="-285750">
              <a:buFontTx/>
              <a:buChar char="-"/>
            </a:pP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не враховано;</a:t>
            </a:r>
          </a:p>
          <a:p>
            <a:pPr marL="285750" indent="-285750">
              <a:buFontTx/>
              <a:buChar char="-"/>
            </a:pP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потребує обговорення (практично всі стосовно укриття підлоги);</a:t>
            </a:r>
          </a:p>
          <a:p>
            <a:pPr marL="285750" indent="-285750">
              <a:buFontTx/>
              <a:buChar char="-"/>
            </a:pPr>
            <a:r>
              <a:rPr lang="uk-UA" sz="14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враховано частково.</a:t>
            </a:r>
          </a:p>
          <a:p>
            <a:pPr marL="285750" indent="-285750">
              <a:buFontTx/>
              <a:buChar char="-"/>
            </a:pPr>
            <a:endParaRPr lang="ru-RU" sz="1400" cap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400" cap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400" cap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1991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2b5e03d6ff2dac033996b556dbe18189b89c2ec"/>
</p:tagLst>
</file>

<file path=ppt/theme/theme1.xml><?xml version="1.0" encoding="utf-8"?>
<a:theme xmlns:a="http://schemas.openxmlformats.org/drawingml/2006/main" name="Green Theme">
  <a:themeElements>
    <a:clrScheme name="ETF">
      <a:dk1>
        <a:sysClr val="windowText" lastClr="000000"/>
      </a:dk1>
      <a:lt1>
        <a:sysClr val="window" lastClr="FFFFFF"/>
      </a:lt1>
      <a:dk2>
        <a:srgbClr val="455560"/>
      </a:dk2>
      <a:lt2>
        <a:srgbClr val="0092BB"/>
      </a:lt2>
      <a:accent1>
        <a:srgbClr val="66BED6"/>
      </a:accent1>
      <a:accent2>
        <a:srgbClr val="CBD300"/>
      </a:accent2>
      <a:accent3>
        <a:srgbClr val="DC006B"/>
      </a:accent3>
      <a:accent4>
        <a:srgbClr val="FFDC00"/>
      </a:accent4>
      <a:accent5>
        <a:srgbClr val="009CDA"/>
      </a:accent5>
      <a:accent6>
        <a:srgbClr val="F39900"/>
      </a:accent6>
      <a:hlink>
        <a:srgbClr val="583119"/>
      </a:hlink>
      <a:folHlink>
        <a:srgbClr val="750D6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ange Theme">
  <a:themeElements>
    <a:clrScheme name="ETF">
      <a:dk1>
        <a:sysClr val="windowText" lastClr="000000"/>
      </a:dk1>
      <a:lt1>
        <a:sysClr val="window" lastClr="FFFFFF"/>
      </a:lt1>
      <a:dk2>
        <a:srgbClr val="455560"/>
      </a:dk2>
      <a:lt2>
        <a:srgbClr val="0092BB"/>
      </a:lt2>
      <a:accent1>
        <a:srgbClr val="66BED6"/>
      </a:accent1>
      <a:accent2>
        <a:srgbClr val="CBD300"/>
      </a:accent2>
      <a:accent3>
        <a:srgbClr val="DC006B"/>
      </a:accent3>
      <a:accent4>
        <a:srgbClr val="FFDC00"/>
      </a:accent4>
      <a:accent5>
        <a:srgbClr val="009CDA"/>
      </a:accent5>
      <a:accent6>
        <a:srgbClr val="F39900"/>
      </a:accent6>
      <a:hlink>
        <a:srgbClr val="583119"/>
      </a:hlink>
      <a:folHlink>
        <a:srgbClr val="750D6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Yellow Theme">
  <a:themeElements>
    <a:clrScheme name="ETF">
      <a:dk1>
        <a:sysClr val="windowText" lastClr="000000"/>
      </a:dk1>
      <a:lt1>
        <a:sysClr val="window" lastClr="FFFFFF"/>
      </a:lt1>
      <a:dk2>
        <a:srgbClr val="455560"/>
      </a:dk2>
      <a:lt2>
        <a:srgbClr val="0092BB"/>
      </a:lt2>
      <a:accent1>
        <a:srgbClr val="66BED6"/>
      </a:accent1>
      <a:accent2>
        <a:srgbClr val="CBD300"/>
      </a:accent2>
      <a:accent3>
        <a:srgbClr val="DC006B"/>
      </a:accent3>
      <a:accent4>
        <a:srgbClr val="FFDC00"/>
      </a:accent4>
      <a:accent5>
        <a:srgbClr val="009CDA"/>
      </a:accent5>
      <a:accent6>
        <a:srgbClr val="F39900"/>
      </a:accent6>
      <a:hlink>
        <a:srgbClr val="583119"/>
      </a:hlink>
      <a:folHlink>
        <a:srgbClr val="750D6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TF">
    <a:dk1>
      <a:sysClr val="windowText" lastClr="000000"/>
    </a:dk1>
    <a:lt1>
      <a:sysClr val="window" lastClr="FFFFFF"/>
    </a:lt1>
    <a:dk2>
      <a:srgbClr val="455560"/>
    </a:dk2>
    <a:lt2>
      <a:srgbClr val="0092BB"/>
    </a:lt2>
    <a:accent1>
      <a:srgbClr val="66BED6"/>
    </a:accent1>
    <a:accent2>
      <a:srgbClr val="CBD300"/>
    </a:accent2>
    <a:accent3>
      <a:srgbClr val="DC006B"/>
    </a:accent3>
    <a:accent4>
      <a:srgbClr val="FFDC00"/>
    </a:accent4>
    <a:accent5>
      <a:srgbClr val="009CDA"/>
    </a:accent5>
    <a:accent6>
      <a:srgbClr val="F39900"/>
    </a:accent6>
    <a:hlink>
      <a:srgbClr val="583119"/>
    </a:hlink>
    <a:folHlink>
      <a:srgbClr val="750D68"/>
    </a:folHlink>
  </a:clrScheme>
</a:themeOverride>
</file>

<file path=ppt/theme/themeOverride2.xml><?xml version="1.0" encoding="utf-8"?>
<a:themeOverride xmlns:a="http://schemas.openxmlformats.org/drawingml/2006/main">
  <a:clrScheme name="ETF">
    <a:dk1>
      <a:sysClr val="windowText" lastClr="000000"/>
    </a:dk1>
    <a:lt1>
      <a:sysClr val="window" lastClr="FFFFFF"/>
    </a:lt1>
    <a:dk2>
      <a:srgbClr val="455560"/>
    </a:dk2>
    <a:lt2>
      <a:srgbClr val="0092BB"/>
    </a:lt2>
    <a:accent1>
      <a:srgbClr val="66BED6"/>
    </a:accent1>
    <a:accent2>
      <a:srgbClr val="CBD300"/>
    </a:accent2>
    <a:accent3>
      <a:srgbClr val="DC006B"/>
    </a:accent3>
    <a:accent4>
      <a:srgbClr val="FFDC00"/>
    </a:accent4>
    <a:accent5>
      <a:srgbClr val="009CDA"/>
    </a:accent5>
    <a:accent6>
      <a:srgbClr val="F39900"/>
    </a:accent6>
    <a:hlink>
      <a:srgbClr val="583119"/>
    </a:hlink>
    <a:folHlink>
      <a:srgbClr val="750D68"/>
    </a:folHlink>
  </a:clrScheme>
</a:themeOverride>
</file>

<file path=ppt/theme/themeOverride3.xml><?xml version="1.0" encoding="utf-8"?>
<a:themeOverride xmlns:a="http://schemas.openxmlformats.org/drawingml/2006/main">
  <a:clrScheme name="ETF">
    <a:dk1>
      <a:sysClr val="windowText" lastClr="000000"/>
    </a:dk1>
    <a:lt1>
      <a:sysClr val="window" lastClr="FFFFFF"/>
    </a:lt1>
    <a:dk2>
      <a:srgbClr val="455560"/>
    </a:dk2>
    <a:lt2>
      <a:srgbClr val="0092BB"/>
    </a:lt2>
    <a:accent1>
      <a:srgbClr val="66BED6"/>
    </a:accent1>
    <a:accent2>
      <a:srgbClr val="CBD300"/>
    </a:accent2>
    <a:accent3>
      <a:srgbClr val="DC006B"/>
    </a:accent3>
    <a:accent4>
      <a:srgbClr val="FFDC00"/>
    </a:accent4>
    <a:accent5>
      <a:srgbClr val="009CDA"/>
    </a:accent5>
    <a:accent6>
      <a:srgbClr val="F39900"/>
    </a:accent6>
    <a:hlink>
      <a:srgbClr val="583119"/>
    </a:hlink>
    <a:folHlink>
      <a:srgbClr val="750D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2844</TotalTime>
  <Words>2873</Words>
  <Application>Microsoft Office PowerPoint</Application>
  <PresentationFormat>Екран (16:9)</PresentationFormat>
  <Paragraphs>508</Paragraphs>
  <Slides>28</Slides>
  <Notes>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28</vt:i4>
      </vt:variant>
    </vt:vector>
  </HeadingPairs>
  <TitlesOfParts>
    <vt:vector size="38" baseType="lpstr">
      <vt:lpstr>Wingdings</vt:lpstr>
      <vt:lpstr>Calibri</vt:lpstr>
      <vt:lpstr>Montreal-DemiBold</vt:lpstr>
      <vt:lpstr>Courier New</vt:lpstr>
      <vt:lpstr>Times New Roman</vt:lpstr>
      <vt:lpstr>Arial</vt:lpstr>
      <vt:lpstr>Arial Unicode MS</vt:lpstr>
      <vt:lpstr>Green Theme</vt:lpstr>
      <vt:lpstr>Orange Theme</vt:lpstr>
      <vt:lpstr>Yellow Theme</vt:lpstr>
      <vt:lpstr>ПРИЛОЖЕНИЕ 11. ЕКСПЕРТНОГО ОПИТУВАННЯ</vt:lpstr>
      <vt:lpstr>1. Загальна інформація</vt:lpstr>
      <vt:lpstr>1. Загальна інформація (продовження)</vt:lpstr>
      <vt:lpstr>1. Загальна інформація (продовження)</vt:lpstr>
      <vt:lpstr>1. Загальна інформація (продовження)</vt:lpstr>
      <vt:lpstr>Презентація PowerPoint</vt:lpstr>
      <vt:lpstr>1. Загальна інформація (продовження)</vt:lpstr>
      <vt:lpstr>1. Загальна інформація (продовження)</vt:lpstr>
      <vt:lpstr>2. Тестування ПС</vt:lpstr>
      <vt:lpstr>3. Зауваження та пропозиції до проекту ПС ( Львівське ВПХУ)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4. Подальші дії</vt:lpstr>
      <vt:lpstr>Дякую за увагу!</vt:lpstr>
    </vt:vector>
  </TitlesOfParts>
  <Company>Article 10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Leclezio</dc:creator>
  <cp:lastModifiedBy>Sergii</cp:lastModifiedBy>
  <cp:revision>247</cp:revision>
  <cp:lastPrinted>2018-02-19T09:44:46Z</cp:lastPrinted>
  <dcterms:created xsi:type="dcterms:W3CDTF">2012-09-13T11:45:23Z</dcterms:created>
  <dcterms:modified xsi:type="dcterms:W3CDTF">2019-01-04T10:09:36Z</dcterms:modified>
</cp:coreProperties>
</file>