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725" r:id="rId5"/>
  </p:sldMasterIdLst>
  <p:notesMasterIdLst>
    <p:notesMasterId r:id="rId43"/>
  </p:notesMasterIdLst>
  <p:handoutMasterIdLst>
    <p:handoutMasterId r:id="rId44"/>
  </p:handoutMasterIdLst>
  <p:sldIdLst>
    <p:sldId id="409" r:id="rId6"/>
    <p:sldId id="410" r:id="rId7"/>
    <p:sldId id="335" r:id="rId8"/>
    <p:sldId id="336" r:id="rId9"/>
    <p:sldId id="397" r:id="rId10"/>
    <p:sldId id="337" r:id="rId11"/>
    <p:sldId id="338" r:id="rId12"/>
    <p:sldId id="339" r:id="rId13"/>
    <p:sldId id="340" r:id="rId14"/>
    <p:sldId id="363" r:id="rId15"/>
    <p:sldId id="398" r:id="rId16"/>
    <p:sldId id="366" r:id="rId17"/>
    <p:sldId id="399" r:id="rId18"/>
    <p:sldId id="400" r:id="rId19"/>
    <p:sldId id="418" r:id="rId20"/>
    <p:sldId id="419" r:id="rId21"/>
    <p:sldId id="371" r:id="rId22"/>
    <p:sldId id="401" r:id="rId23"/>
    <p:sldId id="373" r:id="rId24"/>
    <p:sldId id="417" r:id="rId25"/>
    <p:sldId id="374" r:id="rId26"/>
    <p:sldId id="402" r:id="rId27"/>
    <p:sldId id="404" r:id="rId28"/>
    <p:sldId id="403" r:id="rId29"/>
    <p:sldId id="377" r:id="rId30"/>
    <p:sldId id="405" r:id="rId31"/>
    <p:sldId id="406" r:id="rId32"/>
    <p:sldId id="381" r:id="rId33"/>
    <p:sldId id="407" r:id="rId34"/>
    <p:sldId id="408" r:id="rId35"/>
    <p:sldId id="365" r:id="rId36"/>
    <p:sldId id="388" r:id="rId37"/>
    <p:sldId id="389" r:id="rId38"/>
    <p:sldId id="395" r:id="rId39"/>
    <p:sldId id="420" r:id="rId40"/>
    <p:sldId id="390" r:id="rId41"/>
    <p:sldId id="391" r:id="rId42"/>
  </p:sldIdLst>
  <p:sldSz cx="9144000" cy="5143500" type="screen16x9"/>
  <p:notesSz cx="6797675" cy="9928225"/>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5511" userDrawn="1">
          <p15:clr>
            <a:srgbClr val="A4A3A4"/>
          </p15:clr>
        </p15:guide>
        <p15:guide id="11" orient="horz" pos="16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Dickinson" initials="MD" lastIdx="23" clrIdx="0"/>
  <p:cmAuthor id="2" name="adm" initials="ad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455560"/>
    <a:srgbClr val="009CDA"/>
    <a:srgbClr val="4DC323"/>
    <a:srgbClr val="E6E6E6"/>
    <a:srgbClr val="FFDC00"/>
    <a:srgbClr val="EBEEEC"/>
    <a:srgbClr val="4C575D"/>
    <a:srgbClr val="3B4952"/>
    <a:srgbClr val="701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80" autoAdjust="0"/>
    <p:restoredTop sz="87619" autoAdjust="0"/>
  </p:normalViewPr>
  <p:slideViewPr>
    <p:cSldViewPr>
      <p:cViewPr varScale="1">
        <p:scale>
          <a:sx n="142" d="100"/>
          <a:sy n="142" d="100"/>
        </p:scale>
        <p:origin x="978" y="102"/>
      </p:cViewPr>
      <p:guideLst>
        <p:guide pos="5511"/>
        <p:guide orient="horz" pos="1620"/>
      </p:guideLst>
    </p:cSldViewPr>
  </p:slideViewPr>
  <p:notesTextViewPr>
    <p:cViewPr>
      <p:scale>
        <a:sx n="1" d="1"/>
        <a:sy n="1" d="1"/>
      </p:scale>
      <p:origin x="0" y="0"/>
    </p:cViewPr>
  </p:notesTextViewPr>
  <p:sorterViewPr>
    <p:cViewPr>
      <p:scale>
        <a:sx n="100" d="100"/>
        <a:sy n="100" d="100"/>
      </p:scale>
      <p:origin x="0" y="2820"/>
    </p:cViewPr>
  </p:sorterViewPr>
  <p:notesViewPr>
    <p:cSldViewPr showGuides="1">
      <p:cViewPr varScale="1">
        <p:scale>
          <a:sx n="72" d="100"/>
          <a:sy n="72" d="100"/>
        </p:scale>
        <p:origin x="4020"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dLbls>
          <c:showLegendKey val="0"/>
          <c:showVal val="0"/>
          <c:showCatName val="0"/>
          <c:showSerName val="0"/>
          <c:showPercent val="0"/>
          <c:showBubbleSize val="0"/>
          <c:showLeaderLines val="0"/>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Percentage of schools without ICT equipment</c:v>
                </c:pt>
              </c:strCache>
            </c:strRef>
          </c:tx>
          <c:spPr>
            <a:solidFill>
              <a:schemeClr val="accent1"/>
            </a:solidFill>
            <a:ln>
              <a:noFill/>
            </a:ln>
            <a:effectLst/>
          </c:spPr>
          <c:cat>
            <c:numRef>
              <c:f>Sheet1!$A$2:$A$3</c:f>
              <c:numCache>
                <c:formatCode>m/d/yyyy</c:formatCode>
                <c:ptCount val="2"/>
                <c:pt idx="0">
                  <c:v>39818</c:v>
                </c:pt>
                <c:pt idx="1">
                  <c:v>43474</c:v>
                </c:pt>
              </c:numCache>
            </c:numRef>
          </c:cat>
          <c:val>
            <c:numRef>
              <c:f>Sheet1!$B$2:$B$3</c:f>
              <c:numCache>
                <c:formatCode>General</c:formatCode>
                <c:ptCount val="2"/>
                <c:pt idx="0">
                  <c:v>55</c:v>
                </c:pt>
                <c:pt idx="1">
                  <c:v>0</c:v>
                </c:pt>
              </c:numCache>
            </c:numRef>
          </c:val>
          <c:extLst>
            <c:ext xmlns:c16="http://schemas.microsoft.com/office/drawing/2014/chart" uri="{C3380CC4-5D6E-409C-BE32-E72D297353CC}">
              <c16:uniqueId val="{00000000-10E3-405F-A538-DB6FC7B43E1F}"/>
            </c:ext>
          </c:extLst>
        </c:ser>
        <c:ser>
          <c:idx val="1"/>
          <c:order val="1"/>
          <c:tx>
            <c:strRef>
              <c:f>Sheet1!$C$1</c:f>
              <c:strCache>
                <c:ptCount val="1"/>
                <c:pt idx="0">
                  <c:v>Percentage of teachers with ECDL certification</c:v>
                </c:pt>
              </c:strCache>
            </c:strRef>
          </c:tx>
          <c:spPr>
            <a:solidFill>
              <a:schemeClr val="accent2"/>
            </a:solidFill>
            <a:ln>
              <a:noFill/>
            </a:ln>
            <a:effectLst/>
          </c:spPr>
          <c:cat>
            <c:numRef>
              <c:f>Sheet1!$A$2:$A$3</c:f>
              <c:numCache>
                <c:formatCode>m/d/yyyy</c:formatCode>
                <c:ptCount val="2"/>
                <c:pt idx="0">
                  <c:v>39818</c:v>
                </c:pt>
                <c:pt idx="1">
                  <c:v>43474</c:v>
                </c:pt>
              </c:numCache>
            </c:numRef>
          </c:cat>
          <c:val>
            <c:numRef>
              <c:f>Sheet1!$C$2:$C$3</c:f>
              <c:numCache>
                <c:formatCode>General</c:formatCode>
                <c:ptCount val="2"/>
                <c:pt idx="0">
                  <c:v>0</c:v>
                </c:pt>
                <c:pt idx="1">
                  <c:v>54</c:v>
                </c:pt>
              </c:numCache>
            </c:numRef>
          </c:val>
          <c:extLst>
            <c:ext xmlns:c16="http://schemas.microsoft.com/office/drawing/2014/chart" uri="{C3380CC4-5D6E-409C-BE32-E72D297353CC}">
              <c16:uniqueId val="{00000001-10E3-405F-A538-DB6FC7B43E1F}"/>
            </c:ext>
          </c:extLst>
        </c:ser>
        <c:dLbls>
          <c:showLegendKey val="0"/>
          <c:showVal val="0"/>
          <c:showCatName val="0"/>
          <c:showSerName val="0"/>
          <c:showPercent val="0"/>
          <c:showBubbleSize val="0"/>
        </c:dLbls>
        <c:axId val="396548104"/>
        <c:axId val="396549088"/>
      </c:areaChart>
      <c:dateAx>
        <c:axId val="396548104"/>
        <c:scaling>
          <c:orientation val="minMax"/>
        </c:scaling>
        <c:delete val="1"/>
        <c:axPos val="b"/>
        <c:numFmt formatCode="m/d/yyyy" sourceLinked="1"/>
        <c:majorTickMark val="out"/>
        <c:minorTickMark val="none"/>
        <c:tickLblPos val="nextTo"/>
        <c:crossAx val="396549088"/>
        <c:crosses val="autoZero"/>
        <c:auto val="1"/>
        <c:lblOffset val="100"/>
        <c:baseTimeUnit val="years"/>
      </c:dateAx>
      <c:valAx>
        <c:axId val="39654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548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C33EF-018C-43BB-9638-841896875E2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E8FC41CF-9EDA-4D4F-BB41-DCF84E032093}">
      <dgm:prSet phldrT="[Text]" custT="1"/>
      <dgm:spPr/>
      <dgm:t>
        <a:bodyPr/>
        <a:lstStyle/>
        <a:p>
          <a:endParaRPr lang="en-GB" sz="1600" b="0" noProof="0" dirty="0">
            <a:latin typeface="MontrealTS-Light" panose="02000603020000020003" pitchFamily="50" charset="0"/>
          </a:endParaRPr>
        </a:p>
        <a:p>
          <a:endParaRPr lang="en-GB" sz="1600" b="0" noProof="0" dirty="0">
            <a:latin typeface="MontrealTS-Light" panose="02000603020000020003" pitchFamily="50" charset="0"/>
          </a:endParaRPr>
        </a:p>
        <a:p>
          <a:r>
            <a:rPr lang="en-GB" sz="1800" b="0" noProof="0" dirty="0" err="1">
              <a:latin typeface="MontrealTS-Light" panose="02000603020000020003" pitchFamily="50" charset="0"/>
            </a:rPr>
            <a:t>Të</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nxënit</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digjitale</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dhe</a:t>
          </a:r>
          <a:r>
            <a:rPr lang="en-GB" sz="1800" b="0" noProof="0" dirty="0">
              <a:latin typeface="MontrealTS-Light" panose="02000603020000020003" pitchFamily="50" charset="0"/>
            </a:rPr>
            <a:t> online</a:t>
          </a:r>
          <a:endParaRPr lang="en-GB" sz="1800" b="0" noProof="0" dirty="0"/>
        </a:p>
      </dgm:t>
    </dgm:pt>
    <dgm:pt modelId="{10F4D072-3CE5-4462-9DC2-2A83CB714492}" type="parTrans" cxnId="{10DAE4D5-573B-4542-9784-03D06BBA062B}">
      <dgm:prSet/>
      <dgm:spPr/>
      <dgm:t>
        <a:bodyPr/>
        <a:lstStyle/>
        <a:p>
          <a:endParaRPr lang="en-GB" noProof="0" dirty="0"/>
        </a:p>
      </dgm:t>
    </dgm:pt>
    <dgm:pt modelId="{843D9E6C-8749-4FAA-919E-FD18C8976A8A}" type="sibTrans" cxnId="{10DAE4D5-573B-4542-9784-03D06BBA062B}">
      <dgm:prSet/>
      <dgm:spPr/>
      <dgm:t>
        <a:bodyPr/>
        <a:lstStyle/>
        <a:p>
          <a:endParaRPr lang="en-GB" noProof="0" dirty="0"/>
        </a:p>
      </dgm:t>
    </dgm:pt>
    <dgm:pt modelId="{8E63D94A-F5F7-4EC8-990D-D1612C766310}">
      <dgm:prSet phldrT="[Text]" custT="1"/>
      <dgm:spPr/>
      <dgm:t>
        <a:bodyPr/>
        <a:lstStyle/>
        <a:p>
          <a:r>
            <a:rPr lang="en-GB" sz="1800" b="0" noProof="0" dirty="0" err="1">
              <a:latin typeface="MontrealTS-Light" panose="02000603020000020003" pitchFamily="50" charset="0"/>
            </a:rPr>
            <a:t>Aftësitë</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dhe</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Kompetencat</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Digjitale</a:t>
          </a:r>
          <a:endParaRPr lang="en-GB" sz="1800" noProof="0" dirty="0"/>
        </a:p>
      </dgm:t>
    </dgm:pt>
    <dgm:pt modelId="{2315C3F7-C53A-417B-9F19-4842F120D397}" type="parTrans" cxnId="{BD98EAF8-6898-401A-B4F6-13DF935B14D6}">
      <dgm:prSet/>
      <dgm:spPr/>
      <dgm:t>
        <a:bodyPr/>
        <a:lstStyle/>
        <a:p>
          <a:endParaRPr lang="en-GB" noProof="0" dirty="0"/>
        </a:p>
      </dgm:t>
    </dgm:pt>
    <dgm:pt modelId="{3C5A0F87-B65C-4C59-B811-B79FDD56FE9A}" type="sibTrans" cxnId="{BD98EAF8-6898-401A-B4F6-13DF935B14D6}">
      <dgm:prSet/>
      <dgm:spPr/>
      <dgm:t>
        <a:bodyPr/>
        <a:lstStyle/>
        <a:p>
          <a:endParaRPr lang="en-GB" noProof="0" dirty="0"/>
        </a:p>
      </dgm:t>
    </dgm:pt>
    <dgm:pt modelId="{977F38C7-EAA7-496E-83AD-B26B24152737}">
      <dgm:prSet/>
      <dgm:spPr/>
      <dgm:t>
        <a:bodyPr/>
        <a:lstStyle/>
        <a:p>
          <a:endParaRPr lang="en-GB" noProof="0" dirty="0"/>
        </a:p>
      </dgm:t>
    </dgm:pt>
    <dgm:pt modelId="{3B8E8A55-37B4-4520-B44A-5681ACF5DDC2}" type="parTrans" cxnId="{58ED951B-93E9-4870-9733-0EE36961CB42}">
      <dgm:prSet/>
      <dgm:spPr/>
      <dgm:t>
        <a:bodyPr/>
        <a:lstStyle/>
        <a:p>
          <a:endParaRPr lang="en-GB" noProof="0" dirty="0"/>
        </a:p>
      </dgm:t>
    </dgm:pt>
    <dgm:pt modelId="{51B8027C-30E8-4055-927E-8283CB4A0467}" type="sibTrans" cxnId="{58ED951B-93E9-4870-9733-0EE36961CB42}">
      <dgm:prSet/>
      <dgm:spPr/>
      <dgm:t>
        <a:bodyPr/>
        <a:lstStyle/>
        <a:p>
          <a:endParaRPr lang="en-GB" noProof="0" dirty="0"/>
        </a:p>
      </dgm:t>
    </dgm:pt>
    <dgm:pt modelId="{9C891450-AEB7-4EF8-A700-E7A65D7A5EB4}">
      <dgm:prSet/>
      <dgm:spPr/>
      <dgm:t>
        <a:bodyPr/>
        <a:lstStyle/>
        <a:p>
          <a:endParaRPr lang="en-GB" noProof="0" dirty="0"/>
        </a:p>
      </dgm:t>
    </dgm:pt>
    <dgm:pt modelId="{69F144CD-CACD-4996-ABC9-569F67C5657D}" type="parTrans" cxnId="{17FC7C46-E7A8-4CD1-B82E-74BEB53D5FC9}">
      <dgm:prSet/>
      <dgm:spPr/>
      <dgm:t>
        <a:bodyPr/>
        <a:lstStyle/>
        <a:p>
          <a:endParaRPr lang="en-GB" noProof="0" dirty="0"/>
        </a:p>
      </dgm:t>
    </dgm:pt>
    <dgm:pt modelId="{37838BB1-1B1F-4CC2-9836-E4D389624E0C}" type="sibTrans" cxnId="{17FC7C46-E7A8-4CD1-B82E-74BEB53D5FC9}">
      <dgm:prSet/>
      <dgm:spPr/>
      <dgm:t>
        <a:bodyPr/>
        <a:lstStyle/>
        <a:p>
          <a:endParaRPr lang="en-GB" noProof="0" dirty="0"/>
        </a:p>
      </dgm:t>
    </dgm:pt>
    <dgm:pt modelId="{CCC52CAC-33A1-4B8E-A437-9A0725378CCE}" type="pres">
      <dgm:prSet presAssocID="{F50C33EF-018C-43BB-9638-841896875E2C}" presName="compositeShape" presStyleCnt="0">
        <dgm:presLayoutVars>
          <dgm:chMax val="2"/>
          <dgm:dir/>
          <dgm:resizeHandles val="exact"/>
        </dgm:presLayoutVars>
      </dgm:prSet>
      <dgm:spPr/>
      <dgm:t>
        <a:bodyPr/>
        <a:lstStyle/>
        <a:p>
          <a:endParaRPr lang="en-US"/>
        </a:p>
      </dgm:t>
    </dgm:pt>
    <dgm:pt modelId="{7D039DAD-D854-41F8-B345-5EBBEC7B0BA9}" type="pres">
      <dgm:prSet presAssocID="{E8FC41CF-9EDA-4D4F-BB41-DCF84E032093}" presName="upArrow" presStyleLbl="node1" presStyleIdx="0" presStyleCnt="2" custScaleX="62317" custScaleY="49183" custLinFactNeighborX="93178" custLinFactNeighborY="36975"/>
      <dgm:spPr>
        <a:solidFill>
          <a:srgbClr val="92D050"/>
        </a:solidFill>
      </dgm:spPr>
    </dgm:pt>
    <dgm:pt modelId="{9E59D8B5-0435-4D8A-88B1-0C24A0AF7914}" type="pres">
      <dgm:prSet presAssocID="{E8FC41CF-9EDA-4D4F-BB41-DCF84E032093}" presName="upArrowText" presStyleLbl="revTx" presStyleIdx="0" presStyleCnt="2" custScaleX="178571" custScaleY="32832" custLinFactNeighborX="2807" custLinFactNeighborY="-20926">
        <dgm:presLayoutVars>
          <dgm:chMax val="0"/>
          <dgm:bulletEnabled val="1"/>
        </dgm:presLayoutVars>
      </dgm:prSet>
      <dgm:spPr/>
      <dgm:t>
        <a:bodyPr/>
        <a:lstStyle/>
        <a:p>
          <a:endParaRPr lang="en-US"/>
        </a:p>
      </dgm:t>
    </dgm:pt>
    <dgm:pt modelId="{79D375D8-E33B-49CF-864F-56EE491199BD}" type="pres">
      <dgm:prSet presAssocID="{8E63D94A-F5F7-4EC8-990D-D1612C766310}" presName="downArrow" presStyleLbl="node1" presStyleIdx="1" presStyleCnt="2" custScaleX="62317" custScaleY="49183" custLinFactNeighborX="43407" custLinFactNeighborY="-35709"/>
      <dgm:spPr>
        <a:solidFill>
          <a:schemeClr val="tx2"/>
        </a:solidFill>
        <a:ln>
          <a:solidFill>
            <a:schemeClr val="tx2"/>
          </a:solidFill>
        </a:ln>
      </dgm:spPr>
    </dgm:pt>
    <dgm:pt modelId="{52AE4B36-D69F-4F94-BD1F-DA8579BD955F}" type="pres">
      <dgm:prSet presAssocID="{8E63D94A-F5F7-4EC8-990D-D1612C766310}" presName="downArrowText" presStyleLbl="revTx" presStyleIdx="1" presStyleCnt="2" custScaleX="178571" custScaleY="26389" custLinFactNeighborX="-14395" custLinFactNeighborY="8356">
        <dgm:presLayoutVars>
          <dgm:chMax val="0"/>
          <dgm:bulletEnabled val="1"/>
        </dgm:presLayoutVars>
      </dgm:prSet>
      <dgm:spPr/>
      <dgm:t>
        <a:bodyPr/>
        <a:lstStyle/>
        <a:p>
          <a:endParaRPr lang="en-US"/>
        </a:p>
      </dgm:t>
    </dgm:pt>
  </dgm:ptLst>
  <dgm:cxnLst>
    <dgm:cxn modelId="{10DAE4D5-573B-4542-9784-03D06BBA062B}" srcId="{F50C33EF-018C-43BB-9638-841896875E2C}" destId="{E8FC41CF-9EDA-4D4F-BB41-DCF84E032093}" srcOrd="0" destOrd="0" parTransId="{10F4D072-3CE5-4462-9DC2-2A83CB714492}" sibTransId="{843D9E6C-8749-4FAA-919E-FD18C8976A8A}"/>
    <dgm:cxn modelId="{17FC7C46-E7A8-4CD1-B82E-74BEB53D5FC9}" srcId="{F50C33EF-018C-43BB-9638-841896875E2C}" destId="{9C891450-AEB7-4EF8-A700-E7A65D7A5EB4}" srcOrd="3" destOrd="0" parTransId="{69F144CD-CACD-4996-ABC9-569F67C5657D}" sibTransId="{37838BB1-1B1F-4CC2-9836-E4D389624E0C}"/>
    <dgm:cxn modelId="{58ED951B-93E9-4870-9733-0EE36961CB42}" srcId="{F50C33EF-018C-43BB-9638-841896875E2C}" destId="{977F38C7-EAA7-496E-83AD-B26B24152737}" srcOrd="2" destOrd="0" parTransId="{3B8E8A55-37B4-4520-B44A-5681ACF5DDC2}" sibTransId="{51B8027C-30E8-4055-927E-8283CB4A0467}"/>
    <dgm:cxn modelId="{A13AD63D-A4CB-4AB6-9344-3AE547B90EEB}" type="presOf" srcId="{F50C33EF-018C-43BB-9638-841896875E2C}" destId="{CCC52CAC-33A1-4B8E-A437-9A0725378CCE}" srcOrd="0" destOrd="0" presId="urn:microsoft.com/office/officeart/2005/8/layout/arrow4"/>
    <dgm:cxn modelId="{BD98EAF8-6898-401A-B4F6-13DF935B14D6}" srcId="{F50C33EF-018C-43BB-9638-841896875E2C}" destId="{8E63D94A-F5F7-4EC8-990D-D1612C766310}" srcOrd="1" destOrd="0" parTransId="{2315C3F7-C53A-417B-9F19-4842F120D397}" sibTransId="{3C5A0F87-B65C-4C59-B811-B79FDD56FE9A}"/>
    <dgm:cxn modelId="{4CEB59B1-041B-488F-A4AD-876572BD51A8}" type="presOf" srcId="{8E63D94A-F5F7-4EC8-990D-D1612C766310}" destId="{52AE4B36-D69F-4F94-BD1F-DA8579BD955F}" srcOrd="0" destOrd="0" presId="urn:microsoft.com/office/officeart/2005/8/layout/arrow4"/>
    <dgm:cxn modelId="{78376BED-B7BE-4554-BFA9-410AF401186D}" type="presOf" srcId="{E8FC41CF-9EDA-4D4F-BB41-DCF84E032093}" destId="{9E59D8B5-0435-4D8A-88B1-0C24A0AF7914}" srcOrd="0" destOrd="0" presId="urn:microsoft.com/office/officeart/2005/8/layout/arrow4"/>
    <dgm:cxn modelId="{BE20E59B-EBB7-451F-834E-738431CCD47E}" type="presParOf" srcId="{CCC52CAC-33A1-4B8E-A437-9A0725378CCE}" destId="{7D039DAD-D854-41F8-B345-5EBBEC7B0BA9}" srcOrd="0" destOrd="0" presId="urn:microsoft.com/office/officeart/2005/8/layout/arrow4"/>
    <dgm:cxn modelId="{9D43C44B-40DE-4B7E-BF9A-209E3B822505}" type="presParOf" srcId="{CCC52CAC-33A1-4B8E-A437-9A0725378CCE}" destId="{9E59D8B5-0435-4D8A-88B1-0C24A0AF7914}" srcOrd="1" destOrd="0" presId="urn:microsoft.com/office/officeart/2005/8/layout/arrow4"/>
    <dgm:cxn modelId="{EC23A94D-0FCF-466C-8BF4-9A7688C2D797}" type="presParOf" srcId="{CCC52CAC-33A1-4B8E-A437-9A0725378CCE}" destId="{79D375D8-E33B-49CF-864F-56EE491199BD}" srcOrd="2" destOrd="0" presId="urn:microsoft.com/office/officeart/2005/8/layout/arrow4"/>
    <dgm:cxn modelId="{607FAEE5-AA9F-4892-BB88-0F8D28AF62D6}" type="presParOf" srcId="{CCC52CAC-33A1-4B8E-A437-9A0725378CCE}" destId="{52AE4B36-D69F-4F94-BD1F-DA8579BD955F}"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6F65A12-A00C-4339-BBB3-62602FDC03BE}" type="doc">
      <dgm:prSet loTypeId="urn:microsoft.com/office/officeart/2005/8/layout/pyramid1" loCatId="pyramid" qsTypeId="urn:microsoft.com/office/officeart/2005/8/quickstyle/simple1" qsCatId="simple" csTypeId="urn:microsoft.com/office/officeart/2005/8/colors/accent1_2" csCatId="accent1" phldr="1"/>
      <dgm:spPr/>
    </dgm:pt>
    <dgm:pt modelId="{9D7DD1CB-7717-4287-AFA2-AC6A3EA519A1}">
      <dgm:prSet phldrT="[Text]" custT="1"/>
      <dgm:spPr>
        <a:solidFill>
          <a:srgbClr val="92D050"/>
        </a:solidFill>
      </dgm:spPr>
      <dgm:t>
        <a:bodyPr/>
        <a:lstStyle/>
        <a:p>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800" b="0" dirty="0">
              <a:ln>
                <a:solidFill>
                  <a:schemeClr val="bg1"/>
                </a:solidFill>
              </a:ln>
              <a:solidFill>
                <a:schemeClr val="bg1"/>
              </a:solidFill>
              <a:latin typeface="MontrealTS-Light" panose="02000603020000020003" pitchFamily="50" charset="0"/>
            </a:rPr>
            <a:t>TIK </a:t>
          </a:r>
        </a:p>
        <a:p>
          <a:r>
            <a:rPr lang="en-GB" sz="1800" b="0" dirty="0" err="1">
              <a:ln>
                <a:solidFill>
                  <a:schemeClr val="bg1"/>
                </a:solidFill>
              </a:ln>
              <a:solidFill>
                <a:schemeClr val="bg1"/>
              </a:solidFill>
              <a:latin typeface="MontrealTS-Light" panose="02000603020000020003" pitchFamily="50" charset="0"/>
            </a:rPr>
            <a:t>profesional</a:t>
          </a:r>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200" b="0" dirty="0">
              <a:ln>
                <a:solidFill>
                  <a:schemeClr val="bg1"/>
                </a:solidFill>
              </a:ln>
              <a:solidFill>
                <a:schemeClr val="bg1"/>
              </a:solidFill>
              <a:latin typeface="MontrealTS-Light" panose="02000603020000020003" pitchFamily="50" charset="0"/>
            </a:rPr>
            <a:t>(</a:t>
          </a:r>
          <a:r>
            <a:rPr lang="en-GB" sz="1200" b="0" dirty="0" err="1">
              <a:ln>
                <a:solidFill>
                  <a:schemeClr val="bg1"/>
                </a:solidFill>
              </a:ln>
              <a:solidFill>
                <a:schemeClr val="bg1"/>
              </a:solidFill>
              <a:latin typeface="MontrealTS-Light" panose="02000603020000020003" pitchFamily="50" charset="0"/>
            </a:rPr>
            <a:t>i</a:t>
          </a:r>
          <a:r>
            <a:rPr lang="en-GB" sz="1200" b="0" dirty="0">
              <a:ln>
                <a:solidFill>
                  <a:schemeClr val="bg1"/>
                </a:solidFill>
              </a:ln>
              <a:solidFill>
                <a:schemeClr val="bg1"/>
              </a:solidFill>
              <a:latin typeface="MontrealTS-Light" panose="02000603020000020003" pitchFamily="50" charset="0"/>
            </a:rPr>
            <a:t> </a:t>
          </a:r>
          <a:r>
            <a:rPr lang="en-GB" sz="1200" b="0" dirty="0" err="1">
              <a:ln>
                <a:solidFill>
                  <a:schemeClr val="bg1"/>
                </a:solidFill>
              </a:ln>
              <a:solidFill>
                <a:schemeClr val="bg1"/>
              </a:solidFill>
              <a:latin typeface="MontrealTS-Light" panose="02000603020000020003" pitchFamily="50" charset="0"/>
            </a:rPr>
            <a:t>avancuar</a:t>
          </a:r>
          <a:r>
            <a:rPr lang="en-GB" sz="1200" b="0" dirty="0">
              <a:ln>
                <a:solidFill>
                  <a:schemeClr val="bg1"/>
                </a:solidFill>
              </a:ln>
              <a:solidFill>
                <a:schemeClr val="bg1"/>
              </a:solidFill>
              <a:latin typeface="MontrealTS-Light" panose="02000603020000020003" pitchFamily="50" charset="0"/>
            </a:rPr>
            <a:t> </a:t>
          </a:r>
          <a:r>
            <a:rPr lang="en-GB" sz="1200" b="0" dirty="0" err="1">
              <a:ln>
                <a:solidFill>
                  <a:schemeClr val="bg1"/>
                </a:solidFill>
              </a:ln>
              <a:solidFill>
                <a:schemeClr val="bg1"/>
              </a:solidFill>
              <a:latin typeface="MontrealTS-Light" panose="02000603020000020003" pitchFamily="50" charset="0"/>
            </a:rPr>
            <a:t>dhe</a:t>
          </a:r>
          <a:r>
            <a:rPr lang="en-GB" sz="1200" b="0" dirty="0">
              <a:ln>
                <a:solidFill>
                  <a:schemeClr val="bg1"/>
                </a:solidFill>
              </a:ln>
              <a:solidFill>
                <a:schemeClr val="bg1"/>
              </a:solidFill>
              <a:latin typeface="MontrealTS-Light" panose="02000603020000020003" pitchFamily="50" charset="0"/>
            </a:rPr>
            <a:t> </a:t>
          </a:r>
          <a:r>
            <a:rPr lang="en-GB" sz="1200" b="0" dirty="0" err="1">
              <a:ln>
                <a:solidFill>
                  <a:schemeClr val="bg1"/>
                </a:solidFill>
              </a:ln>
              <a:solidFill>
                <a:schemeClr val="bg1"/>
              </a:solidFill>
              <a:latin typeface="MontrealTS-Light" panose="02000603020000020003" pitchFamily="50" charset="0"/>
            </a:rPr>
            <a:t>shumë</a:t>
          </a:r>
          <a:r>
            <a:rPr lang="en-GB" sz="1200" b="0" dirty="0">
              <a:ln>
                <a:solidFill>
                  <a:schemeClr val="bg1"/>
                </a:solidFill>
              </a:ln>
              <a:solidFill>
                <a:schemeClr val="bg1"/>
              </a:solidFill>
              <a:latin typeface="MontrealTS-Light" panose="02000603020000020003" pitchFamily="50" charset="0"/>
            </a:rPr>
            <a:t> I </a:t>
          </a:r>
          <a:r>
            <a:rPr lang="en-GB" sz="1200" b="0" dirty="0" err="1">
              <a:ln>
                <a:solidFill>
                  <a:schemeClr val="bg1"/>
                </a:solidFill>
              </a:ln>
              <a:solidFill>
                <a:schemeClr val="bg1"/>
              </a:solidFill>
              <a:latin typeface="MontrealTS-Light" panose="02000603020000020003" pitchFamily="50" charset="0"/>
            </a:rPr>
            <a:t>specializuar</a:t>
          </a:r>
          <a:r>
            <a:rPr lang="en-GB" sz="1050" b="0" dirty="0">
              <a:ln>
                <a:solidFill>
                  <a:schemeClr val="bg1"/>
                </a:solidFill>
              </a:ln>
              <a:solidFill>
                <a:schemeClr val="bg1"/>
              </a:solidFill>
              <a:latin typeface="MontrealTS-Light" panose="02000603020000020003" pitchFamily="50" charset="0"/>
            </a:rPr>
            <a:t>)</a:t>
          </a:r>
        </a:p>
      </dgm:t>
    </dgm:pt>
    <dgm:pt modelId="{429F6B4C-47A8-4364-B925-FE9A74F93DA7}" type="par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2C446B5C-D3C4-497C-8485-DEEFC240463B}" type="sib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E8F09780-B652-4BCD-87FD-D1E902050CE0}">
      <dgm:prSet phldrT="[Text]" custT="1"/>
      <dgm:spPr>
        <a:solidFill>
          <a:srgbClr val="92D050"/>
        </a:solidFill>
      </dgm:spPr>
      <dgm:t>
        <a:bodyPr/>
        <a:lstStyle/>
        <a:p>
          <a:r>
            <a:rPr lang="en-GB" sz="2000" dirty="0" err="1">
              <a:ln>
                <a:solidFill>
                  <a:schemeClr val="bg1"/>
                </a:solidFill>
              </a:ln>
              <a:solidFill>
                <a:schemeClr val="bg1"/>
              </a:solidFill>
              <a:latin typeface="MontrealTS-Light" panose="02000603020000020003" pitchFamily="50" charset="0"/>
            </a:rPr>
            <a:t>Aftësi</a:t>
          </a:r>
          <a:r>
            <a:rPr lang="en-GB" sz="2000" dirty="0">
              <a:ln>
                <a:solidFill>
                  <a:schemeClr val="bg1"/>
                </a:solidFill>
              </a:ln>
              <a:solidFill>
                <a:schemeClr val="bg1"/>
              </a:solidFill>
              <a:latin typeface="MontrealTS-Light" panose="02000603020000020003" pitchFamily="50" charset="0"/>
            </a:rPr>
            <a:t> </a:t>
          </a:r>
          <a:r>
            <a:rPr lang="en-GB" sz="2000" dirty="0" err="1">
              <a:ln>
                <a:solidFill>
                  <a:schemeClr val="bg1"/>
                </a:solidFill>
              </a:ln>
              <a:solidFill>
                <a:schemeClr val="bg1"/>
              </a:solidFill>
              <a:latin typeface="MontrealTS-Light" panose="02000603020000020003" pitchFamily="50" charset="0"/>
            </a:rPr>
            <a:t>digjitale</a:t>
          </a:r>
          <a:r>
            <a:rPr lang="en-GB" sz="2000" dirty="0">
              <a:ln>
                <a:solidFill>
                  <a:schemeClr val="bg1"/>
                </a:solidFill>
              </a:ln>
              <a:solidFill>
                <a:schemeClr val="bg1"/>
              </a:solidFill>
              <a:latin typeface="MontrealTS-Light" panose="02000603020000020003" pitchFamily="50" charset="0"/>
            </a:rPr>
            <a:t> </a:t>
          </a:r>
          <a:r>
            <a:rPr lang="en-GB" sz="2000" dirty="0" err="1">
              <a:ln>
                <a:solidFill>
                  <a:schemeClr val="bg1"/>
                </a:solidFill>
              </a:ln>
              <a:solidFill>
                <a:schemeClr val="bg1"/>
              </a:solidFill>
              <a:latin typeface="MontrealTS-Light" panose="02000603020000020003" pitchFamily="50" charset="0"/>
            </a:rPr>
            <a:t>specifike</a:t>
          </a:r>
          <a:r>
            <a:rPr lang="en-GB" sz="2000" dirty="0">
              <a:ln>
                <a:solidFill>
                  <a:schemeClr val="bg1"/>
                </a:solidFill>
              </a:ln>
              <a:solidFill>
                <a:schemeClr val="bg1"/>
              </a:solidFill>
              <a:latin typeface="MontrealTS-Light" panose="02000603020000020003" pitchFamily="50" charset="0"/>
            </a:rPr>
            <a:t> </a:t>
          </a:r>
          <a:r>
            <a:rPr lang="en-GB" sz="2000" dirty="0" err="1">
              <a:ln>
                <a:solidFill>
                  <a:schemeClr val="bg1"/>
                </a:solidFill>
              </a:ln>
              <a:solidFill>
                <a:schemeClr val="bg1"/>
              </a:solidFill>
              <a:latin typeface="MontrealTS-Light" panose="02000603020000020003" pitchFamily="50" charset="0"/>
            </a:rPr>
            <a:t>për</a:t>
          </a:r>
          <a:r>
            <a:rPr lang="en-GB" sz="2000" dirty="0">
              <a:ln>
                <a:solidFill>
                  <a:schemeClr val="bg1"/>
                </a:solidFill>
              </a:ln>
              <a:solidFill>
                <a:schemeClr val="bg1"/>
              </a:solidFill>
              <a:latin typeface="MontrealTS-Light" panose="02000603020000020003" pitchFamily="50" charset="0"/>
            </a:rPr>
            <a:t> </a:t>
          </a:r>
          <a:r>
            <a:rPr lang="en-GB" sz="2000" dirty="0" err="1">
              <a:ln>
                <a:solidFill>
                  <a:schemeClr val="bg1"/>
                </a:solidFill>
              </a:ln>
              <a:solidFill>
                <a:schemeClr val="bg1"/>
              </a:solidFill>
              <a:latin typeface="MontrealTS-Light" panose="02000603020000020003" pitchFamily="50" charset="0"/>
            </a:rPr>
            <a:t>punë</a:t>
          </a:r>
          <a:r>
            <a:rPr lang="en-GB" sz="2000" dirty="0">
              <a:ln>
                <a:solidFill>
                  <a:schemeClr val="bg1"/>
                </a:solidFill>
              </a:ln>
              <a:solidFill>
                <a:schemeClr val="bg1"/>
              </a:solidFill>
              <a:latin typeface="MontrealTS-Light" panose="02000603020000020003" pitchFamily="50" charset="0"/>
            </a:rPr>
            <a:t> </a:t>
          </a:r>
        </a:p>
        <a:p>
          <a:r>
            <a:rPr lang="en-GB" sz="1400" dirty="0">
              <a:ln>
                <a:solidFill>
                  <a:schemeClr val="bg1"/>
                </a:solidFill>
              </a:ln>
              <a:solidFill>
                <a:schemeClr val="bg1"/>
              </a:solidFill>
              <a:latin typeface="MontrealTS-Light" panose="02000603020000020003" pitchFamily="50" charset="0"/>
            </a:rPr>
            <a:t>(</a:t>
          </a:r>
          <a:r>
            <a:rPr lang="en-GB" sz="1400" dirty="0" err="1">
              <a:ln>
                <a:solidFill>
                  <a:schemeClr val="bg1"/>
                </a:solidFill>
              </a:ln>
              <a:solidFill>
                <a:schemeClr val="bg1"/>
              </a:solidFill>
              <a:latin typeface="MontrealTS-Light" panose="02000603020000020003" pitchFamily="50" charset="0"/>
            </a:rPr>
            <a:t>standardet</a:t>
          </a:r>
          <a:r>
            <a:rPr lang="en-GB" sz="1400" dirty="0">
              <a:ln>
                <a:solidFill>
                  <a:schemeClr val="bg1"/>
                </a:solidFill>
              </a:ln>
              <a:solidFill>
                <a:schemeClr val="bg1"/>
              </a:solidFill>
              <a:latin typeface="MontrealTS-Light" panose="02000603020000020003" pitchFamily="50" charset="0"/>
            </a:rPr>
            <a:t> e </a:t>
          </a:r>
          <a:r>
            <a:rPr lang="en-GB" sz="1400" dirty="0" err="1">
              <a:ln>
                <a:solidFill>
                  <a:schemeClr val="bg1"/>
                </a:solidFill>
              </a:ln>
              <a:solidFill>
                <a:schemeClr val="bg1"/>
              </a:solidFill>
              <a:latin typeface="MontrealTS-Light" panose="02000603020000020003" pitchFamily="50" charset="0"/>
            </a:rPr>
            <a:t>profesioneve</a:t>
          </a:r>
          <a:r>
            <a:rPr lang="en-GB" sz="1400" dirty="0">
              <a:ln>
                <a:solidFill>
                  <a:schemeClr val="bg1"/>
                </a:solidFill>
              </a:ln>
              <a:solidFill>
                <a:schemeClr val="bg1"/>
              </a:solidFill>
              <a:latin typeface="MontrealTS-Light" panose="02000603020000020003" pitchFamily="50" charset="0"/>
            </a:rPr>
            <a:t>)</a:t>
          </a:r>
        </a:p>
      </dgm:t>
    </dgm:pt>
    <dgm:pt modelId="{8C0AF423-B9EE-4290-B7A2-452274963296}" type="par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A659C847-829D-4CDD-A970-894CCD99EF3D}" type="sib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1794872A-53C7-4706-BDD9-978B701158B4}">
      <dgm:prSet phldrT="[Text]" custT="1"/>
      <dgm:spPr>
        <a:solidFill>
          <a:srgbClr val="92D050"/>
        </a:solidFill>
      </dgm:spPr>
      <dgm:t>
        <a:bodyPr/>
        <a:lstStyle/>
        <a:p>
          <a:r>
            <a:rPr lang="en-GB" sz="2400" dirty="0" err="1">
              <a:ln>
                <a:solidFill>
                  <a:schemeClr val="bg1"/>
                </a:solidFill>
              </a:ln>
              <a:solidFill>
                <a:schemeClr val="bg1"/>
              </a:solidFill>
              <a:latin typeface="MontrealTS-Light" panose="02000603020000020003" pitchFamily="50" charset="0"/>
            </a:rPr>
            <a:t>Kompetencat</a:t>
          </a:r>
          <a:r>
            <a:rPr lang="en-GB" sz="2400" dirty="0">
              <a:ln>
                <a:solidFill>
                  <a:schemeClr val="bg1"/>
                </a:solidFill>
              </a:ln>
              <a:solidFill>
                <a:schemeClr val="bg1"/>
              </a:solidFill>
              <a:latin typeface="MontrealTS-Light" panose="02000603020000020003" pitchFamily="50" charset="0"/>
            </a:rPr>
            <a:t> </a:t>
          </a:r>
          <a:r>
            <a:rPr lang="en-GB" sz="2400" dirty="0" err="1">
              <a:ln>
                <a:solidFill>
                  <a:schemeClr val="bg1"/>
                </a:solidFill>
              </a:ln>
              <a:solidFill>
                <a:schemeClr val="bg1"/>
              </a:solidFill>
              <a:latin typeface="MontrealTS-Light" panose="02000603020000020003" pitchFamily="50" charset="0"/>
            </a:rPr>
            <a:t>digjitale</a:t>
          </a:r>
          <a:endParaRPr lang="en-GB" sz="2400" dirty="0">
            <a:ln>
              <a:solidFill>
                <a:schemeClr val="bg1"/>
              </a:solidFill>
            </a:ln>
            <a:solidFill>
              <a:schemeClr val="bg1"/>
            </a:solidFill>
            <a:latin typeface="MontrealTS-Light" panose="02000603020000020003" pitchFamily="50" charset="0"/>
          </a:endParaRPr>
        </a:p>
        <a:p>
          <a:r>
            <a:rPr lang="en-GB" sz="1400" dirty="0">
              <a:ln>
                <a:solidFill>
                  <a:schemeClr val="bg1"/>
                </a:solidFill>
              </a:ln>
              <a:solidFill>
                <a:schemeClr val="bg1"/>
              </a:solidFill>
              <a:latin typeface="MontrealTS-Light" panose="02000603020000020003" pitchFamily="50" charset="0"/>
            </a:rPr>
            <a:t>(</a:t>
          </a:r>
          <a:r>
            <a:rPr lang="en-GB" sz="1400" dirty="0" err="1">
              <a:ln>
                <a:solidFill>
                  <a:schemeClr val="bg1"/>
                </a:solidFill>
              </a:ln>
              <a:solidFill>
                <a:schemeClr val="bg1"/>
              </a:solidFill>
              <a:latin typeface="MontrealTS-Light" panose="02000603020000020003" pitchFamily="50" charset="0"/>
            </a:rPr>
            <a:t>përdorim</a:t>
          </a:r>
          <a:r>
            <a:rPr lang="en-GB" sz="1400" dirty="0">
              <a:ln>
                <a:solidFill>
                  <a:schemeClr val="bg1"/>
                </a:solidFill>
              </a:ln>
              <a:solidFill>
                <a:schemeClr val="bg1"/>
              </a:solidFill>
              <a:latin typeface="MontrealTS-Light" panose="02000603020000020003" pitchFamily="50" charset="0"/>
            </a:rPr>
            <a:t> </a:t>
          </a:r>
          <a:r>
            <a:rPr lang="en-GB" sz="1400" dirty="0" err="1">
              <a:ln>
                <a:solidFill>
                  <a:schemeClr val="bg1"/>
                </a:solidFill>
              </a:ln>
              <a:solidFill>
                <a:schemeClr val="bg1"/>
              </a:solidFill>
              <a:latin typeface="MontrealTS-Light" panose="02000603020000020003" pitchFamily="50" charset="0"/>
            </a:rPr>
            <a:t>kritik</a:t>
          </a:r>
          <a:r>
            <a:rPr lang="en-GB" sz="1400" dirty="0">
              <a:ln>
                <a:solidFill>
                  <a:schemeClr val="bg1"/>
                </a:solidFill>
              </a:ln>
              <a:solidFill>
                <a:schemeClr val="bg1"/>
              </a:solidFill>
              <a:latin typeface="MontrealTS-Light" panose="02000603020000020003" pitchFamily="50" charset="0"/>
            </a:rPr>
            <a:t>, </a:t>
          </a:r>
          <a:r>
            <a:rPr lang="en-GB" sz="1400" dirty="0" err="1">
              <a:ln>
                <a:solidFill>
                  <a:schemeClr val="bg1"/>
                </a:solidFill>
              </a:ln>
              <a:solidFill>
                <a:schemeClr val="bg1"/>
              </a:solidFill>
              <a:latin typeface="MontrealTS-Light" panose="02000603020000020003" pitchFamily="50" charset="0"/>
            </a:rPr>
            <a:t>kompetent</a:t>
          </a:r>
          <a:r>
            <a:rPr lang="en-GB" sz="1400" dirty="0">
              <a:ln>
                <a:solidFill>
                  <a:schemeClr val="bg1"/>
                </a:solidFill>
              </a:ln>
              <a:solidFill>
                <a:schemeClr val="bg1"/>
              </a:solidFill>
              <a:latin typeface="MontrealTS-Light" panose="02000603020000020003" pitchFamily="50" charset="0"/>
            </a:rPr>
            <a:t> </a:t>
          </a:r>
          <a:r>
            <a:rPr lang="en-GB" sz="1400" dirty="0" err="1">
              <a:ln>
                <a:solidFill>
                  <a:schemeClr val="bg1"/>
                </a:solidFill>
              </a:ln>
              <a:solidFill>
                <a:schemeClr val="bg1"/>
              </a:solidFill>
              <a:latin typeface="MontrealTS-Light" panose="02000603020000020003" pitchFamily="50" charset="0"/>
            </a:rPr>
            <a:t>dhe</a:t>
          </a:r>
          <a:r>
            <a:rPr lang="en-GB" sz="1400" dirty="0">
              <a:ln>
                <a:solidFill>
                  <a:schemeClr val="bg1"/>
                </a:solidFill>
              </a:ln>
              <a:solidFill>
                <a:schemeClr val="bg1"/>
              </a:solidFill>
              <a:latin typeface="MontrealTS-Light" panose="02000603020000020003" pitchFamily="50" charset="0"/>
            </a:rPr>
            <a:t> </a:t>
          </a:r>
          <a:r>
            <a:rPr lang="en-GB" sz="1400" dirty="0" err="1">
              <a:ln>
                <a:solidFill>
                  <a:schemeClr val="bg1"/>
                </a:solidFill>
              </a:ln>
              <a:solidFill>
                <a:schemeClr val="bg1"/>
              </a:solidFill>
              <a:latin typeface="MontrealTS-Light" panose="02000603020000020003" pitchFamily="50" charset="0"/>
            </a:rPr>
            <a:t>kreativ</a:t>
          </a:r>
          <a:r>
            <a:rPr lang="en-GB" sz="1400" dirty="0">
              <a:ln>
                <a:solidFill>
                  <a:schemeClr val="bg1"/>
                </a:solidFill>
              </a:ln>
              <a:solidFill>
                <a:schemeClr val="bg1"/>
              </a:solidFill>
              <a:latin typeface="MontrealTS-Light" panose="02000603020000020003" pitchFamily="50" charset="0"/>
            </a:rPr>
            <a:t> </a:t>
          </a:r>
          <a:r>
            <a:rPr lang="en-GB" sz="1400" dirty="0" err="1">
              <a:ln>
                <a:solidFill>
                  <a:schemeClr val="bg1"/>
                </a:solidFill>
              </a:ln>
              <a:solidFill>
                <a:schemeClr val="bg1"/>
              </a:solidFill>
              <a:latin typeface="MontrealTS-Light" panose="02000603020000020003" pitchFamily="50" charset="0"/>
            </a:rPr>
            <a:t>të</a:t>
          </a:r>
          <a:r>
            <a:rPr lang="en-GB" sz="1400" dirty="0">
              <a:ln>
                <a:solidFill>
                  <a:schemeClr val="bg1"/>
                </a:solidFill>
              </a:ln>
              <a:solidFill>
                <a:schemeClr val="bg1"/>
              </a:solidFill>
              <a:latin typeface="MontrealTS-Light" panose="02000603020000020003" pitchFamily="50" charset="0"/>
            </a:rPr>
            <a:t> TIK-</a:t>
          </a:r>
          <a:r>
            <a:rPr lang="en-GB" sz="1400" dirty="0" err="1">
              <a:ln>
                <a:solidFill>
                  <a:schemeClr val="bg1"/>
                </a:solidFill>
              </a:ln>
              <a:solidFill>
                <a:schemeClr val="bg1"/>
              </a:solidFill>
              <a:latin typeface="MontrealTS-Light" panose="02000603020000020003" pitchFamily="50" charset="0"/>
            </a:rPr>
            <a:t>ut</a:t>
          </a:r>
          <a:r>
            <a:rPr lang="en-GB" sz="1400" dirty="0">
              <a:ln>
                <a:solidFill>
                  <a:schemeClr val="bg1"/>
                </a:solidFill>
              </a:ln>
              <a:solidFill>
                <a:schemeClr val="bg1"/>
              </a:solidFill>
              <a:latin typeface="MontrealTS-Light" panose="02000603020000020003" pitchFamily="50" charset="0"/>
            </a:rPr>
            <a:t>)</a:t>
          </a:r>
        </a:p>
      </dgm:t>
    </dgm:pt>
    <dgm:pt modelId="{A66AD4A9-E9B9-4F15-98F5-620F2E1604B7}" type="par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65BB8FB6-CDBC-4CAF-9B2E-6055AE6418C2}" type="sib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08C7537E-25CD-4AEC-A3C3-C4021FB6ED01}" type="pres">
      <dgm:prSet presAssocID="{06F65A12-A00C-4339-BBB3-62602FDC03BE}" presName="Name0" presStyleCnt="0">
        <dgm:presLayoutVars>
          <dgm:dir/>
          <dgm:animLvl val="lvl"/>
          <dgm:resizeHandles val="exact"/>
        </dgm:presLayoutVars>
      </dgm:prSet>
      <dgm:spPr/>
    </dgm:pt>
    <dgm:pt modelId="{EBF7E849-F7A7-4F63-BC2A-D1651CE63C70}" type="pres">
      <dgm:prSet presAssocID="{9D7DD1CB-7717-4287-AFA2-AC6A3EA519A1}" presName="Name8" presStyleCnt="0"/>
      <dgm:spPr/>
    </dgm:pt>
    <dgm:pt modelId="{295A0E2D-E0B5-4392-8AC4-CEA13579BD9D}" type="pres">
      <dgm:prSet presAssocID="{9D7DD1CB-7717-4287-AFA2-AC6A3EA519A1}" presName="level" presStyleLbl="node1" presStyleIdx="0" presStyleCnt="3" custScaleY="118177" custLinFactNeighborX="-554" custLinFactNeighborY="-9768">
        <dgm:presLayoutVars>
          <dgm:chMax val="1"/>
          <dgm:bulletEnabled val="1"/>
        </dgm:presLayoutVars>
      </dgm:prSet>
      <dgm:spPr/>
      <dgm:t>
        <a:bodyPr/>
        <a:lstStyle/>
        <a:p>
          <a:endParaRPr lang="en-US"/>
        </a:p>
      </dgm:t>
    </dgm:pt>
    <dgm:pt modelId="{EA9A4E17-F902-4D22-9301-1F6A030A879A}" type="pres">
      <dgm:prSet presAssocID="{9D7DD1CB-7717-4287-AFA2-AC6A3EA519A1}" presName="levelTx" presStyleLbl="revTx" presStyleIdx="0" presStyleCnt="0">
        <dgm:presLayoutVars>
          <dgm:chMax val="1"/>
          <dgm:bulletEnabled val="1"/>
        </dgm:presLayoutVars>
      </dgm:prSet>
      <dgm:spPr/>
      <dgm:t>
        <a:bodyPr/>
        <a:lstStyle/>
        <a:p>
          <a:endParaRPr lang="en-US"/>
        </a:p>
      </dgm:t>
    </dgm:pt>
    <dgm:pt modelId="{BA474067-F9D1-4A5F-AD2E-381302D7A4BC}" type="pres">
      <dgm:prSet presAssocID="{E8F09780-B652-4BCD-87FD-D1E902050CE0}" presName="Name8" presStyleCnt="0"/>
      <dgm:spPr/>
    </dgm:pt>
    <dgm:pt modelId="{01F8C639-C0AA-493F-9D2A-08B6A2E6BD64}" type="pres">
      <dgm:prSet presAssocID="{E8F09780-B652-4BCD-87FD-D1E902050CE0}" presName="level" presStyleLbl="node1" presStyleIdx="1" presStyleCnt="3">
        <dgm:presLayoutVars>
          <dgm:chMax val="1"/>
          <dgm:bulletEnabled val="1"/>
        </dgm:presLayoutVars>
      </dgm:prSet>
      <dgm:spPr/>
      <dgm:t>
        <a:bodyPr/>
        <a:lstStyle/>
        <a:p>
          <a:endParaRPr lang="en-US"/>
        </a:p>
      </dgm:t>
    </dgm:pt>
    <dgm:pt modelId="{FA8F1A6A-BEF4-4A62-BA16-2B86DAD16792}" type="pres">
      <dgm:prSet presAssocID="{E8F09780-B652-4BCD-87FD-D1E902050CE0}" presName="levelTx" presStyleLbl="revTx" presStyleIdx="0" presStyleCnt="0">
        <dgm:presLayoutVars>
          <dgm:chMax val="1"/>
          <dgm:bulletEnabled val="1"/>
        </dgm:presLayoutVars>
      </dgm:prSet>
      <dgm:spPr/>
      <dgm:t>
        <a:bodyPr/>
        <a:lstStyle/>
        <a:p>
          <a:endParaRPr lang="en-US"/>
        </a:p>
      </dgm:t>
    </dgm:pt>
    <dgm:pt modelId="{B6433C93-ED9F-4EAC-AD1A-5BE2465F93F6}" type="pres">
      <dgm:prSet presAssocID="{1794872A-53C7-4706-BDD9-978B701158B4}" presName="Name8" presStyleCnt="0"/>
      <dgm:spPr/>
    </dgm:pt>
    <dgm:pt modelId="{16C0ED0C-8FFE-40EF-973A-B726470F28F4}" type="pres">
      <dgm:prSet presAssocID="{1794872A-53C7-4706-BDD9-978B701158B4}" presName="level" presStyleLbl="node1" presStyleIdx="2" presStyleCnt="3">
        <dgm:presLayoutVars>
          <dgm:chMax val="1"/>
          <dgm:bulletEnabled val="1"/>
        </dgm:presLayoutVars>
      </dgm:prSet>
      <dgm:spPr/>
      <dgm:t>
        <a:bodyPr/>
        <a:lstStyle/>
        <a:p>
          <a:endParaRPr lang="en-US"/>
        </a:p>
      </dgm:t>
    </dgm:pt>
    <dgm:pt modelId="{D9772FF1-98EB-42F8-9DEC-A0A7BE13E427}" type="pres">
      <dgm:prSet presAssocID="{1794872A-53C7-4706-BDD9-978B701158B4}" presName="levelTx" presStyleLbl="revTx" presStyleIdx="0" presStyleCnt="0">
        <dgm:presLayoutVars>
          <dgm:chMax val="1"/>
          <dgm:bulletEnabled val="1"/>
        </dgm:presLayoutVars>
      </dgm:prSet>
      <dgm:spPr/>
      <dgm:t>
        <a:bodyPr/>
        <a:lstStyle/>
        <a:p>
          <a:endParaRPr lang="en-US"/>
        </a:p>
      </dgm:t>
    </dgm:pt>
  </dgm:ptLst>
  <dgm:cxnLst>
    <dgm:cxn modelId="{6B1E1AE7-89C0-46FE-9E90-6CBCD6C14E1E}" type="presOf" srcId="{1794872A-53C7-4706-BDD9-978B701158B4}" destId="{16C0ED0C-8FFE-40EF-973A-B726470F28F4}" srcOrd="0" destOrd="0" presId="urn:microsoft.com/office/officeart/2005/8/layout/pyramid1"/>
    <dgm:cxn modelId="{25FE502E-B51C-43F0-8322-C9573EE12EF9}" srcId="{06F65A12-A00C-4339-BBB3-62602FDC03BE}" destId="{9D7DD1CB-7717-4287-AFA2-AC6A3EA519A1}" srcOrd="0" destOrd="0" parTransId="{429F6B4C-47A8-4364-B925-FE9A74F93DA7}" sibTransId="{2C446B5C-D3C4-497C-8485-DEEFC240463B}"/>
    <dgm:cxn modelId="{1AC07F82-35EA-4D9C-8BF2-BEB9521ADC24}" type="presOf" srcId="{9D7DD1CB-7717-4287-AFA2-AC6A3EA519A1}" destId="{EA9A4E17-F902-4D22-9301-1F6A030A879A}" srcOrd="1" destOrd="0" presId="urn:microsoft.com/office/officeart/2005/8/layout/pyramid1"/>
    <dgm:cxn modelId="{266307BA-D8D5-4D03-8205-A72F2B998422}" type="presOf" srcId="{E8F09780-B652-4BCD-87FD-D1E902050CE0}" destId="{01F8C639-C0AA-493F-9D2A-08B6A2E6BD64}" srcOrd="0" destOrd="0" presId="urn:microsoft.com/office/officeart/2005/8/layout/pyramid1"/>
    <dgm:cxn modelId="{47752764-3FDD-4DEE-86D7-7272589A2536}" type="presOf" srcId="{E8F09780-B652-4BCD-87FD-D1E902050CE0}" destId="{FA8F1A6A-BEF4-4A62-BA16-2B86DAD16792}" srcOrd="1" destOrd="0" presId="urn:microsoft.com/office/officeart/2005/8/layout/pyramid1"/>
    <dgm:cxn modelId="{88636760-8701-4D75-BF38-52CB6493FAF6}" type="presOf" srcId="{1794872A-53C7-4706-BDD9-978B701158B4}" destId="{D9772FF1-98EB-42F8-9DEC-A0A7BE13E427}" srcOrd="1" destOrd="0" presId="urn:microsoft.com/office/officeart/2005/8/layout/pyramid1"/>
    <dgm:cxn modelId="{98E52F43-9876-49F3-9990-70A927E6D62D}" type="presOf" srcId="{06F65A12-A00C-4339-BBB3-62602FDC03BE}" destId="{08C7537E-25CD-4AEC-A3C3-C4021FB6ED01}" srcOrd="0" destOrd="0" presId="urn:microsoft.com/office/officeart/2005/8/layout/pyramid1"/>
    <dgm:cxn modelId="{92C217CC-0F5E-4FF2-AF61-22045399E154}" srcId="{06F65A12-A00C-4339-BBB3-62602FDC03BE}" destId="{E8F09780-B652-4BCD-87FD-D1E902050CE0}" srcOrd="1" destOrd="0" parTransId="{8C0AF423-B9EE-4290-B7A2-452274963296}" sibTransId="{A659C847-829D-4CDD-A970-894CCD99EF3D}"/>
    <dgm:cxn modelId="{A64BD56D-5CEE-4133-8631-EBB257DA2EAB}" type="presOf" srcId="{9D7DD1CB-7717-4287-AFA2-AC6A3EA519A1}" destId="{295A0E2D-E0B5-4392-8AC4-CEA13579BD9D}" srcOrd="0" destOrd="0" presId="urn:microsoft.com/office/officeart/2005/8/layout/pyramid1"/>
    <dgm:cxn modelId="{1C7415E5-BA5B-43B6-9B64-2F922F2442EC}" srcId="{06F65A12-A00C-4339-BBB3-62602FDC03BE}" destId="{1794872A-53C7-4706-BDD9-978B701158B4}" srcOrd="2" destOrd="0" parTransId="{A66AD4A9-E9B9-4F15-98F5-620F2E1604B7}" sibTransId="{65BB8FB6-CDBC-4CAF-9B2E-6055AE6418C2}"/>
    <dgm:cxn modelId="{DBC7D637-FE25-41B6-9502-DBDC5BD491AB}" type="presParOf" srcId="{08C7537E-25CD-4AEC-A3C3-C4021FB6ED01}" destId="{EBF7E849-F7A7-4F63-BC2A-D1651CE63C70}" srcOrd="0" destOrd="0" presId="urn:microsoft.com/office/officeart/2005/8/layout/pyramid1"/>
    <dgm:cxn modelId="{C1BCF3DD-689E-4910-88A8-FAB5412B86E5}" type="presParOf" srcId="{EBF7E849-F7A7-4F63-BC2A-D1651CE63C70}" destId="{295A0E2D-E0B5-4392-8AC4-CEA13579BD9D}" srcOrd="0" destOrd="0" presId="urn:microsoft.com/office/officeart/2005/8/layout/pyramid1"/>
    <dgm:cxn modelId="{D6A83807-E8BF-450E-A491-D3298DA62378}" type="presParOf" srcId="{EBF7E849-F7A7-4F63-BC2A-D1651CE63C70}" destId="{EA9A4E17-F902-4D22-9301-1F6A030A879A}" srcOrd="1" destOrd="0" presId="urn:microsoft.com/office/officeart/2005/8/layout/pyramid1"/>
    <dgm:cxn modelId="{4AAFEA18-862D-4E44-8F70-94D3287BFBE8}" type="presParOf" srcId="{08C7537E-25CD-4AEC-A3C3-C4021FB6ED01}" destId="{BA474067-F9D1-4A5F-AD2E-381302D7A4BC}" srcOrd="1" destOrd="0" presId="urn:microsoft.com/office/officeart/2005/8/layout/pyramid1"/>
    <dgm:cxn modelId="{950E50DB-0B8B-40A9-9F1C-8E106EBA2DFA}" type="presParOf" srcId="{BA474067-F9D1-4A5F-AD2E-381302D7A4BC}" destId="{01F8C639-C0AA-493F-9D2A-08B6A2E6BD64}" srcOrd="0" destOrd="0" presId="urn:microsoft.com/office/officeart/2005/8/layout/pyramid1"/>
    <dgm:cxn modelId="{A50C3A7D-967C-4C8F-BBE3-E1B040124335}" type="presParOf" srcId="{BA474067-F9D1-4A5F-AD2E-381302D7A4BC}" destId="{FA8F1A6A-BEF4-4A62-BA16-2B86DAD16792}" srcOrd="1" destOrd="0" presId="urn:microsoft.com/office/officeart/2005/8/layout/pyramid1"/>
    <dgm:cxn modelId="{7D647F43-DAF9-4603-B631-A98A12130B8F}" type="presParOf" srcId="{08C7537E-25CD-4AEC-A3C3-C4021FB6ED01}" destId="{B6433C93-ED9F-4EAC-AD1A-5BE2465F93F6}" srcOrd="2" destOrd="0" presId="urn:microsoft.com/office/officeart/2005/8/layout/pyramid1"/>
    <dgm:cxn modelId="{251342F3-071C-4507-A7ED-23E298B38FD4}" type="presParOf" srcId="{B6433C93-ED9F-4EAC-AD1A-5BE2465F93F6}" destId="{16C0ED0C-8FFE-40EF-973A-B726470F28F4}" srcOrd="0" destOrd="0" presId="urn:microsoft.com/office/officeart/2005/8/layout/pyramid1"/>
    <dgm:cxn modelId="{1DCB2DFD-0F32-4B42-920D-F2D7DFA30895}" type="presParOf" srcId="{B6433C93-ED9F-4EAC-AD1A-5BE2465F93F6}" destId="{D9772FF1-98EB-42F8-9DEC-A0A7BE13E427}" srcOrd="1" destOrd="0" presId="urn:microsoft.com/office/officeart/2005/8/layout/pyramid1"/>
  </dgm:cxnLst>
  <dgm:bg>
    <a:solidFill>
      <a:srgbClr val="92D05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26F6B9-2396-4F8B-8C0B-043BDCB15AC0}"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310EB464-A554-413D-824C-56D4F4E62B49}">
      <dgm:prSet phldrT="[Text]"/>
      <dgm:spPr>
        <a:solidFill>
          <a:srgbClr val="92D050"/>
        </a:solidFill>
      </dgm:spPr>
      <dgm:t>
        <a:bodyPr/>
        <a:lstStyle/>
        <a:p>
          <a:r>
            <a:rPr lang="en-US" dirty="0" err="1"/>
            <a:t>Kualifikimiet</a:t>
          </a:r>
          <a:r>
            <a:rPr lang="en-US" dirty="0"/>
            <a:t> </a:t>
          </a:r>
          <a:r>
            <a:rPr lang="en-US" dirty="0" err="1"/>
            <a:t>për</a:t>
          </a:r>
          <a:r>
            <a:rPr lang="en-US" dirty="0"/>
            <a:t> TIK</a:t>
          </a:r>
        </a:p>
      </dgm:t>
    </dgm:pt>
    <dgm:pt modelId="{3836E260-3DF2-44E8-BD27-6C536B262036}" type="parTrans" cxnId="{CD4739D0-B829-4235-8FAB-C835355BFD2F}">
      <dgm:prSet/>
      <dgm:spPr/>
      <dgm:t>
        <a:bodyPr/>
        <a:lstStyle/>
        <a:p>
          <a:endParaRPr lang="en-US"/>
        </a:p>
      </dgm:t>
    </dgm:pt>
    <dgm:pt modelId="{1E8603D9-7E26-48EA-AB2A-CC1EBD01C907}" type="sibTrans" cxnId="{CD4739D0-B829-4235-8FAB-C835355BFD2F}">
      <dgm:prSet/>
      <dgm:spPr>
        <a:solidFill>
          <a:schemeClr val="bg1">
            <a:lumMod val="65000"/>
          </a:schemeClr>
        </a:solidFill>
      </dgm:spPr>
      <dgm:t>
        <a:bodyPr/>
        <a:lstStyle/>
        <a:p>
          <a:endParaRPr lang="en-US"/>
        </a:p>
      </dgm:t>
    </dgm:pt>
    <dgm:pt modelId="{720CE3C9-6EA2-428F-9F44-DE9C1187210D}">
      <dgm:prSet phldrT="[Text]" custT="1"/>
      <dgm:spPr>
        <a:solidFill>
          <a:srgbClr val="FFC000"/>
        </a:solidFill>
      </dgm:spPr>
      <dgm:t>
        <a:bodyPr/>
        <a:lstStyle/>
        <a:p>
          <a:r>
            <a:rPr lang="en-US" sz="1000" dirty="0" err="1"/>
            <a:t>Aftësi</a:t>
          </a:r>
          <a:r>
            <a:rPr lang="en-US" sz="1000" dirty="0"/>
            <a:t> </a:t>
          </a:r>
          <a:r>
            <a:rPr lang="en-US" sz="1000" dirty="0" err="1"/>
            <a:t>specifike</a:t>
          </a:r>
          <a:r>
            <a:rPr lang="en-US" sz="1000" dirty="0"/>
            <a:t> </a:t>
          </a:r>
          <a:r>
            <a:rPr lang="en-US" sz="1000" dirty="0" err="1"/>
            <a:t>për</a:t>
          </a:r>
          <a:r>
            <a:rPr lang="en-US" sz="1000" dirty="0"/>
            <a:t> </a:t>
          </a:r>
          <a:r>
            <a:rPr lang="en-US" sz="1000" dirty="0" err="1"/>
            <a:t>punë</a:t>
          </a:r>
          <a:endParaRPr lang="en-US" sz="1000" dirty="0"/>
        </a:p>
      </dgm:t>
    </dgm:pt>
    <dgm:pt modelId="{F5E54462-F1DB-4CC5-BBCC-9A4F93824E7D}" type="parTrans" cxnId="{5F37CB92-30FE-4850-862B-10390AC8BDA4}">
      <dgm:prSet/>
      <dgm:spPr/>
      <dgm:t>
        <a:bodyPr/>
        <a:lstStyle/>
        <a:p>
          <a:endParaRPr lang="en-US"/>
        </a:p>
      </dgm:t>
    </dgm:pt>
    <dgm:pt modelId="{AF279051-68DC-4D49-BCF5-44CC049E9C6C}" type="sibTrans" cxnId="{5F37CB92-30FE-4850-862B-10390AC8BDA4}">
      <dgm:prSet/>
      <dgm:spPr>
        <a:solidFill>
          <a:schemeClr val="bg1">
            <a:lumMod val="65000"/>
          </a:schemeClr>
        </a:solidFill>
      </dgm:spPr>
      <dgm:t>
        <a:bodyPr/>
        <a:lstStyle/>
        <a:p>
          <a:endParaRPr lang="en-US"/>
        </a:p>
      </dgm:t>
    </dgm:pt>
    <dgm:pt modelId="{4490364A-3828-454B-8A30-D497A6CA165F}">
      <dgm:prSet phldrT="[Text]"/>
      <dgm:spPr>
        <a:solidFill>
          <a:schemeClr val="bg1">
            <a:lumMod val="75000"/>
          </a:schemeClr>
        </a:solidFill>
      </dgm:spPr>
      <dgm:t>
        <a:bodyPr/>
        <a:lstStyle/>
        <a:p>
          <a:r>
            <a:rPr lang="en-US" dirty="0" err="1"/>
            <a:t>Politikat</a:t>
          </a:r>
          <a:endParaRPr lang="en-US" dirty="0"/>
        </a:p>
      </dgm:t>
    </dgm:pt>
    <dgm:pt modelId="{E3B77215-355A-4A0E-95F4-9DD618CB6435}" type="parTrans" cxnId="{5D877D1C-12D8-44A9-9BF1-00316848F23C}">
      <dgm:prSet/>
      <dgm:spPr/>
      <dgm:t>
        <a:bodyPr/>
        <a:lstStyle/>
        <a:p>
          <a:endParaRPr lang="en-US"/>
        </a:p>
      </dgm:t>
    </dgm:pt>
    <dgm:pt modelId="{7E9BADCA-76EF-4117-B526-BA4414E6B838}" type="sibTrans" cxnId="{5D877D1C-12D8-44A9-9BF1-00316848F23C}">
      <dgm:prSet/>
      <dgm:spPr>
        <a:solidFill>
          <a:schemeClr val="bg1">
            <a:lumMod val="65000"/>
          </a:schemeClr>
        </a:solidFill>
      </dgm:spPr>
      <dgm:t>
        <a:bodyPr/>
        <a:lstStyle/>
        <a:p>
          <a:endParaRPr lang="en-US"/>
        </a:p>
      </dgm:t>
    </dgm:pt>
    <dgm:pt modelId="{5559097A-207F-4A3C-8463-7DD8286088F2}">
      <dgm:prSet phldrT="[Text]"/>
      <dgm:spPr>
        <a:solidFill>
          <a:srgbClr val="009CDA"/>
        </a:solidFill>
      </dgm:spPr>
      <dgm:t>
        <a:bodyPr/>
        <a:lstStyle/>
        <a:p>
          <a:endParaRPr lang="en-US"/>
        </a:p>
      </dgm:t>
    </dgm:pt>
    <dgm:pt modelId="{EDCA6201-0BE0-4F8E-824E-5AA7F18479D1}" type="parTrans" cxnId="{86BAC692-A021-458A-A421-67FADFB66058}">
      <dgm:prSet/>
      <dgm:spPr/>
      <dgm:t>
        <a:bodyPr/>
        <a:lstStyle/>
        <a:p>
          <a:endParaRPr lang="en-US"/>
        </a:p>
      </dgm:t>
    </dgm:pt>
    <dgm:pt modelId="{9CC0D3FA-1DBF-4D8F-9BF9-3F6FFB5EC2C3}" type="sibTrans" cxnId="{86BAC692-A021-458A-A421-67FADFB66058}">
      <dgm:prSet/>
      <dgm:spPr/>
      <dgm:t>
        <a:bodyPr/>
        <a:lstStyle/>
        <a:p>
          <a:endParaRPr lang="en-US"/>
        </a:p>
      </dgm:t>
    </dgm:pt>
    <dgm:pt modelId="{B1D2F572-F772-407E-AE5F-F3C982D88CCB}">
      <dgm:prSet phldrT="[Text]"/>
      <dgm:spPr>
        <a:solidFill>
          <a:srgbClr val="009CDA"/>
        </a:solidFill>
      </dgm:spPr>
      <dgm:t>
        <a:bodyPr/>
        <a:lstStyle/>
        <a:p>
          <a:endParaRPr lang="en-US" dirty="0"/>
        </a:p>
      </dgm:t>
    </dgm:pt>
    <dgm:pt modelId="{A418362D-3E53-4DC6-AFC1-D8D5498F8440}" type="parTrans" cxnId="{64A39C0B-71FD-4F90-BDA4-A40E635E201E}">
      <dgm:prSet/>
      <dgm:spPr/>
      <dgm:t>
        <a:bodyPr/>
        <a:lstStyle/>
        <a:p>
          <a:endParaRPr lang="en-US"/>
        </a:p>
      </dgm:t>
    </dgm:pt>
    <dgm:pt modelId="{9B0804A5-BDB4-422D-8B32-06EE2683AE4F}" type="sibTrans" cxnId="{64A39C0B-71FD-4F90-BDA4-A40E635E201E}">
      <dgm:prSet/>
      <dgm:spPr/>
      <dgm:t>
        <a:bodyPr/>
        <a:lstStyle/>
        <a:p>
          <a:endParaRPr lang="en-US"/>
        </a:p>
      </dgm:t>
    </dgm:pt>
    <dgm:pt modelId="{7EFCF9EF-3165-4D7A-90FB-9D32E76B25F0}">
      <dgm:prSet/>
      <dgm:spPr/>
      <dgm:t>
        <a:bodyPr/>
        <a:lstStyle/>
        <a:p>
          <a:endParaRPr lang="en-US"/>
        </a:p>
      </dgm:t>
    </dgm:pt>
    <dgm:pt modelId="{EBB2A21B-CFFA-4D81-A4B3-DE00A3DC55F1}" type="parTrans" cxnId="{D60DA6D3-CEDD-4CD8-9F0F-A6C520BA0078}">
      <dgm:prSet/>
      <dgm:spPr/>
      <dgm:t>
        <a:bodyPr/>
        <a:lstStyle/>
        <a:p>
          <a:endParaRPr lang="en-US"/>
        </a:p>
      </dgm:t>
    </dgm:pt>
    <dgm:pt modelId="{2645AE6D-55D3-4773-ADCA-46BEA9056FA0}" type="sibTrans" cxnId="{D60DA6D3-CEDD-4CD8-9F0F-A6C520BA0078}">
      <dgm:prSet/>
      <dgm:spPr/>
      <dgm:t>
        <a:bodyPr/>
        <a:lstStyle/>
        <a:p>
          <a:endParaRPr lang="en-US"/>
        </a:p>
      </dgm:t>
    </dgm:pt>
    <dgm:pt modelId="{EAEFCD3D-FC3A-4AF1-9560-1F3C3A8BEB1E}" type="pres">
      <dgm:prSet presAssocID="{C026F6B9-2396-4F8B-8C0B-043BDCB15AC0}" presName="composite" presStyleCnt="0">
        <dgm:presLayoutVars>
          <dgm:chMax val="3"/>
          <dgm:animLvl val="lvl"/>
          <dgm:resizeHandles val="exact"/>
        </dgm:presLayoutVars>
      </dgm:prSet>
      <dgm:spPr/>
      <dgm:t>
        <a:bodyPr/>
        <a:lstStyle/>
        <a:p>
          <a:endParaRPr lang="en-US"/>
        </a:p>
      </dgm:t>
    </dgm:pt>
    <dgm:pt modelId="{A8308A8F-9ED5-44B4-8E86-F548E92852F5}" type="pres">
      <dgm:prSet presAssocID="{310EB464-A554-413D-824C-56D4F4E62B49}" presName="gear1" presStyleLbl="node1" presStyleIdx="0" presStyleCnt="3">
        <dgm:presLayoutVars>
          <dgm:chMax val="1"/>
          <dgm:bulletEnabled val="1"/>
        </dgm:presLayoutVars>
      </dgm:prSet>
      <dgm:spPr/>
      <dgm:t>
        <a:bodyPr/>
        <a:lstStyle/>
        <a:p>
          <a:endParaRPr lang="en-US"/>
        </a:p>
      </dgm:t>
    </dgm:pt>
    <dgm:pt modelId="{877FFF46-4AC9-417D-B20A-D2B3243C7D5A}" type="pres">
      <dgm:prSet presAssocID="{310EB464-A554-413D-824C-56D4F4E62B49}" presName="gear1srcNode" presStyleLbl="node1" presStyleIdx="0" presStyleCnt="3"/>
      <dgm:spPr/>
      <dgm:t>
        <a:bodyPr/>
        <a:lstStyle/>
        <a:p>
          <a:endParaRPr lang="en-US"/>
        </a:p>
      </dgm:t>
    </dgm:pt>
    <dgm:pt modelId="{7CACD4FF-5DBC-4120-9B28-E79ACF08C4F2}" type="pres">
      <dgm:prSet presAssocID="{310EB464-A554-413D-824C-56D4F4E62B49}" presName="gear1dstNode" presStyleLbl="node1" presStyleIdx="0" presStyleCnt="3"/>
      <dgm:spPr/>
      <dgm:t>
        <a:bodyPr/>
        <a:lstStyle/>
        <a:p>
          <a:endParaRPr lang="en-US"/>
        </a:p>
      </dgm:t>
    </dgm:pt>
    <dgm:pt modelId="{6FC71767-BFA2-45D7-9BD1-238DB42A4A5E}" type="pres">
      <dgm:prSet presAssocID="{720CE3C9-6EA2-428F-9F44-DE9C1187210D}" presName="gear2" presStyleLbl="node1" presStyleIdx="1" presStyleCnt="3">
        <dgm:presLayoutVars>
          <dgm:chMax val="1"/>
          <dgm:bulletEnabled val="1"/>
        </dgm:presLayoutVars>
      </dgm:prSet>
      <dgm:spPr/>
      <dgm:t>
        <a:bodyPr/>
        <a:lstStyle/>
        <a:p>
          <a:endParaRPr lang="en-US"/>
        </a:p>
      </dgm:t>
    </dgm:pt>
    <dgm:pt modelId="{CED5209C-7568-4E8F-8159-84B60FD3B9E9}" type="pres">
      <dgm:prSet presAssocID="{720CE3C9-6EA2-428F-9F44-DE9C1187210D}" presName="gear2srcNode" presStyleLbl="node1" presStyleIdx="1" presStyleCnt="3"/>
      <dgm:spPr/>
      <dgm:t>
        <a:bodyPr/>
        <a:lstStyle/>
        <a:p>
          <a:endParaRPr lang="en-US"/>
        </a:p>
      </dgm:t>
    </dgm:pt>
    <dgm:pt modelId="{3CBEF493-AD58-4570-8298-62E6FDFF84C5}" type="pres">
      <dgm:prSet presAssocID="{720CE3C9-6EA2-428F-9F44-DE9C1187210D}" presName="gear2dstNode" presStyleLbl="node1" presStyleIdx="1" presStyleCnt="3"/>
      <dgm:spPr/>
      <dgm:t>
        <a:bodyPr/>
        <a:lstStyle/>
        <a:p>
          <a:endParaRPr lang="en-US"/>
        </a:p>
      </dgm:t>
    </dgm:pt>
    <dgm:pt modelId="{EE600EA3-18F5-486F-A17C-D7A81D4BA69D}" type="pres">
      <dgm:prSet presAssocID="{4490364A-3828-454B-8A30-D497A6CA165F}" presName="gear3" presStyleLbl="node1" presStyleIdx="2" presStyleCnt="3" custLinFactNeighborX="-101" custLinFactNeighborY="785"/>
      <dgm:spPr/>
      <dgm:t>
        <a:bodyPr/>
        <a:lstStyle/>
        <a:p>
          <a:endParaRPr lang="en-US"/>
        </a:p>
      </dgm:t>
    </dgm:pt>
    <dgm:pt modelId="{4EDBD834-A6C2-4F17-A6D6-31E4B4F8863B}" type="pres">
      <dgm:prSet presAssocID="{4490364A-3828-454B-8A30-D497A6CA165F}" presName="gear3tx" presStyleLbl="node1" presStyleIdx="2" presStyleCnt="3">
        <dgm:presLayoutVars>
          <dgm:chMax val="1"/>
          <dgm:bulletEnabled val="1"/>
        </dgm:presLayoutVars>
      </dgm:prSet>
      <dgm:spPr/>
      <dgm:t>
        <a:bodyPr/>
        <a:lstStyle/>
        <a:p>
          <a:endParaRPr lang="en-US"/>
        </a:p>
      </dgm:t>
    </dgm:pt>
    <dgm:pt modelId="{32CC6637-B7B2-4E80-AE07-BAC886772414}" type="pres">
      <dgm:prSet presAssocID="{4490364A-3828-454B-8A30-D497A6CA165F}" presName="gear3srcNode" presStyleLbl="node1" presStyleIdx="2" presStyleCnt="3"/>
      <dgm:spPr/>
      <dgm:t>
        <a:bodyPr/>
        <a:lstStyle/>
        <a:p>
          <a:endParaRPr lang="en-US"/>
        </a:p>
      </dgm:t>
    </dgm:pt>
    <dgm:pt modelId="{DB61372C-A3C8-4373-A8A3-CD51CF3FC12C}" type="pres">
      <dgm:prSet presAssocID="{4490364A-3828-454B-8A30-D497A6CA165F}" presName="gear3dstNode" presStyleLbl="node1" presStyleIdx="2" presStyleCnt="3"/>
      <dgm:spPr/>
      <dgm:t>
        <a:bodyPr/>
        <a:lstStyle/>
        <a:p>
          <a:endParaRPr lang="en-US"/>
        </a:p>
      </dgm:t>
    </dgm:pt>
    <dgm:pt modelId="{44A2F762-6642-41AE-9303-336BC3D64D15}" type="pres">
      <dgm:prSet presAssocID="{1E8603D9-7E26-48EA-AB2A-CC1EBD01C907}" presName="connector1" presStyleLbl="sibTrans2D1" presStyleIdx="0" presStyleCnt="3"/>
      <dgm:spPr/>
      <dgm:t>
        <a:bodyPr/>
        <a:lstStyle/>
        <a:p>
          <a:endParaRPr lang="en-US"/>
        </a:p>
      </dgm:t>
    </dgm:pt>
    <dgm:pt modelId="{087C35BF-342C-418A-B8C1-B4976611B552}" type="pres">
      <dgm:prSet presAssocID="{AF279051-68DC-4D49-BCF5-44CC049E9C6C}" presName="connector2" presStyleLbl="sibTrans2D1" presStyleIdx="1" presStyleCnt="3"/>
      <dgm:spPr/>
      <dgm:t>
        <a:bodyPr/>
        <a:lstStyle/>
        <a:p>
          <a:endParaRPr lang="en-US"/>
        </a:p>
      </dgm:t>
    </dgm:pt>
    <dgm:pt modelId="{72680043-0E7D-4884-890D-EF989453D080}" type="pres">
      <dgm:prSet presAssocID="{7E9BADCA-76EF-4117-B526-BA4414E6B838}" presName="connector3" presStyleLbl="sibTrans2D1" presStyleIdx="2" presStyleCnt="3"/>
      <dgm:spPr/>
      <dgm:t>
        <a:bodyPr/>
        <a:lstStyle/>
        <a:p>
          <a:endParaRPr lang="en-US"/>
        </a:p>
      </dgm:t>
    </dgm:pt>
  </dgm:ptLst>
  <dgm:cxnLst>
    <dgm:cxn modelId="{FFAB14C3-A8BF-4E11-B182-A4838A09AF4C}" type="presOf" srcId="{310EB464-A554-413D-824C-56D4F4E62B49}" destId="{7CACD4FF-5DBC-4120-9B28-E79ACF08C4F2}" srcOrd="2" destOrd="0" presId="urn:microsoft.com/office/officeart/2005/8/layout/gear1"/>
    <dgm:cxn modelId="{5D877D1C-12D8-44A9-9BF1-00316848F23C}" srcId="{C026F6B9-2396-4F8B-8C0B-043BDCB15AC0}" destId="{4490364A-3828-454B-8A30-D497A6CA165F}" srcOrd="2" destOrd="0" parTransId="{E3B77215-355A-4A0E-95F4-9DD618CB6435}" sibTransId="{7E9BADCA-76EF-4117-B526-BA4414E6B838}"/>
    <dgm:cxn modelId="{DEF55348-6DBD-4D90-AD69-44EAB558CF86}" type="presOf" srcId="{1E8603D9-7E26-48EA-AB2A-CC1EBD01C907}" destId="{44A2F762-6642-41AE-9303-336BC3D64D15}" srcOrd="0" destOrd="0" presId="urn:microsoft.com/office/officeart/2005/8/layout/gear1"/>
    <dgm:cxn modelId="{CB353444-19CD-4F16-A3AD-B90867E1CFCD}" type="presOf" srcId="{310EB464-A554-413D-824C-56D4F4E62B49}" destId="{877FFF46-4AC9-417D-B20A-D2B3243C7D5A}" srcOrd="1" destOrd="0" presId="urn:microsoft.com/office/officeart/2005/8/layout/gear1"/>
    <dgm:cxn modelId="{D7640CC6-50C7-4B16-9089-E1EEA2095DCC}" type="presOf" srcId="{4490364A-3828-454B-8A30-D497A6CA165F}" destId="{32CC6637-B7B2-4E80-AE07-BAC886772414}" srcOrd="2" destOrd="0" presId="urn:microsoft.com/office/officeart/2005/8/layout/gear1"/>
    <dgm:cxn modelId="{43569347-BF02-4997-A97D-906FD7F541E7}" type="presOf" srcId="{720CE3C9-6EA2-428F-9F44-DE9C1187210D}" destId="{CED5209C-7568-4E8F-8159-84B60FD3B9E9}" srcOrd="1" destOrd="0" presId="urn:microsoft.com/office/officeart/2005/8/layout/gear1"/>
    <dgm:cxn modelId="{5F37CB92-30FE-4850-862B-10390AC8BDA4}" srcId="{C026F6B9-2396-4F8B-8C0B-043BDCB15AC0}" destId="{720CE3C9-6EA2-428F-9F44-DE9C1187210D}" srcOrd="1" destOrd="0" parTransId="{F5E54462-F1DB-4CC5-BBCC-9A4F93824E7D}" sibTransId="{AF279051-68DC-4D49-BCF5-44CC049E9C6C}"/>
    <dgm:cxn modelId="{C395D521-7FDF-4E20-9FD8-FAD8EDE3B92E}" type="presOf" srcId="{4490364A-3828-454B-8A30-D497A6CA165F}" destId="{DB61372C-A3C8-4373-A8A3-CD51CF3FC12C}" srcOrd="3" destOrd="0" presId="urn:microsoft.com/office/officeart/2005/8/layout/gear1"/>
    <dgm:cxn modelId="{D1098951-269B-4D5A-A177-67DDF002D26E}" type="presOf" srcId="{4490364A-3828-454B-8A30-D497A6CA165F}" destId="{EE600EA3-18F5-486F-A17C-D7A81D4BA69D}" srcOrd="0" destOrd="0" presId="urn:microsoft.com/office/officeart/2005/8/layout/gear1"/>
    <dgm:cxn modelId="{19E1DAE5-EC98-4E3F-BCA6-E40696CD8F1E}" type="presOf" srcId="{720CE3C9-6EA2-428F-9F44-DE9C1187210D}" destId="{6FC71767-BFA2-45D7-9BD1-238DB42A4A5E}" srcOrd="0" destOrd="0" presId="urn:microsoft.com/office/officeart/2005/8/layout/gear1"/>
    <dgm:cxn modelId="{9CA09BFD-E773-4320-9E47-52E82E3E6E4E}" type="presOf" srcId="{C026F6B9-2396-4F8B-8C0B-043BDCB15AC0}" destId="{EAEFCD3D-FC3A-4AF1-9560-1F3C3A8BEB1E}" srcOrd="0" destOrd="0" presId="urn:microsoft.com/office/officeart/2005/8/layout/gear1"/>
    <dgm:cxn modelId="{E93A36D7-7984-4AAA-A668-43DFA852ADB7}" type="presOf" srcId="{310EB464-A554-413D-824C-56D4F4E62B49}" destId="{A8308A8F-9ED5-44B4-8E86-F548E92852F5}" srcOrd="0" destOrd="0" presId="urn:microsoft.com/office/officeart/2005/8/layout/gear1"/>
    <dgm:cxn modelId="{86BAC692-A021-458A-A421-67FADFB66058}" srcId="{C026F6B9-2396-4F8B-8C0B-043BDCB15AC0}" destId="{5559097A-207F-4A3C-8463-7DD8286088F2}" srcOrd="3" destOrd="0" parTransId="{EDCA6201-0BE0-4F8E-824E-5AA7F18479D1}" sibTransId="{9CC0D3FA-1DBF-4D8F-9BF9-3F6FFB5EC2C3}"/>
    <dgm:cxn modelId="{64A39C0B-71FD-4F90-BDA4-A40E635E201E}" srcId="{C026F6B9-2396-4F8B-8C0B-043BDCB15AC0}" destId="{B1D2F572-F772-407E-AE5F-F3C982D88CCB}" srcOrd="4" destOrd="0" parTransId="{A418362D-3E53-4DC6-AFC1-D8D5498F8440}" sibTransId="{9B0804A5-BDB4-422D-8B32-06EE2683AE4F}"/>
    <dgm:cxn modelId="{8790DA94-64E0-4103-9B1D-5C3C58E92AF4}" type="presOf" srcId="{7E9BADCA-76EF-4117-B526-BA4414E6B838}" destId="{72680043-0E7D-4884-890D-EF989453D080}" srcOrd="0" destOrd="0" presId="urn:microsoft.com/office/officeart/2005/8/layout/gear1"/>
    <dgm:cxn modelId="{D60DA6D3-CEDD-4CD8-9F0F-A6C520BA0078}" srcId="{C026F6B9-2396-4F8B-8C0B-043BDCB15AC0}" destId="{7EFCF9EF-3165-4D7A-90FB-9D32E76B25F0}" srcOrd="5" destOrd="0" parTransId="{EBB2A21B-CFFA-4D81-A4B3-DE00A3DC55F1}" sibTransId="{2645AE6D-55D3-4773-ADCA-46BEA9056FA0}"/>
    <dgm:cxn modelId="{CD4739D0-B829-4235-8FAB-C835355BFD2F}" srcId="{C026F6B9-2396-4F8B-8C0B-043BDCB15AC0}" destId="{310EB464-A554-413D-824C-56D4F4E62B49}" srcOrd="0" destOrd="0" parTransId="{3836E260-3DF2-44E8-BD27-6C536B262036}" sibTransId="{1E8603D9-7E26-48EA-AB2A-CC1EBD01C907}"/>
    <dgm:cxn modelId="{AB20C2F2-9179-432B-87F4-36900E5E9FB6}" type="presOf" srcId="{AF279051-68DC-4D49-BCF5-44CC049E9C6C}" destId="{087C35BF-342C-418A-B8C1-B4976611B552}" srcOrd="0" destOrd="0" presId="urn:microsoft.com/office/officeart/2005/8/layout/gear1"/>
    <dgm:cxn modelId="{EDC97AFC-9C1B-4E33-8AE7-2B9C153EA00D}" type="presOf" srcId="{720CE3C9-6EA2-428F-9F44-DE9C1187210D}" destId="{3CBEF493-AD58-4570-8298-62E6FDFF84C5}" srcOrd="2" destOrd="0" presId="urn:microsoft.com/office/officeart/2005/8/layout/gear1"/>
    <dgm:cxn modelId="{110EA310-47EC-4C73-A8AB-D5469246A521}" type="presOf" srcId="{4490364A-3828-454B-8A30-D497A6CA165F}" destId="{4EDBD834-A6C2-4F17-A6D6-31E4B4F8863B}" srcOrd="1" destOrd="0" presId="urn:microsoft.com/office/officeart/2005/8/layout/gear1"/>
    <dgm:cxn modelId="{DAB4054F-96B8-4D64-AAA5-26B71EC83253}" type="presParOf" srcId="{EAEFCD3D-FC3A-4AF1-9560-1F3C3A8BEB1E}" destId="{A8308A8F-9ED5-44B4-8E86-F548E92852F5}" srcOrd="0" destOrd="0" presId="urn:microsoft.com/office/officeart/2005/8/layout/gear1"/>
    <dgm:cxn modelId="{21ACF3F0-4937-40AC-BAFF-697B14C5A2E0}" type="presParOf" srcId="{EAEFCD3D-FC3A-4AF1-9560-1F3C3A8BEB1E}" destId="{877FFF46-4AC9-417D-B20A-D2B3243C7D5A}" srcOrd="1" destOrd="0" presId="urn:microsoft.com/office/officeart/2005/8/layout/gear1"/>
    <dgm:cxn modelId="{9CC1D735-9DD5-4EFB-9A16-EE3A8C740D81}" type="presParOf" srcId="{EAEFCD3D-FC3A-4AF1-9560-1F3C3A8BEB1E}" destId="{7CACD4FF-5DBC-4120-9B28-E79ACF08C4F2}" srcOrd="2" destOrd="0" presId="urn:microsoft.com/office/officeart/2005/8/layout/gear1"/>
    <dgm:cxn modelId="{6E4CC92E-4A0D-4003-AE82-A2520D4AD85B}" type="presParOf" srcId="{EAEFCD3D-FC3A-4AF1-9560-1F3C3A8BEB1E}" destId="{6FC71767-BFA2-45D7-9BD1-238DB42A4A5E}" srcOrd="3" destOrd="0" presId="urn:microsoft.com/office/officeart/2005/8/layout/gear1"/>
    <dgm:cxn modelId="{C93E6EBB-BABD-4006-8934-76D049B0E3AB}" type="presParOf" srcId="{EAEFCD3D-FC3A-4AF1-9560-1F3C3A8BEB1E}" destId="{CED5209C-7568-4E8F-8159-84B60FD3B9E9}" srcOrd="4" destOrd="0" presId="urn:microsoft.com/office/officeart/2005/8/layout/gear1"/>
    <dgm:cxn modelId="{86B56A5A-2CC0-4F4B-BF8E-7C770B9C5B3D}" type="presParOf" srcId="{EAEFCD3D-FC3A-4AF1-9560-1F3C3A8BEB1E}" destId="{3CBEF493-AD58-4570-8298-62E6FDFF84C5}" srcOrd="5" destOrd="0" presId="urn:microsoft.com/office/officeart/2005/8/layout/gear1"/>
    <dgm:cxn modelId="{2EE86C77-20CC-42EF-9123-4448BB1B684C}" type="presParOf" srcId="{EAEFCD3D-FC3A-4AF1-9560-1F3C3A8BEB1E}" destId="{EE600EA3-18F5-486F-A17C-D7A81D4BA69D}" srcOrd="6" destOrd="0" presId="urn:microsoft.com/office/officeart/2005/8/layout/gear1"/>
    <dgm:cxn modelId="{9D8FC90B-9592-4FC6-BBB0-A235A1BAAE04}" type="presParOf" srcId="{EAEFCD3D-FC3A-4AF1-9560-1F3C3A8BEB1E}" destId="{4EDBD834-A6C2-4F17-A6D6-31E4B4F8863B}" srcOrd="7" destOrd="0" presId="urn:microsoft.com/office/officeart/2005/8/layout/gear1"/>
    <dgm:cxn modelId="{98059B37-7EF3-413C-9C5B-0B1D4EC48AE1}" type="presParOf" srcId="{EAEFCD3D-FC3A-4AF1-9560-1F3C3A8BEB1E}" destId="{32CC6637-B7B2-4E80-AE07-BAC886772414}" srcOrd="8" destOrd="0" presId="urn:microsoft.com/office/officeart/2005/8/layout/gear1"/>
    <dgm:cxn modelId="{ECD39243-395B-418F-8593-1FCFBB7E4FA5}" type="presParOf" srcId="{EAEFCD3D-FC3A-4AF1-9560-1F3C3A8BEB1E}" destId="{DB61372C-A3C8-4373-A8A3-CD51CF3FC12C}" srcOrd="9" destOrd="0" presId="urn:microsoft.com/office/officeart/2005/8/layout/gear1"/>
    <dgm:cxn modelId="{11D30795-C582-41D9-ACB5-75EF3972B5B1}" type="presParOf" srcId="{EAEFCD3D-FC3A-4AF1-9560-1F3C3A8BEB1E}" destId="{44A2F762-6642-41AE-9303-336BC3D64D15}" srcOrd="10" destOrd="0" presId="urn:microsoft.com/office/officeart/2005/8/layout/gear1"/>
    <dgm:cxn modelId="{759FEA0E-5FFB-4C2D-BADB-6E7DD19B9682}" type="presParOf" srcId="{EAEFCD3D-FC3A-4AF1-9560-1F3C3A8BEB1E}" destId="{087C35BF-342C-418A-B8C1-B4976611B552}" srcOrd="11" destOrd="0" presId="urn:microsoft.com/office/officeart/2005/8/layout/gear1"/>
    <dgm:cxn modelId="{95F05AA1-C3CB-4A76-B9A8-67F01AF8918B}" type="presParOf" srcId="{EAEFCD3D-FC3A-4AF1-9560-1F3C3A8BEB1E}" destId="{72680043-0E7D-4884-890D-EF989453D08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39DAD-D854-41F8-B345-5EBBEC7B0BA9}">
      <dsp:nvSpPr>
        <dsp:cNvPr id="0" name=""/>
        <dsp:cNvSpPr/>
      </dsp:nvSpPr>
      <dsp:spPr>
        <a:xfrm>
          <a:off x="895169" y="792459"/>
          <a:ext cx="803434" cy="624773"/>
        </a:xfrm>
        <a:prstGeom prst="upArrow">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9D8B5-0435-4D8A-88B1-0C24A0AF7914}">
      <dsp:nvSpPr>
        <dsp:cNvPr id="0" name=""/>
        <dsp:cNvSpPr/>
      </dsp:nvSpPr>
      <dsp:spPr>
        <a:xfrm>
          <a:off x="-19211" y="160795"/>
          <a:ext cx="3906871" cy="41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lvl="0" algn="l" defTabSz="711200">
            <a:lnSpc>
              <a:spcPct val="90000"/>
            </a:lnSpc>
            <a:spcBef>
              <a:spcPct val="0"/>
            </a:spcBef>
            <a:spcAft>
              <a:spcPct val="35000"/>
            </a:spcAft>
          </a:pPr>
          <a:endParaRPr lang="en-GB" sz="1600" b="0" kern="1200" noProof="0" dirty="0">
            <a:latin typeface="MontrealTS-Light" panose="02000603020000020003" pitchFamily="50" charset="0"/>
          </a:endParaRPr>
        </a:p>
        <a:p>
          <a:pPr lvl="0" algn="l" defTabSz="711200">
            <a:lnSpc>
              <a:spcPct val="90000"/>
            </a:lnSpc>
            <a:spcBef>
              <a:spcPct val="0"/>
            </a:spcBef>
            <a:spcAft>
              <a:spcPct val="35000"/>
            </a:spcAft>
          </a:pPr>
          <a:endParaRPr lang="en-GB" sz="1600" b="0" kern="1200" noProof="0" dirty="0">
            <a:latin typeface="MontrealTS-Light" panose="02000603020000020003" pitchFamily="50" charset="0"/>
          </a:endParaRPr>
        </a:p>
        <a:p>
          <a:pPr lvl="0" algn="l" defTabSz="711200">
            <a:lnSpc>
              <a:spcPct val="90000"/>
            </a:lnSpc>
            <a:spcBef>
              <a:spcPct val="0"/>
            </a:spcBef>
            <a:spcAft>
              <a:spcPct val="35000"/>
            </a:spcAft>
          </a:pPr>
          <a:r>
            <a:rPr lang="en-GB" sz="1800" b="0" kern="1200" noProof="0" dirty="0" err="1">
              <a:latin typeface="MontrealTS-Light" panose="02000603020000020003" pitchFamily="50" charset="0"/>
            </a:rPr>
            <a:t>Të</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nxënit</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digjitale</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dhe</a:t>
          </a:r>
          <a:r>
            <a:rPr lang="en-GB" sz="1800" b="0" kern="1200" noProof="0" dirty="0">
              <a:latin typeface="MontrealTS-Light" panose="02000603020000020003" pitchFamily="50" charset="0"/>
            </a:rPr>
            <a:t> online</a:t>
          </a:r>
          <a:endParaRPr lang="en-GB" sz="1800" b="0" kern="1200" noProof="0" dirty="0"/>
        </a:p>
      </dsp:txBody>
      <dsp:txXfrm>
        <a:off x="-19211" y="160795"/>
        <a:ext cx="3906871" cy="417066"/>
      </dsp:txXfrm>
    </dsp:sp>
    <dsp:sp modelId="{79D375D8-E33B-49CF-864F-56EE491199BD}">
      <dsp:nvSpPr>
        <dsp:cNvPr id="0" name=""/>
        <dsp:cNvSpPr/>
      </dsp:nvSpPr>
      <dsp:spPr>
        <a:xfrm>
          <a:off x="640268" y="1245314"/>
          <a:ext cx="803434" cy="624773"/>
        </a:xfrm>
        <a:prstGeom prst="downArrow">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E4B36-D69F-4F94-BD1F-DA8579BD955F}">
      <dsp:nvSpPr>
        <dsp:cNvPr id="0" name=""/>
        <dsp:cNvSpPr/>
      </dsp:nvSpPr>
      <dsp:spPr>
        <a:xfrm>
          <a:off x="0" y="1949850"/>
          <a:ext cx="3906871" cy="33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en-GB" sz="1800" b="0" kern="1200" noProof="0" dirty="0" err="1">
              <a:latin typeface="MontrealTS-Light" panose="02000603020000020003" pitchFamily="50" charset="0"/>
            </a:rPr>
            <a:t>Aftësitë</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dhe</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Kompetencat</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Digjitale</a:t>
          </a:r>
          <a:endParaRPr lang="en-GB" sz="1800" kern="1200" noProof="0" dirty="0"/>
        </a:p>
      </dsp:txBody>
      <dsp:txXfrm>
        <a:off x="0" y="1949850"/>
        <a:ext cx="3906871" cy="335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A0E2D-E0B5-4392-8AC4-CEA13579BD9D}">
      <dsp:nvSpPr>
        <dsp:cNvPr id="0" name=""/>
        <dsp:cNvSpPr/>
      </dsp:nvSpPr>
      <dsp:spPr>
        <a:xfrm>
          <a:off x="1762775" y="0"/>
          <a:ext cx="2096923" cy="1499851"/>
        </a:xfrm>
        <a:prstGeom prst="trapezoid">
          <a:avLst>
            <a:gd name="adj" fmla="val 69904"/>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800" b="0" kern="1200" dirty="0">
              <a:ln>
                <a:solidFill>
                  <a:schemeClr val="bg1"/>
                </a:solidFill>
              </a:ln>
              <a:solidFill>
                <a:schemeClr val="bg1"/>
              </a:solidFill>
              <a:latin typeface="MontrealTS-Light" panose="02000603020000020003" pitchFamily="50" charset="0"/>
            </a:rPr>
            <a:t>TIK </a:t>
          </a:r>
        </a:p>
        <a:p>
          <a:pPr lvl="0" algn="ctr" defTabSz="800100">
            <a:lnSpc>
              <a:spcPct val="90000"/>
            </a:lnSpc>
            <a:spcBef>
              <a:spcPct val="0"/>
            </a:spcBef>
            <a:spcAft>
              <a:spcPct val="35000"/>
            </a:spcAft>
          </a:pPr>
          <a:r>
            <a:rPr lang="en-GB" sz="1800" b="0" kern="1200" dirty="0" err="1">
              <a:ln>
                <a:solidFill>
                  <a:schemeClr val="bg1"/>
                </a:solidFill>
              </a:ln>
              <a:solidFill>
                <a:schemeClr val="bg1"/>
              </a:solidFill>
              <a:latin typeface="MontrealTS-Light" panose="02000603020000020003" pitchFamily="50" charset="0"/>
            </a:rPr>
            <a:t>profesional</a:t>
          </a: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200" b="0" kern="1200" dirty="0">
              <a:ln>
                <a:solidFill>
                  <a:schemeClr val="bg1"/>
                </a:solidFill>
              </a:ln>
              <a:solidFill>
                <a:schemeClr val="bg1"/>
              </a:solidFill>
              <a:latin typeface="MontrealTS-Light" panose="02000603020000020003" pitchFamily="50" charset="0"/>
            </a:rPr>
            <a:t>(</a:t>
          </a:r>
          <a:r>
            <a:rPr lang="en-GB" sz="1200" b="0" kern="1200" dirty="0" err="1">
              <a:ln>
                <a:solidFill>
                  <a:schemeClr val="bg1"/>
                </a:solidFill>
              </a:ln>
              <a:solidFill>
                <a:schemeClr val="bg1"/>
              </a:solidFill>
              <a:latin typeface="MontrealTS-Light" panose="02000603020000020003" pitchFamily="50" charset="0"/>
            </a:rPr>
            <a:t>i</a:t>
          </a:r>
          <a:r>
            <a:rPr lang="en-GB" sz="1200" b="0" kern="1200" dirty="0">
              <a:ln>
                <a:solidFill>
                  <a:schemeClr val="bg1"/>
                </a:solidFill>
              </a:ln>
              <a:solidFill>
                <a:schemeClr val="bg1"/>
              </a:solidFill>
              <a:latin typeface="MontrealTS-Light" panose="02000603020000020003" pitchFamily="50" charset="0"/>
            </a:rPr>
            <a:t> </a:t>
          </a:r>
          <a:r>
            <a:rPr lang="en-GB" sz="1200" b="0" kern="1200" dirty="0" err="1">
              <a:ln>
                <a:solidFill>
                  <a:schemeClr val="bg1"/>
                </a:solidFill>
              </a:ln>
              <a:solidFill>
                <a:schemeClr val="bg1"/>
              </a:solidFill>
              <a:latin typeface="MontrealTS-Light" panose="02000603020000020003" pitchFamily="50" charset="0"/>
            </a:rPr>
            <a:t>avancuar</a:t>
          </a:r>
          <a:r>
            <a:rPr lang="en-GB" sz="1200" b="0" kern="1200" dirty="0">
              <a:ln>
                <a:solidFill>
                  <a:schemeClr val="bg1"/>
                </a:solidFill>
              </a:ln>
              <a:solidFill>
                <a:schemeClr val="bg1"/>
              </a:solidFill>
              <a:latin typeface="MontrealTS-Light" panose="02000603020000020003" pitchFamily="50" charset="0"/>
            </a:rPr>
            <a:t> </a:t>
          </a:r>
          <a:r>
            <a:rPr lang="en-GB" sz="1200" b="0" kern="1200" dirty="0" err="1">
              <a:ln>
                <a:solidFill>
                  <a:schemeClr val="bg1"/>
                </a:solidFill>
              </a:ln>
              <a:solidFill>
                <a:schemeClr val="bg1"/>
              </a:solidFill>
              <a:latin typeface="MontrealTS-Light" panose="02000603020000020003" pitchFamily="50" charset="0"/>
            </a:rPr>
            <a:t>dhe</a:t>
          </a:r>
          <a:r>
            <a:rPr lang="en-GB" sz="1200" b="0" kern="1200" dirty="0">
              <a:ln>
                <a:solidFill>
                  <a:schemeClr val="bg1"/>
                </a:solidFill>
              </a:ln>
              <a:solidFill>
                <a:schemeClr val="bg1"/>
              </a:solidFill>
              <a:latin typeface="MontrealTS-Light" panose="02000603020000020003" pitchFamily="50" charset="0"/>
            </a:rPr>
            <a:t> </a:t>
          </a:r>
          <a:r>
            <a:rPr lang="en-GB" sz="1200" b="0" kern="1200" dirty="0" err="1">
              <a:ln>
                <a:solidFill>
                  <a:schemeClr val="bg1"/>
                </a:solidFill>
              </a:ln>
              <a:solidFill>
                <a:schemeClr val="bg1"/>
              </a:solidFill>
              <a:latin typeface="MontrealTS-Light" panose="02000603020000020003" pitchFamily="50" charset="0"/>
            </a:rPr>
            <a:t>shumë</a:t>
          </a:r>
          <a:r>
            <a:rPr lang="en-GB" sz="1200" b="0" kern="1200" dirty="0">
              <a:ln>
                <a:solidFill>
                  <a:schemeClr val="bg1"/>
                </a:solidFill>
              </a:ln>
              <a:solidFill>
                <a:schemeClr val="bg1"/>
              </a:solidFill>
              <a:latin typeface="MontrealTS-Light" panose="02000603020000020003" pitchFamily="50" charset="0"/>
            </a:rPr>
            <a:t> I </a:t>
          </a:r>
          <a:r>
            <a:rPr lang="en-GB" sz="1200" b="0" kern="1200" dirty="0" err="1">
              <a:ln>
                <a:solidFill>
                  <a:schemeClr val="bg1"/>
                </a:solidFill>
              </a:ln>
              <a:solidFill>
                <a:schemeClr val="bg1"/>
              </a:solidFill>
              <a:latin typeface="MontrealTS-Light" panose="02000603020000020003" pitchFamily="50" charset="0"/>
            </a:rPr>
            <a:t>specializuar</a:t>
          </a:r>
          <a:r>
            <a:rPr lang="en-GB" sz="1050" b="0" kern="1200" dirty="0">
              <a:ln>
                <a:solidFill>
                  <a:schemeClr val="bg1"/>
                </a:solidFill>
              </a:ln>
              <a:solidFill>
                <a:schemeClr val="bg1"/>
              </a:solidFill>
              <a:latin typeface="MontrealTS-Light" panose="02000603020000020003" pitchFamily="50" charset="0"/>
            </a:rPr>
            <a:t>)</a:t>
          </a:r>
        </a:p>
      </dsp:txBody>
      <dsp:txXfrm>
        <a:off x="1762775" y="0"/>
        <a:ext cx="2096923" cy="1499851"/>
      </dsp:txXfrm>
    </dsp:sp>
    <dsp:sp modelId="{01F8C639-C0AA-493F-9D2A-08B6A2E6BD64}">
      <dsp:nvSpPr>
        <dsp:cNvPr id="0" name=""/>
        <dsp:cNvSpPr/>
      </dsp:nvSpPr>
      <dsp:spPr>
        <a:xfrm>
          <a:off x="887196" y="1499851"/>
          <a:ext cx="3871316" cy="1269157"/>
        </a:xfrm>
        <a:prstGeom prst="trapezoid">
          <a:avLst>
            <a:gd name="adj" fmla="val 69904"/>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err="1">
              <a:ln>
                <a:solidFill>
                  <a:schemeClr val="bg1"/>
                </a:solidFill>
              </a:ln>
              <a:solidFill>
                <a:schemeClr val="bg1"/>
              </a:solidFill>
              <a:latin typeface="MontrealTS-Light" panose="02000603020000020003" pitchFamily="50" charset="0"/>
            </a:rPr>
            <a:t>Aftësi</a:t>
          </a:r>
          <a:r>
            <a:rPr lang="en-GB" sz="2000" kern="1200" dirty="0">
              <a:ln>
                <a:solidFill>
                  <a:schemeClr val="bg1"/>
                </a:solidFill>
              </a:ln>
              <a:solidFill>
                <a:schemeClr val="bg1"/>
              </a:solidFill>
              <a:latin typeface="MontrealTS-Light" panose="02000603020000020003" pitchFamily="50" charset="0"/>
            </a:rPr>
            <a:t> </a:t>
          </a:r>
          <a:r>
            <a:rPr lang="en-GB" sz="2000" kern="1200" dirty="0" err="1">
              <a:ln>
                <a:solidFill>
                  <a:schemeClr val="bg1"/>
                </a:solidFill>
              </a:ln>
              <a:solidFill>
                <a:schemeClr val="bg1"/>
              </a:solidFill>
              <a:latin typeface="MontrealTS-Light" panose="02000603020000020003" pitchFamily="50" charset="0"/>
            </a:rPr>
            <a:t>digjitale</a:t>
          </a:r>
          <a:r>
            <a:rPr lang="en-GB" sz="2000" kern="1200" dirty="0">
              <a:ln>
                <a:solidFill>
                  <a:schemeClr val="bg1"/>
                </a:solidFill>
              </a:ln>
              <a:solidFill>
                <a:schemeClr val="bg1"/>
              </a:solidFill>
              <a:latin typeface="MontrealTS-Light" panose="02000603020000020003" pitchFamily="50" charset="0"/>
            </a:rPr>
            <a:t> </a:t>
          </a:r>
          <a:r>
            <a:rPr lang="en-GB" sz="2000" kern="1200" dirty="0" err="1">
              <a:ln>
                <a:solidFill>
                  <a:schemeClr val="bg1"/>
                </a:solidFill>
              </a:ln>
              <a:solidFill>
                <a:schemeClr val="bg1"/>
              </a:solidFill>
              <a:latin typeface="MontrealTS-Light" panose="02000603020000020003" pitchFamily="50" charset="0"/>
            </a:rPr>
            <a:t>specifike</a:t>
          </a:r>
          <a:r>
            <a:rPr lang="en-GB" sz="2000" kern="1200" dirty="0">
              <a:ln>
                <a:solidFill>
                  <a:schemeClr val="bg1"/>
                </a:solidFill>
              </a:ln>
              <a:solidFill>
                <a:schemeClr val="bg1"/>
              </a:solidFill>
              <a:latin typeface="MontrealTS-Light" panose="02000603020000020003" pitchFamily="50" charset="0"/>
            </a:rPr>
            <a:t> </a:t>
          </a:r>
          <a:r>
            <a:rPr lang="en-GB" sz="2000" kern="1200" dirty="0" err="1">
              <a:ln>
                <a:solidFill>
                  <a:schemeClr val="bg1"/>
                </a:solidFill>
              </a:ln>
              <a:solidFill>
                <a:schemeClr val="bg1"/>
              </a:solidFill>
              <a:latin typeface="MontrealTS-Light" panose="02000603020000020003" pitchFamily="50" charset="0"/>
            </a:rPr>
            <a:t>për</a:t>
          </a:r>
          <a:r>
            <a:rPr lang="en-GB" sz="2000" kern="1200" dirty="0">
              <a:ln>
                <a:solidFill>
                  <a:schemeClr val="bg1"/>
                </a:solidFill>
              </a:ln>
              <a:solidFill>
                <a:schemeClr val="bg1"/>
              </a:solidFill>
              <a:latin typeface="MontrealTS-Light" panose="02000603020000020003" pitchFamily="50" charset="0"/>
            </a:rPr>
            <a:t> </a:t>
          </a:r>
          <a:r>
            <a:rPr lang="en-GB" sz="2000" kern="1200" dirty="0" err="1">
              <a:ln>
                <a:solidFill>
                  <a:schemeClr val="bg1"/>
                </a:solidFill>
              </a:ln>
              <a:solidFill>
                <a:schemeClr val="bg1"/>
              </a:solidFill>
              <a:latin typeface="MontrealTS-Light" panose="02000603020000020003" pitchFamily="50" charset="0"/>
            </a:rPr>
            <a:t>punë</a:t>
          </a:r>
          <a:r>
            <a:rPr lang="en-GB" sz="2000" kern="1200" dirty="0">
              <a:ln>
                <a:solidFill>
                  <a:schemeClr val="bg1"/>
                </a:solidFill>
              </a:ln>
              <a:solidFill>
                <a:schemeClr val="bg1"/>
              </a:solidFill>
              <a:latin typeface="MontrealTS-Light" panose="02000603020000020003" pitchFamily="50" charset="0"/>
            </a:rPr>
            <a:t> </a:t>
          </a:r>
        </a:p>
        <a:p>
          <a:pPr lvl="0" algn="ctr" defTabSz="889000">
            <a:lnSpc>
              <a:spcPct val="90000"/>
            </a:lnSpc>
            <a:spcBef>
              <a:spcPct val="0"/>
            </a:spcBef>
            <a:spcAft>
              <a:spcPct val="35000"/>
            </a:spcAft>
          </a:pPr>
          <a:r>
            <a:rPr lang="en-GB" sz="1400" kern="1200" dirty="0">
              <a:ln>
                <a:solidFill>
                  <a:schemeClr val="bg1"/>
                </a:solidFill>
              </a:ln>
              <a:solidFill>
                <a:schemeClr val="bg1"/>
              </a:solidFill>
              <a:latin typeface="MontrealTS-Light" panose="02000603020000020003" pitchFamily="50" charset="0"/>
            </a:rPr>
            <a:t>(</a:t>
          </a:r>
          <a:r>
            <a:rPr lang="en-GB" sz="1400" kern="1200" dirty="0" err="1">
              <a:ln>
                <a:solidFill>
                  <a:schemeClr val="bg1"/>
                </a:solidFill>
              </a:ln>
              <a:solidFill>
                <a:schemeClr val="bg1"/>
              </a:solidFill>
              <a:latin typeface="MontrealTS-Light" panose="02000603020000020003" pitchFamily="50" charset="0"/>
            </a:rPr>
            <a:t>standardet</a:t>
          </a:r>
          <a:r>
            <a:rPr lang="en-GB" sz="1400" kern="1200" dirty="0">
              <a:ln>
                <a:solidFill>
                  <a:schemeClr val="bg1"/>
                </a:solidFill>
              </a:ln>
              <a:solidFill>
                <a:schemeClr val="bg1"/>
              </a:solidFill>
              <a:latin typeface="MontrealTS-Light" panose="02000603020000020003" pitchFamily="50" charset="0"/>
            </a:rPr>
            <a:t> e </a:t>
          </a:r>
          <a:r>
            <a:rPr lang="en-GB" sz="1400" kern="1200" dirty="0" err="1">
              <a:ln>
                <a:solidFill>
                  <a:schemeClr val="bg1"/>
                </a:solidFill>
              </a:ln>
              <a:solidFill>
                <a:schemeClr val="bg1"/>
              </a:solidFill>
              <a:latin typeface="MontrealTS-Light" panose="02000603020000020003" pitchFamily="50" charset="0"/>
            </a:rPr>
            <a:t>profesioneve</a:t>
          </a:r>
          <a:r>
            <a:rPr lang="en-GB" sz="1400" kern="1200" dirty="0">
              <a:ln>
                <a:solidFill>
                  <a:schemeClr val="bg1"/>
                </a:solidFill>
              </a:ln>
              <a:solidFill>
                <a:schemeClr val="bg1"/>
              </a:solidFill>
              <a:latin typeface="MontrealTS-Light" panose="02000603020000020003" pitchFamily="50" charset="0"/>
            </a:rPr>
            <a:t>)</a:t>
          </a:r>
        </a:p>
      </dsp:txBody>
      <dsp:txXfrm>
        <a:off x="1564676" y="1499851"/>
        <a:ext cx="2516355" cy="1269157"/>
      </dsp:txXfrm>
    </dsp:sp>
    <dsp:sp modelId="{16C0ED0C-8FFE-40EF-973A-B726470F28F4}">
      <dsp:nvSpPr>
        <dsp:cNvPr id="0" name=""/>
        <dsp:cNvSpPr/>
      </dsp:nvSpPr>
      <dsp:spPr>
        <a:xfrm>
          <a:off x="0" y="2769008"/>
          <a:ext cx="5645709" cy="1269157"/>
        </a:xfrm>
        <a:prstGeom prst="trapezoid">
          <a:avLst>
            <a:gd name="adj" fmla="val 69904"/>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err="1">
              <a:ln>
                <a:solidFill>
                  <a:schemeClr val="bg1"/>
                </a:solidFill>
              </a:ln>
              <a:solidFill>
                <a:schemeClr val="bg1"/>
              </a:solidFill>
              <a:latin typeface="MontrealTS-Light" panose="02000603020000020003" pitchFamily="50" charset="0"/>
            </a:rPr>
            <a:t>Kompetencat</a:t>
          </a:r>
          <a:r>
            <a:rPr lang="en-GB" sz="2400" kern="1200" dirty="0">
              <a:ln>
                <a:solidFill>
                  <a:schemeClr val="bg1"/>
                </a:solidFill>
              </a:ln>
              <a:solidFill>
                <a:schemeClr val="bg1"/>
              </a:solidFill>
              <a:latin typeface="MontrealTS-Light" panose="02000603020000020003" pitchFamily="50" charset="0"/>
            </a:rPr>
            <a:t> </a:t>
          </a:r>
          <a:r>
            <a:rPr lang="en-GB" sz="2400" kern="1200" dirty="0" err="1">
              <a:ln>
                <a:solidFill>
                  <a:schemeClr val="bg1"/>
                </a:solidFill>
              </a:ln>
              <a:solidFill>
                <a:schemeClr val="bg1"/>
              </a:solidFill>
              <a:latin typeface="MontrealTS-Light" panose="02000603020000020003" pitchFamily="50" charset="0"/>
            </a:rPr>
            <a:t>digjitale</a:t>
          </a:r>
          <a:endParaRPr lang="en-GB" sz="2400" kern="1200" dirty="0">
            <a:ln>
              <a:solidFill>
                <a:schemeClr val="bg1"/>
              </a:solidFill>
            </a:ln>
            <a:solidFill>
              <a:schemeClr val="bg1"/>
            </a:solidFill>
            <a:latin typeface="MontrealTS-Light" panose="02000603020000020003" pitchFamily="50" charset="0"/>
          </a:endParaRPr>
        </a:p>
        <a:p>
          <a:pPr lvl="0" algn="ctr" defTabSz="1066800">
            <a:lnSpc>
              <a:spcPct val="90000"/>
            </a:lnSpc>
            <a:spcBef>
              <a:spcPct val="0"/>
            </a:spcBef>
            <a:spcAft>
              <a:spcPct val="35000"/>
            </a:spcAft>
          </a:pPr>
          <a:r>
            <a:rPr lang="en-GB" sz="1400" kern="1200" dirty="0">
              <a:ln>
                <a:solidFill>
                  <a:schemeClr val="bg1"/>
                </a:solidFill>
              </a:ln>
              <a:solidFill>
                <a:schemeClr val="bg1"/>
              </a:solidFill>
              <a:latin typeface="MontrealTS-Light" panose="02000603020000020003" pitchFamily="50" charset="0"/>
            </a:rPr>
            <a:t>(</a:t>
          </a:r>
          <a:r>
            <a:rPr lang="en-GB" sz="1400" kern="1200" dirty="0" err="1">
              <a:ln>
                <a:solidFill>
                  <a:schemeClr val="bg1"/>
                </a:solidFill>
              </a:ln>
              <a:solidFill>
                <a:schemeClr val="bg1"/>
              </a:solidFill>
              <a:latin typeface="MontrealTS-Light" panose="02000603020000020003" pitchFamily="50" charset="0"/>
            </a:rPr>
            <a:t>përdorim</a:t>
          </a:r>
          <a:r>
            <a:rPr lang="en-GB" sz="1400" kern="1200" dirty="0">
              <a:ln>
                <a:solidFill>
                  <a:schemeClr val="bg1"/>
                </a:solidFill>
              </a:ln>
              <a:solidFill>
                <a:schemeClr val="bg1"/>
              </a:solidFill>
              <a:latin typeface="MontrealTS-Light" panose="02000603020000020003" pitchFamily="50" charset="0"/>
            </a:rPr>
            <a:t> </a:t>
          </a:r>
          <a:r>
            <a:rPr lang="en-GB" sz="1400" kern="1200" dirty="0" err="1">
              <a:ln>
                <a:solidFill>
                  <a:schemeClr val="bg1"/>
                </a:solidFill>
              </a:ln>
              <a:solidFill>
                <a:schemeClr val="bg1"/>
              </a:solidFill>
              <a:latin typeface="MontrealTS-Light" panose="02000603020000020003" pitchFamily="50" charset="0"/>
            </a:rPr>
            <a:t>kritik</a:t>
          </a:r>
          <a:r>
            <a:rPr lang="en-GB" sz="1400" kern="1200" dirty="0">
              <a:ln>
                <a:solidFill>
                  <a:schemeClr val="bg1"/>
                </a:solidFill>
              </a:ln>
              <a:solidFill>
                <a:schemeClr val="bg1"/>
              </a:solidFill>
              <a:latin typeface="MontrealTS-Light" panose="02000603020000020003" pitchFamily="50" charset="0"/>
            </a:rPr>
            <a:t>, </a:t>
          </a:r>
          <a:r>
            <a:rPr lang="en-GB" sz="1400" kern="1200" dirty="0" err="1">
              <a:ln>
                <a:solidFill>
                  <a:schemeClr val="bg1"/>
                </a:solidFill>
              </a:ln>
              <a:solidFill>
                <a:schemeClr val="bg1"/>
              </a:solidFill>
              <a:latin typeface="MontrealTS-Light" panose="02000603020000020003" pitchFamily="50" charset="0"/>
            </a:rPr>
            <a:t>kompetent</a:t>
          </a:r>
          <a:r>
            <a:rPr lang="en-GB" sz="1400" kern="1200" dirty="0">
              <a:ln>
                <a:solidFill>
                  <a:schemeClr val="bg1"/>
                </a:solidFill>
              </a:ln>
              <a:solidFill>
                <a:schemeClr val="bg1"/>
              </a:solidFill>
              <a:latin typeface="MontrealTS-Light" panose="02000603020000020003" pitchFamily="50" charset="0"/>
            </a:rPr>
            <a:t> </a:t>
          </a:r>
          <a:r>
            <a:rPr lang="en-GB" sz="1400" kern="1200" dirty="0" err="1">
              <a:ln>
                <a:solidFill>
                  <a:schemeClr val="bg1"/>
                </a:solidFill>
              </a:ln>
              <a:solidFill>
                <a:schemeClr val="bg1"/>
              </a:solidFill>
              <a:latin typeface="MontrealTS-Light" panose="02000603020000020003" pitchFamily="50" charset="0"/>
            </a:rPr>
            <a:t>dhe</a:t>
          </a:r>
          <a:r>
            <a:rPr lang="en-GB" sz="1400" kern="1200" dirty="0">
              <a:ln>
                <a:solidFill>
                  <a:schemeClr val="bg1"/>
                </a:solidFill>
              </a:ln>
              <a:solidFill>
                <a:schemeClr val="bg1"/>
              </a:solidFill>
              <a:latin typeface="MontrealTS-Light" panose="02000603020000020003" pitchFamily="50" charset="0"/>
            </a:rPr>
            <a:t> </a:t>
          </a:r>
          <a:r>
            <a:rPr lang="en-GB" sz="1400" kern="1200" dirty="0" err="1">
              <a:ln>
                <a:solidFill>
                  <a:schemeClr val="bg1"/>
                </a:solidFill>
              </a:ln>
              <a:solidFill>
                <a:schemeClr val="bg1"/>
              </a:solidFill>
              <a:latin typeface="MontrealTS-Light" panose="02000603020000020003" pitchFamily="50" charset="0"/>
            </a:rPr>
            <a:t>kreativ</a:t>
          </a:r>
          <a:r>
            <a:rPr lang="en-GB" sz="1400" kern="1200" dirty="0">
              <a:ln>
                <a:solidFill>
                  <a:schemeClr val="bg1"/>
                </a:solidFill>
              </a:ln>
              <a:solidFill>
                <a:schemeClr val="bg1"/>
              </a:solidFill>
              <a:latin typeface="MontrealTS-Light" panose="02000603020000020003" pitchFamily="50" charset="0"/>
            </a:rPr>
            <a:t> </a:t>
          </a:r>
          <a:r>
            <a:rPr lang="en-GB" sz="1400" kern="1200" dirty="0" err="1">
              <a:ln>
                <a:solidFill>
                  <a:schemeClr val="bg1"/>
                </a:solidFill>
              </a:ln>
              <a:solidFill>
                <a:schemeClr val="bg1"/>
              </a:solidFill>
              <a:latin typeface="MontrealTS-Light" panose="02000603020000020003" pitchFamily="50" charset="0"/>
            </a:rPr>
            <a:t>të</a:t>
          </a:r>
          <a:r>
            <a:rPr lang="en-GB" sz="1400" kern="1200" dirty="0">
              <a:ln>
                <a:solidFill>
                  <a:schemeClr val="bg1"/>
                </a:solidFill>
              </a:ln>
              <a:solidFill>
                <a:schemeClr val="bg1"/>
              </a:solidFill>
              <a:latin typeface="MontrealTS-Light" panose="02000603020000020003" pitchFamily="50" charset="0"/>
            </a:rPr>
            <a:t> TIK-</a:t>
          </a:r>
          <a:r>
            <a:rPr lang="en-GB" sz="1400" kern="1200" dirty="0" err="1">
              <a:ln>
                <a:solidFill>
                  <a:schemeClr val="bg1"/>
                </a:solidFill>
              </a:ln>
              <a:solidFill>
                <a:schemeClr val="bg1"/>
              </a:solidFill>
              <a:latin typeface="MontrealTS-Light" panose="02000603020000020003" pitchFamily="50" charset="0"/>
            </a:rPr>
            <a:t>ut</a:t>
          </a:r>
          <a:r>
            <a:rPr lang="en-GB" sz="1400" kern="1200" dirty="0">
              <a:ln>
                <a:solidFill>
                  <a:schemeClr val="bg1"/>
                </a:solidFill>
              </a:ln>
              <a:solidFill>
                <a:schemeClr val="bg1"/>
              </a:solidFill>
              <a:latin typeface="MontrealTS-Light" panose="02000603020000020003" pitchFamily="50" charset="0"/>
            </a:rPr>
            <a:t>)</a:t>
          </a:r>
        </a:p>
      </dsp:txBody>
      <dsp:txXfrm>
        <a:off x="987999" y="2769008"/>
        <a:ext cx="3669710" cy="1269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08A8F-9ED5-44B4-8E86-F548E92852F5}">
      <dsp:nvSpPr>
        <dsp:cNvPr id="0" name=""/>
        <dsp:cNvSpPr/>
      </dsp:nvSpPr>
      <dsp:spPr>
        <a:xfrm>
          <a:off x="1639505" y="1101019"/>
          <a:ext cx="1345690" cy="1345690"/>
        </a:xfrm>
        <a:prstGeom prst="gear9">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t>Kualifikimiet</a:t>
          </a:r>
          <a:r>
            <a:rPr lang="en-US" sz="1100" kern="1200" dirty="0"/>
            <a:t> </a:t>
          </a:r>
          <a:r>
            <a:rPr lang="en-US" sz="1100" kern="1200" dirty="0" err="1"/>
            <a:t>për</a:t>
          </a:r>
          <a:r>
            <a:rPr lang="en-US" sz="1100" kern="1200" dirty="0"/>
            <a:t> TIK</a:t>
          </a:r>
        </a:p>
      </dsp:txBody>
      <dsp:txXfrm>
        <a:off x="1910049" y="1416240"/>
        <a:ext cx="804602" cy="691713"/>
      </dsp:txXfrm>
    </dsp:sp>
    <dsp:sp modelId="{6FC71767-BFA2-45D7-9BD1-238DB42A4A5E}">
      <dsp:nvSpPr>
        <dsp:cNvPr id="0" name=""/>
        <dsp:cNvSpPr/>
      </dsp:nvSpPr>
      <dsp:spPr>
        <a:xfrm>
          <a:off x="856558" y="782947"/>
          <a:ext cx="978684" cy="978684"/>
        </a:xfrm>
        <a:prstGeom prst="gear6">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err="1"/>
            <a:t>Aftësi</a:t>
          </a:r>
          <a:r>
            <a:rPr lang="en-US" sz="1000" kern="1200" dirty="0"/>
            <a:t> </a:t>
          </a:r>
          <a:r>
            <a:rPr lang="en-US" sz="1000" kern="1200" dirty="0" err="1"/>
            <a:t>specifike</a:t>
          </a:r>
          <a:r>
            <a:rPr lang="en-US" sz="1000" kern="1200" dirty="0"/>
            <a:t> </a:t>
          </a:r>
          <a:r>
            <a:rPr lang="en-US" sz="1000" kern="1200" dirty="0" err="1"/>
            <a:t>për</a:t>
          </a:r>
          <a:r>
            <a:rPr lang="en-US" sz="1000" kern="1200" dirty="0"/>
            <a:t> </a:t>
          </a:r>
          <a:r>
            <a:rPr lang="en-US" sz="1000" kern="1200" dirty="0" err="1"/>
            <a:t>punë</a:t>
          </a:r>
          <a:endParaRPr lang="en-US" sz="1000" kern="1200" dirty="0"/>
        </a:p>
      </dsp:txBody>
      <dsp:txXfrm>
        <a:off x="1102945" y="1030823"/>
        <a:ext cx="485910" cy="482932"/>
      </dsp:txXfrm>
    </dsp:sp>
    <dsp:sp modelId="{EE600EA3-18F5-486F-A17C-D7A81D4BA69D}">
      <dsp:nvSpPr>
        <dsp:cNvPr id="0" name=""/>
        <dsp:cNvSpPr/>
      </dsp:nvSpPr>
      <dsp:spPr>
        <a:xfrm rot="20700000">
          <a:off x="1403535" y="116974"/>
          <a:ext cx="958910" cy="958910"/>
        </a:xfrm>
        <a:prstGeom prst="gear6">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t>Politikat</a:t>
          </a:r>
          <a:endParaRPr lang="en-US" sz="1100" kern="1200" dirty="0"/>
        </a:p>
      </dsp:txBody>
      <dsp:txXfrm rot="-20700000">
        <a:off x="1613852" y="327291"/>
        <a:ext cx="538276" cy="538276"/>
      </dsp:txXfrm>
    </dsp:sp>
    <dsp:sp modelId="{44A2F762-6642-41AE-9303-336BC3D64D15}">
      <dsp:nvSpPr>
        <dsp:cNvPr id="0" name=""/>
        <dsp:cNvSpPr/>
      </dsp:nvSpPr>
      <dsp:spPr>
        <a:xfrm>
          <a:off x="1517979" y="908012"/>
          <a:ext cx="1722483" cy="1722483"/>
        </a:xfrm>
        <a:prstGeom prst="circularArrow">
          <a:avLst>
            <a:gd name="adj1" fmla="val 4687"/>
            <a:gd name="adj2" fmla="val 299029"/>
            <a:gd name="adj3" fmla="val 2451487"/>
            <a:gd name="adj4" fmla="val 16008397"/>
            <a:gd name="adj5" fmla="val 5469"/>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087C35BF-342C-418A-B8C1-B4976611B552}">
      <dsp:nvSpPr>
        <dsp:cNvPr id="0" name=""/>
        <dsp:cNvSpPr/>
      </dsp:nvSpPr>
      <dsp:spPr>
        <a:xfrm>
          <a:off x="683235" y="573901"/>
          <a:ext cx="1251492" cy="1251492"/>
        </a:xfrm>
        <a:prstGeom prst="leftCircularArrow">
          <a:avLst>
            <a:gd name="adj1" fmla="val 6452"/>
            <a:gd name="adj2" fmla="val 429999"/>
            <a:gd name="adj3" fmla="val 10489124"/>
            <a:gd name="adj4" fmla="val 14837806"/>
            <a:gd name="adj5" fmla="val 7527"/>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72680043-0E7D-4884-890D-EF989453D080}">
      <dsp:nvSpPr>
        <dsp:cNvPr id="0" name=""/>
        <dsp:cNvSpPr/>
      </dsp:nvSpPr>
      <dsp:spPr>
        <a:xfrm>
          <a:off x="1182915" y="-94782"/>
          <a:ext cx="1349360" cy="1349360"/>
        </a:xfrm>
        <a:prstGeom prst="circularArrow">
          <a:avLst>
            <a:gd name="adj1" fmla="val 5984"/>
            <a:gd name="adj2" fmla="val 394124"/>
            <a:gd name="adj3" fmla="val 13313824"/>
            <a:gd name="adj4" fmla="val 10508221"/>
            <a:gd name="adj5" fmla="val 6981"/>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sz="quarter" idx="1"/>
          </p:nvPr>
        </p:nvSpPr>
        <p:spPr>
          <a:xfrm>
            <a:off x="3850445" y="1"/>
            <a:ext cx="2945659" cy="496411"/>
          </a:xfrm>
          <a:prstGeom prst="rect">
            <a:avLst/>
          </a:prstGeom>
        </p:spPr>
        <p:txBody>
          <a:bodyPr vert="horz" lIns="91027" tIns="45513" rIns="91027" bIns="45513" rtlCol="0"/>
          <a:lstStyle>
            <a:lvl1pPr algn="r">
              <a:defRPr sz="1200"/>
            </a:lvl1pPr>
          </a:lstStyle>
          <a:p>
            <a:fld id="{903835C8-BB37-4429-9A1B-ACF14AE7E7D6}" type="datetimeFigureOut">
              <a:rPr lang="en-GB" smtClean="0"/>
              <a:pPr/>
              <a:t>16/12/2019</a:t>
            </a:fld>
            <a:endParaRPr lang="en-GB"/>
          </a:p>
        </p:txBody>
      </p:sp>
      <p:sp>
        <p:nvSpPr>
          <p:cNvPr id="4" name="Footer Placeholder 3"/>
          <p:cNvSpPr>
            <a:spLocks noGrp="1"/>
          </p:cNvSpPr>
          <p:nvPr>
            <p:ph type="ftr" sz="quarter" idx="2"/>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5" name="Slide Number Placeholder 4"/>
          <p:cNvSpPr>
            <a:spLocks noGrp="1"/>
          </p:cNvSpPr>
          <p:nvPr>
            <p:ph type="sldNum" sz="quarter" idx="3"/>
          </p:nvPr>
        </p:nvSpPr>
        <p:spPr>
          <a:xfrm>
            <a:off x="3850445" y="9430090"/>
            <a:ext cx="2945659" cy="496411"/>
          </a:xfrm>
          <a:prstGeom prst="rect">
            <a:avLst/>
          </a:prstGeom>
        </p:spPr>
        <p:txBody>
          <a:bodyPr vert="horz" lIns="91027" tIns="45513" rIns="91027" bIns="45513" rtlCol="0" anchor="b"/>
          <a:lstStyle>
            <a:lvl1pPr algn="r">
              <a:defRPr sz="1200"/>
            </a:lvl1pPr>
          </a:lstStyle>
          <a:p>
            <a:fld id="{F7985194-D133-4B33-AAB3-837EB8B59ED4}" type="slidenum">
              <a:rPr lang="en-GB" smtClean="0"/>
              <a:pPr/>
              <a:t>‹#›</a:t>
            </a:fld>
            <a:endParaRPr lang="en-GB"/>
          </a:p>
        </p:txBody>
      </p:sp>
    </p:spTree>
    <p:extLst>
      <p:ext uri="{BB962C8B-B14F-4D97-AF65-F5344CB8AC3E}">
        <p14:creationId xmlns:p14="http://schemas.microsoft.com/office/powerpoint/2010/main" val="1992079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idx="1"/>
          </p:nvPr>
        </p:nvSpPr>
        <p:spPr>
          <a:xfrm>
            <a:off x="3850445" y="1"/>
            <a:ext cx="2945659" cy="496411"/>
          </a:xfrm>
          <a:prstGeom prst="rect">
            <a:avLst/>
          </a:prstGeom>
        </p:spPr>
        <p:txBody>
          <a:bodyPr vert="horz" lIns="91027" tIns="45513" rIns="91027" bIns="45513" rtlCol="0"/>
          <a:lstStyle>
            <a:lvl1pPr algn="r">
              <a:defRPr sz="1200"/>
            </a:lvl1pPr>
          </a:lstStyle>
          <a:p>
            <a:fld id="{8F6D398E-25CB-40CF-A09E-EE5459CE508C}" type="datetimeFigureOut">
              <a:rPr lang="en-GB" smtClean="0"/>
              <a:pPr/>
              <a:t>16/12/2019</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27" tIns="45513" rIns="91027" bIns="45513" rtlCol="0" anchor="ctr"/>
          <a:lstStyle/>
          <a:p>
            <a:endParaRPr lang="en-GB"/>
          </a:p>
        </p:txBody>
      </p:sp>
      <p:sp>
        <p:nvSpPr>
          <p:cNvPr id="5" name="Notes Placeholder 4"/>
          <p:cNvSpPr>
            <a:spLocks noGrp="1"/>
          </p:cNvSpPr>
          <p:nvPr>
            <p:ph type="body" sz="quarter" idx="3"/>
          </p:nvPr>
        </p:nvSpPr>
        <p:spPr>
          <a:xfrm>
            <a:off x="679768" y="4715908"/>
            <a:ext cx="5438140" cy="4467700"/>
          </a:xfrm>
          <a:prstGeom prst="rect">
            <a:avLst/>
          </a:prstGeom>
        </p:spPr>
        <p:txBody>
          <a:bodyPr vert="horz" lIns="91027" tIns="45513" rIns="91027" bIns="455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30090"/>
            <a:ext cx="2945659" cy="496411"/>
          </a:xfrm>
          <a:prstGeom prst="rect">
            <a:avLst/>
          </a:prstGeom>
        </p:spPr>
        <p:txBody>
          <a:bodyPr vert="horz" lIns="91027" tIns="45513" rIns="91027" bIns="45513" rtlCol="0" anchor="b"/>
          <a:lstStyle>
            <a:lvl1pPr algn="r">
              <a:defRPr sz="1200"/>
            </a:lvl1pPr>
          </a:lstStyle>
          <a:p>
            <a:fld id="{019C38AD-272E-49C6-9EDF-AC09A3477B4B}" type="slidenum">
              <a:rPr lang="en-GB" smtClean="0"/>
              <a:pPr/>
              <a:t>‹#›</a:t>
            </a:fld>
            <a:endParaRPr lang="en-GB"/>
          </a:p>
        </p:txBody>
      </p:sp>
    </p:spTree>
    <p:extLst>
      <p:ext uri="{BB962C8B-B14F-4D97-AF65-F5344CB8AC3E}">
        <p14:creationId xmlns:p14="http://schemas.microsoft.com/office/powerpoint/2010/main" val="126769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p:nvPr/>
        </p:nvSpPr>
        <p:spPr>
          <a:xfrm>
            <a:off x="3719569" y="0"/>
            <a:ext cx="2845537" cy="445054"/>
          </a:xfrm>
          <a:prstGeom prst="rect">
            <a:avLst/>
          </a:prstGeom>
          <a:noFill/>
          <a:ln>
            <a:noFill/>
          </a:ln>
        </p:spPr>
        <p:txBody>
          <a:bodyPr lIns="88216" tIns="44096" rIns="88216" bIns="44096" anchor="t" anchorCtr="0">
            <a:noAutofit/>
          </a:bodyPr>
          <a:lstStyle/>
          <a:p>
            <a:pPr algn="r">
              <a:buClr>
                <a:schemeClr val="dk1"/>
              </a:buClr>
              <a:buSzPct val="25000"/>
            </a:pPr>
            <a:r>
              <a:rPr lang="en" sz="1200">
                <a:solidFill>
                  <a:schemeClr val="dk1"/>
                </a:solidFill>
                <a:latin typeface="Calibri"/>
                <a:ea typeface="Calibri"/>
                <a:cs typeface="Calibri"/>
                <a:sym typeface="Calibri"/>
              </a:rPr>
              <a:t>23-Aug-16</a:t>
            </a:r>
          </a:p>
        </p:txBody>
      </p:sp>
      <p:sp>
        <p:nvSpPr>
          <p:cNvPr id="281" name="Shape 281"/>
          <p:cNvSpPr txBox="1"/>
          <p:nvPr/>
        </p:nvSpPr>
        <p:spPr>
          <a:xfrm>
            <a:off x="4097162" y="9853323"/>
            <a:ext cx="3141294" cy="518247"/>
          </a:xfrm>
          <a:prstGeom prst="rect">
            <a:avLst/>
          </a:prstGeom>
          <a:noFill/>
          <a:ln>
            <a:noFill/>
          </a:ln>
        </p:spPr>
        <p:txBody>
          <a:bodyPr lIns="0" tIns="0" rIns="0" bIns="0"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2" name="Shape 282"/>
          <p:cNvSpPr txBox="1"/>
          <p:nvPr/>
        </p:nvSpPr>
        <p:spPr>
          <a:xfrm>
            <a:off x="4097162" y="9853323"/>
            <a:ext cx="3141294" cy="518247"/>
          </a:xfrm>
          <a:prstGeom prst="rect">
            <a:avLst/>
          </a:prstGeom>
          <a:noFill/>
          <a:ln>
            <a:noFill/>
          </a:ln>
        </p:spPr>
        <p:txBody>
          <a:bodyPr lIns="88216" tIns="44096" rIns="88216" bIns="44096"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3" name="Shape 283"/>
          <p:cNvSpPr>
            <a:spLocks noGrp="1" noRot="1" noChangeAspect="1"/>
          </p:cNvSpPr>
          <p:nvPr>
            <p:ph type="sldImg" idx="2"/>
          </p:nvPr>
        </p:nvSpPr>
        <p:spPr>
          <a:xfrm>
            <a:off x="163513" y="788988"/>
            <a:ext cx="6910387" cy="3887787"/>
          </a:xfrm>
          <a:custGeom>
            <a:avLst/>
            <a:gdLst/>
            <a:ahLst/>
            <a:cxnLst/>
            <a:rect l="0" t="0" r="0" b="0"/>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med" len="med"/>
            <a:tailEnd type="none" w="med" len="med"/>
          </a:ln>
        </p:spPr>
      </p:sp>
      <p:sp>
        <p:nvSpPr>
          <p:cNvPr id="284" name="Shape 284"/>
          <p:cNvSpPr txBox="1">
            <a:spLocks noGrp="1"/>
          </p:cNvSpPr>
          <p:nvPr>
            <p:ph type="body" idx="1"/>
          </p:nvPr>
        </p:nvSpPr>
        <p:spPr>
          <a:xfrm>
            <a:off x="723880" y="4926486"/>
            <a:ext cx="5790696" cy="4667364"/>
          </a:xfrm>
          <a:prstGeom prst="rect">
            <a:avLst/>
          </a:prstGeom>
          <a:noFill/>
          <a:ln>
            <a:noFill/>
          </a:ln>
        </p:spPr>
        <p:txBody>
          <a:bodyPr lIns="0" tIns="0" rIns="0" bIns="0" anchor="t" anchorCtr="0">
            <a:noAutofit/>
          </a:bodyPr>
          <a:lstStyle/>
          <a:p>
            <a:endParaRPr sz="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974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OK, </a:t>
            </a:r>
            <a:r>
              <a:rPr lang="it-IT" dirty="0" err="1"/>
              <a:t>now</a:t>
            </a:r>
            <a:r>
              <a:rPr lang="it-IT" dirty="0"/>
              <a:t> </a:t>
            </a:r>
            <a:r>
              <a:rPr lang="it-IT" dirty="0" err="1"/>
              <a:t>it’s</a:t>
            </a:r>
            <a:r>
              <a:rPr lang="it-IT" dirty="0"/>
              <a:t> time to pass the flow to </a:t>
            </a:r>
            <a:r>
              <a:rPr lang="it-IT" b="1" dirty="0"/>
              <a:t>Veronica..</a:t>
            </a:r>
          </a:p>
          <a:p>
            <a:endParaRPr lang="en-GB" b="1"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10</a:t>
            </a:fld>
            <a:endParaRPr lang="en-GB"/>
          </a:p>
        </p:txBody>
      </p:sp>
    </p:spTree>
    <p:extLst>
      <p:ext uri="{BB962C8B-B14F-4D97-AF65-F5344CB8AC3E}">
        <p14:creationId xmlns:p14="http://schemas.microsoft.com/office/powerpoint/2010/main" val="363593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many challenges for VET and adult education and recognizes importance of ICT inclusion in schools, which is not integrated appropriately and needs to be addressed “in the next planning cycle” [KESP: p. 18]</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11</a:t>
            </a:fld>
            <a:endParaRPr lang="en-GB"/>
          </a:p>
        </p:txBody>
      </p:sp>
    </p:spTree>
    <p:extLst>
      <p:ext uri="{BB962C8B-B14F-4D97-AF65-F5344CB8AC3E}">
        <p14:creationId xmlns:p14="http://schemas.microsoft.com/office/powerpoint/2010/main" val="111448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12</a:t>
            </a:fld>
            <a:endParaRPr lang="en-GB"/>
          </a:p>
        </p:txBody>
      </p:sp>
    </p:spTree>
    <p:extLst>
      <p:ext uri="{BB962C8B-B14F-4D97-AF65-F5344CB8AC3E}">
        <p14:creationId xmlns:p14="http://schemas.microsoft.com/office/powerpoint/2010/main" val="110810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Developing more and better </a:t>
            </a:r>
            <a:r>
              <a:rPr lang="en-GB" b="1" dirty="0"/>
              <a:t>digitally skilled graduates </a:t>
            </a:r>
            <a:r>
              <a:rPr lang="en-GB" dirty="0"/>
              <a:t>is a challenge/opportunity in Kosovo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I-VET education system </a:t>
            </a:r>
            <a:r>
              <a:rPr lang="en-GB" b="1" dirty="0"/>
              <a:t>does not </a:t>
            </a:r>
            <a:r>
              <a:rPr lang="en-GB" dirty="0"/>
              <a:t>meet the needs and requirements of the market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13</a:t>
            </a:fld>
            <a:endParaRPr lang="en-GB"/>
          </a:p>
        </p:txBody>
      </p:sp>
    </p:spTree>
    <p:extLst>
      <p:ext uri="{BB962C8B-B14F-4D97-AF65-F5344CB8AC3E}">
        <p14:creationId xmlns:p14="http://schemas.microsoft.com/office/powerpoint/2010/main" val="349810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15</a:t>
            </a:fld>
            <a:endParaRPr lang="en-GB"/>
          </a:p>
        </p:txBody>
      </p:sp>
    </p:spTree>
    <p:extLst>
      <p:ext uri="{BB962C8B-B14F-4D97-AF65-F5344CB8AC3E}">
        <p14:creationId xmlns:p14="http://schemas.microsoft.com/office/powerpoint/2010/main" val="138185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16</a:t>
            </a:fld>
            <a:endParaRPr lang="en-GB"/>
          </a:p>
        </p:txBody>
      </p:sp>
    </p:spTree>
    <p:extLst>
      <p:ext uri="{BB962C8B-B14F-4D97-AF65-F5344CB8AC3E}">
        <p14:creationId xmlns:p14="http://schemas.microsoft.com/office/powerpoint/2010/main" val="228743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17</a:t>
            </a:fld>
            <a:endParaRPr lang="en-GB"/>
          </a:p>
        </p:txBody>
      </p:sp>
    </p:spTree>
    <p:extLst>
      <p:ext uri="{BB962C8B-B14F-4D97-AF65-F5344CB8AC3E}">
        <p14:creationId xmlns:p14="http://schemas.microsoft.com/office/powerpoint/2010/main" val="3595652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82% of VET teachers in a survey by ETF say CPD is needed to help understand new technologies in workplace</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18</a:t>
            </a:fld>
            <a:endParaRPr lang="en-GB"/>
          </a:p>
        </p:txBody>
      </p:sp>
    </p:spTree>
    <p:extLst>
      <p:ext uri="{BB962C8B-B14F-4D97-AF65-F5344CB8AC3E}">
        <p14:creationId xmlns:p14="http://schemas.microsoft.com/office/powerpoint/2010/main" val="208929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19</a:t>
            </a:fld>
            <a:endParaRPr lang="en-GB"/>
          </a:p>
        </p:txBody>
      </p:sp>
    </p:spTree>
    <p:extLst>
      <p:ext uri="{BB962C8B-B14F-4D97-AF65-F5344CB8AC3E}">
        <p14:creationId xmlns:p14="http://schemas.microsoft.com/office/powerpoint/2010/main" val="99702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20</a:t>
            </a:fld>
            <a:endParaRPr lang="en-GB"/>
          </a:p>
        </p:txBody>
      </p:sp>
    </p:spTree>
    <p:extLst>
      <p:ext uri="{BB962C8B-B14F-4D97-AF65-F5344CB8AC3E}">
        <p14:creationId xmlns:p14="http://schemas.microsoft.com/office/powerpoint/2010/main" val="366564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2</a:t>
            </a:fld>
            <a:endParaRPr lang="en-GB"/>
          </a:p>
        </p:txBody>
      </p:sp>
    </p:spTree>
    <p:extLst>
      <p:ext uri="{BB962C8B-B14F-4D97-AF65-F5344CB8AC3E}">
        <p14:creationId xmlns:p14="http://schemas.microsoft.com/office/powerpoint/2010/main" val="147377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21</a:t>
            </a:fld>
            <a:endParaRPr lang="en-GB"/>
          </a:p>
        </p:txBody>
      </p:sp>
    </p:spTree>
    <p:extLst>
      <p:ext uri="{BB962C8B-B14F-4D97-AF65-F5344CB8AC3E}">
        <p14:creationId xmlns:p14="http://schemas.microsoft.com/office/powerpoint/2010/main" val="298391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22</a:t>
            </a:fld>
            <a:endParaRPr lang="en-GB"/>
          </a:p>
        </p:txBody>
      </p:sp>
    </p:spTree>
    <p:extLst>
      <p:ext uri="{BB962C8B-B14F-4D97-AF65-F5344CB8AC3E}">
        <p14:creationId xmlns:p14="http://schemas.microsoft.com/office/powerpoint/2010/main" val="101872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 schools embed digital technologies into teaching, learning and student assessment</a:t>
            </a:r>
          </a:p>
        </p:txBody>
      </p:sp>
      <p:sp>
        <p:nvSpPr>
          <p:cNvPr id="4" name="Slide Number Placeholder 3"/>
          <p:cNvSpPr>
            <a:spLocks noGrp="1"/>
          </p:cNvSpPr>
          <p:nvPr>
            <p:ph type="sldNum" sz="quarter" idx="10"/>
          </p:nvPr>
        </p:nvSpPr>
        <p:spPr/>
        <p:txBody>
          <a:bodyPr/>
          <a:lstStyle/>
          <a:p>
            <a:fld id="{019C38AD-272E-49C6-9EDF-AC09A3477B4B}" type="slidenum">
              <a:rPr lang="en-GB" smtClean="0"/>
              <a:pPr/>
              <a:t>23</a:t>
            </a:fld>
            <a:endParaRPr lang="en-GB"/>
          </a:p>
        </p:txBody>
      </p:sp>
    </p:spTree>
    <p:extLst>
      <p:ext uri="{BB962C8B-B14F-4D97-AF65-F5344CB8AC3E}">
        <p14:creationId xmlns:p14="http://schemas.microsoft.com/office/powerpoint/2010/main" val="2193960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25</a:t>
            </a:fld>
            <a:endParaRPr lang="en-GB"/>
          </a:p>
        </p:txBody>
      </p:sp>
    </p:spTree>
    <p:extLst>
      <p:ext uri="{BB962C8B-B14F-4D97-AF65-F5344CB8AC3E}">
        <p14:creationId xmlns:p14="http://schemas.microsoft.com/office/powerpoint/2010/main" val="280649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28</a:t>
            </a:fld>
            <a:endParaRPr lang="en-GB"/>
          </a:p>
        </p:txBody>
      </p:sp>
    </p:spTree>
    <p:extLst>
      <p:ext uri="{BB962C8B-B14F-4D97-AF65-F5344CB8AC3E}">
        <p14:creationId xmlns:p14="http://schemas.microsoft.com/office/powerpoint/2010/main" val="2833999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Growing ICT infrastructure, yet very low usage of it for DSC and DOL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Kosovo in a ‘Start-Up’ mode regarding DSC and DOL in VET</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29</a:t>
            </a:fld>
            <a:endParaRPr lang="en-GB"/>
          </a:p>
        </p:txBody>
      </p:sp>
    </p:spTree>
    <p:extLst>
      <p:ext uri="{BB962C8B-B14F-4D97-AF65-F5344CB8AC3E}">
        <p14:creationId xmlns:p14="http://schemas.microsoft.com/office/powerpoint/2010/main" val="2395446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31</a:t>
            </a:fld>
            <a:endParaRPr lang="en-GB"/>
          </a:p>
        </p:txBody>
      </p:sp>
    </p:spTree>
    <p:extLst>
      <p:ext uri="{BB962C8B-B14F-4D97-AF65-F5344CB8AC3E}">
        <p14:creationId xmlns:p14="http://schemas.microsoft.com/office/powerpoint/2010/main" val="3851495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32</a:t>
            </a:fld>
            <a:endParaRPr lang="en-GB"/>
          </a:p>
        </p:txBody>
      </p:sp>
    </p:spTree>
    <p:extLst>
      <p:ext uri="{BB962C8B-B14F-4D97-AF65-F5344CB8AC3E}">
        <p14:creationId xmlns:p14="http://schemas.microsoft.com/office/powerpoint/2010/main" val="304503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err="1">
                <a:solidFill>
                  <a:schemeClr val="tx1">
                    <a:lumMod val="75000"/>
                    <a:lumOff val="25000"/>
                  </a:schemeClr>
                </a:solidFill>
                <a:latin typeface="MontrealTS-Light" panose="02000603020000020003" pitchFamily="50" charset="0"/>
                <a:cs typeface="Arial" pitchFamily="34" charset="0"/>
              </a:rPr>
              <a:t>Gjin</a:t>
            </a:r>
            <a:r>
              <a:rPr lang="en-US" altLang="ko-KR">
                <a:solidFill>
                  <a:schemeClr val="tx1">
                    <a:lumMod val="75000"/>
                    <a:lumOff val="25000"/>
                  </a:schemeClr>
                </a:solidFill>
                <a:latin typeface="MontrealTS-Light" panose="02000603020000020003" pitchFamily="50" charset="0"/>
                <a:cs typeface="Arial" pitchFamily="34" charset="0"/>
              </a:rPr>
              <a:t> </a:t>
            </a:r>
            <a:r>
              <a:rPr lang="en-US" altLang="ko-KR" dirty="0" err="1">
                <a:solidFill>
                  <a:schemeClr val="tx1">
                    <a:lumMod val="75000"/>
                    <a:lumOff val="25000"/>
                  </a:schemeClr>
                </a:solidFill>
                <a:latin typeface="MontrealTS-Light" panose="02000603020000020003" pitchFamily="50" charset="0"/>
                <a:cs typeface="Arial" pitchFamily="34" charset="0"/>
              </a:rPr>
              <a:t>Gazulli</a:t>
            </a:r>
            <a:r>
              <a:rPr lang="en-US" altLang="ko-KR" dirty="0">
                <a:solidFill>
                  <a:schemeClr val="tx1">
                    <a:lumMod val="75000"/>
                    <a:lumOff val="25000"/>
                  </a:schemeClr>
                </a:solidFill>
                <a:latin typeface="MontrealTS-Light" panose="02000603020000020003" pitchFamily="50" charset="0"/>
                <a:cs typeface="Arial" pitchFamily="34" charset="0"/>
              </a:rPr>
              <a:t> VET School - </a:t>
            </a:r>
            <a:r>
              <a:rPr lang="en-GB" b="1" dirty="0"/>
              <a:t>ICT Centre of Competence</a:t>
            </a:r>
            <a:endParaRPr lang="en-GB" dirty="0"/>
          </a:p>
          <a:p>
            <a:endParaRPr lang="en-GB" dirty="0"/>
          </a:p>
          <a:p>
            <a:endParaRPr lang="en-GB" dirty="0"/>
          </a:p>
          <a:p>
            <a:endParaRPr lang="en-GB" dirty="0"/>
          </a:p>
          <a:p>
            <a:endParaRPr lang="en-GB" dirty="0"/>
          </a:p>
          <a:p>
            <a:r>
              <a:rPr lang="en-GB" b="0" noProof="0"/>
              <a:t>Let </a:t>
            </a:r>
            <a:r>
              <a:rPr lang="en-GB" b="0" noProof="0" dirty="0"/>
              <a:t>us draw </a:t>
            </a:r>
            <a:r>
              <a:rPr lang="en-GB" b="1" noProof="0" dirty="0"/>
              <a:t>some conclusions for the four component analysed in all 3 countries </a:t>
            </a:r>
          </a:p>
          <a:p>
            <a:endParaRPr lang="en-GB" b="1" noProof="0" dirty="0"/>
          </a:p>
          <a:p>
            <a:r>
              <a:rPr lang="en-GB" b="1" noProof="0" dirty="0"/>
              <a:t>** DSC</a:t>
            </a:r>
            <a:r>
              <a:rPr lang="en-GB" b="1" baseline="0" noProof="0" dirty="0"/>
              <a:t> of VET Learners</a:t>
            </a:r>
          </a:p>
          <a:p>
            <a:r>
              <a:rPr lang="it-IT" baseline="0" noProof="0" dirty="0"/>
              <a:t>- XK – ICT </a:t>
            </a:r>
            <a:r>
              <a:rPr lang="it-IT" baseline="0" noProof="0" dirty="0" err="1"/>
              <a:t>sector</a:t>
            </a:r>
            <a:r>
              <a:rPr lang="it-IT" baseline="0" noProof="0" dirty="0"/>
              <a:t> </a:t>
            </a:r>
            <a:r>
              <a:rPr lang="it-IT" baseline="0" noProof="0" dirty="0" err="1"/>
              <a:t>is</a:t>
            </a:r>
            <a:r>
              <a:rPr lang="it-IT" baseline="0" noProof="0" dirty="0"/>
              <a:t> </a:t>
            </a:r>
            <a:r>
              <a:rPr lang="it-IT" baseline="0" noProof="0" dirty="0" err="1"/>
              <a:t>growing</a:t>
            </a:r>
            <a:r>
              <a:rPr lang="it-IT" baseline="0" noProof="0" dirty="0"/>
              <a:t> </a:t>
            </a:r>
            <a:r>
              <a:rPr lang="it-IT" baseline="0" noProof="0" dirty="0" err="1"/>
              <a:t>rapidly</a:t>
            </a:r>
            <a:endParaRPr lang="it-IT" baseline="0" noProof="0" dirty="0"/>
          </a:p>
          <a:p>
            <a:r>
              <a:rPr lang="it-IT" baseline="0" noProof="0" dirty="0"/>
              <a:t>- XK VET </a:t>
            </a:r>
            <a:r>
              <a:rPr lang="it-IT" baseline="0" noProof="0" dirty="0" err="1"/>
              <a:t>supply</a:t>
            </a:r>
            <a:r>
              <a:rPr lang="it-IT" baseline="0" noProof="0" dirty="0"/>
              <a:t> </a:t>
            </a:r>
            <a:r>
              <a:rPr lang="it-IT" baseline="0" noProof="0" dirty="0" err="1"/>
              <a:t>is</a:t>
            </a:r>
            <a:r>
              <a:rPr lang="it-IT" baseline="0" noProof="0" dirty="0"/>
              <a:t> </a:t>
            </a:r>
            <a:r>
              <a:rPr lang="it-IT" baseline="0" noProof="0" dirty="0" err="1"/>
              <a:t>limited</a:t>
            </a:r>
            <a:r>
              <a:rPr lang="it-IT" baseline="0" noProof="0" dirty="0"/>
              <a:t> and </a:t>
            </a:r>
            <a:r>
              <a:rPr lang="it-IT" baseline="0" noProof="0" dirty="0" err="1"/>
              <a:t>not</a:t>
            </a:r>
            <a:r>
              <a:rPr lang="it-IT" baseline="0" noProof="0" dirty="0"/>
              <a:t> </a:t>
            </a:r>
            <a:r>
              <a:rPr lang="it-IT" baseline="0" noProof="0" dirty="0" err="1"/>
              <a:t>matching</a:t>
            </a:r>
            <a:r>
              <a:rPr lang="it-IT" baseline="0" noProof="0" dirty="0"/>
              <a:t> </a:t>
            </a:r>
            <a:r>
              <a:rPr lang="it-IT" baseline="0" noProof="0" dirty="0" err="1"/>
              <a:t>needs</a:t>
            </a:r>
            <a:endParaRPr lang="it-IT" baseline="0" noProof="0" dirty="0"/>
          </a:p>
          <a:p>
            <a:endParaRPr lang="en-GB" baseline="0" noProof="0" dirty="0"/>
          </a:p>
          <a:p>
            <a:r>
              <a:rPr lang="en-GB" baseline="0" noProof="0" dirty="0"/>
              <a:t>- To different extent, in all three countries, </a:t>
            </a:r>
            <a:r>
              <a:rPr lang="en-GB" b="1" baseline="0" noProof="0" dirty="0"/>
              <a:t>the VET system </a:t>
            </a:r>
            <a:r>
              <a:rPr lang="en-GB" b="0" baseline="0" noProof="0" dirty="0"/>
              <a:t>provides </a:t>
            </a:r>
            <a:r>
              <a:rPr lang="en-GB" b="1" baseline="0" noProof="0" dirty="0"/>
              <a:t>basic </a:t>
            </a:r>
            <a:r>
              <a:rPr lang="en-GB" b="0" baseline="0" noProof="0" dirty="0"/>
              <a:t>digital skills</a:t>
            </a:r>
            <a:r>
              <a:rPr lang="en-GB" b="1" baseline="0" noProof="0" dirty="0"/>
              <a:t> to all VET learners</a:t>
            </a:r>
            <a:r>
              <a:rPr lang="en-GB" baseline="0" noProof="0" dirty="0"/>
              <a:t> and </a:t>
            </a:r>
            <a:r>
              <a:rPr lang="en-GB" b="1" baseline="0" noProof="0" dirty="0"/>
              <a:t>job-specific digital skills </a:t>
            </a:r>
            <a:r>
              <a:rPr lang="en-GB" b="0" baseline="0" noProof="0" dirty="0"/>
              <a:t>to relevant students</a:t>
            </a:r>
          </a:p>
          <a:p>
            <a:pPr marL="0" indent="0">
              <a:buFontTx/>
              <a:buNone/>
            </a:pPr>
            <a:r>
              <a:rPr lang="en-GB" b="0" baseline="0" noProof="0" dirty="0"/>
              <a:t>- The delivery of </a:t>
            </a:r>
            <a:r>
              <a:rPr lang="en-GB" b="1" baseline="0" noProof="0" dirty="0"/>
              <a:t>DS in classroom</a:t>
            </a:r>
            <a:r>
              <a:rPr lang="en-GB" baseline="0" noProof="0" dirty="0"/>
              <a:t> could be </a:t>
            </a:r>
            <a:r>
              <a:rPr lang="en-GB" b="1" baseline="0" noProof="0" dirty="0"/>
              <a:t>cross-subject</a:t>
            </a:r>
            <a:r>
              <a:rPr lang="en-GB" baseline="0" noProof="0" dirty="0"/>
              <a:t> or in ICT classes with a </a:t>
            </a:r>
            <a:r>
              <a:rPr lang="en-GB" b="1" baseline="0" noProof="0" dirty="0"/>
              <a:t>teacher centred approach</a:t>
            </a:r>
            <a:r>
              <a:rPr lang="en-GB" baseline="0" noProof="0" dirty="0"/>
              <a:t> </a:t>
            </a:r>
          </a:p>
          <a:p>
            <a:pPr marL="0" indent="0">
              <a:buFontTx/>
              <a:buNone/>
            </a:pPr>
            <a:endParaRPr lang="en-GB" baseline="0" noProof="0" dirty="0"/>
          </a:p>
          <a:p>
            <a:pPr marL="0" indent="0">
              <a:buFontTx/>
              <a:buNone/>
            </a:pPr>
            <a:r>
              <a:rPr lang="en-GB" baseline="0" noProof="0" dirty="0"/>
              <a:t>- </a:t>
            </a:r>
            <a:r>
              <a:rPr lang="en-GB" b="1" baseline="0" noProof="0" dirty="0"/>
              <a:t>Job-Specific DS </a:t>
            </a:r>
            <a:r>
              <a:rPr lang="en-GB" baseline="0" noProof="0" dirty="0"/>
              <a:t>are mainly </a:t>
            </a:r>
            <a:r>
              <a:rPr lang="en-GB" b="1" baseline="0" noProof="0" dirty="0"/>
              <a:t>delivered in workshops </a:t>
            </a:r>
            <a:r>
              <a:rPr lang="en-GB" baseline="0" noProof="0" dirty="0"/>
              <a:t>with </a:t>
            </a:r>
            <a:r>
              <a:rPr lang="en-GB" b="1" baseline="0" noProof="0" dirty="0"/>
              <a:t>a learning by doing approach [GEORGIA]</a:t>
            </a:r>
          </a:p>
          <a:p>
            <a:pPr defTabSz="882305">
              <a:defRPr/>
            </a:pPr>
            <a:r>
              <a:rPr lang="en-GB" baseline="0" noProof="0" dirty="0"/>
              <a:t>- </a:t>
            </a:r>
            <a:r>
              <a:rPr lang="en-GB" b="1" baseline="0" noProof="0" dirty="0"/>
              <a:t>Assessment of DS </a:t>
            </a:r>
            <a:r>
              <a:rPr lang="en-GB" baseline="0" noProof="0" dirty="0"/>
              <a:t>is not always done. If done, is often integrated in the assessment of vocational skills</a:t>
            </a:r>
          </a:p>
          <a:p>
            <a:endParaRPr lang="en-GB" b="0" baseline="0" noProof="0" dirty="0"/>
          </a:p>
          <a:p>
            <a:r>
              <a:rPr lang="en-GB" b="0" baseline="0" noProof="0" dirty="0"/>
              <a:t>- </a:t>
            </a:r>
            <a:r>
              <a:rPr lang="en-GB" b="1" baseline="0" noProof="0" dirty="0"/>
              <a:t>DC </a:t>
            </a:r>
            <a:r>
              <a:rPr lang="en-GB" baseline="0" noProof="0" dirty="0"/>
              <a:t>is concept promoted by policies but partially implemented. </a:t>
            </a:r>
            <a:r>
              <a:rPr lang="en-GB" b="1" baseline="0" noProof="0" dirty="0"/>
              <a:t>And this is an issue </a:t>
            </a:r>
            <a:r>
              <a:rPr lang="en-GB" baseline="0" noProof="0" dirty="0"/>
              <a:t>as nowadays occupational digital skills are not enough</a:t>
            </a:r>
          </a:p>
          <a:p>
            <a:r>
              <a:rPr lang="en-GB" b="0" baseline="0" noProof="0" dirty="0"/>
              <a:t>- </a:t>
            </a:r>
            <a:r>
              <a:rPr lang="en-GB" b="1" baseline="0" noProof="0" dirty="0"/>
              <a:t>European </a:t>
            </a:r>
            <a:r>
              <a:rPr lang="en-GB" baseline="0" noProof="0" dirty="0"/>
              <a:t>frameworks for DSC such as </a:t>
            </a:r>
            <a:r>
              <a:rPr lang="en-GB" b="1" baseline="0" noProof="0" dirty="0"/>
              <a:t>ECDL</a:t>
            </a:r>
            <a:r>
              <a:rPr lang="en-GB" baseline="0" noProof="0" dirty="0"/>
              <a:t> is and </a:t>
            </a:r>
            <a:r>
              <a:rPr lang="en-GB" b="1" baseline="0" noProof="0" dirty="0" err="1"/>
              <a:t>DigComp</a:t>
            </a:r>
            <a:r>
              <a:rPr lang="en-GB" baseline="0" noProof="0" dirty="0"/>
              <a:t> are used for national CV reforms </a:t>
            </a:r>
            <a:r>
              <a:rPr lang="en-GB" b="1" baseline="0" noProof="0" dirty="0"/>
              <a:t>[Ukraine] </a:t>
            </a:r>
            <a:r>
              <a:rPr lang="en-GB" b="0" baseline="0" noProof="0" dirty="0"/>
              <a:t>and </a:t>
            </a:r>
            <a:r>
              <a:rPr lang="en-GB" baseline="0" noProof="0" dirty="0"/>
              <a:t>for </a:t>
            </a:r>
            <a:r>
              <a:rPr lang="en-GB" b="1" baseline="0" noProof="0" dirty="0"/>
              <a:t>extra curricula initiatives</a:t>
            </a:r>
          </a:p>
          <a:p>
            <a:endParaRPr lang="en-GB" baseline="0" noProof="0" dirty="0"/>
          </a:p>
          <a:p>
            <a:r>
              <a:rPr lang="en-GB" b="1" baseline="0" noProof="0" dirty="0"/>
              <a:t>** The DSC of VET T&amp;T</a:t>
            </a:r>
          </a:p>
          <a:p>
            <a:pPr marL="171450" indent="-171450">
              <a:buFontTx/>
              <a:buChar char="-"/>
            </a:pPr>
            <a:r>
              <a:rPr lang="it-IT" b="1" baseline="0" noProof="0" dirty="0"/>
              <a:t>XK - No </a:t>
            </a:r>
            <a:r>
              <a:rPr lang="it-IT" b="1" baseline="0" noProof="0" dirty="0" err="1"/>
              <a:t>specific</a:t>
            </a:r>
            <a:r>
              <a:rPr lang="it-IT" b="1" baseline="0" noProof="0" dirty="0"/>
              <a:t> </a:t>
            </a:r>
            <a:r>
              <a:rPr lang="it-IT" b="1" baseline="0" noProof="0" dirty="0" err="1"/>
              <a:t>requiremnets</a:t>
            </a:r>
            <a:endParaRPr lang="it-IT" b="1" baseline="0" noProof="0" dirty="0"/>
          </a:p>
          <a:p>
            <a:pPr marL="171450" indent="-171450">
              <a:buFontTx/>
              <a:buChar char="-"/>
            </a:pPr>
            <a:r>
              <a:rPr lang="en-US" b="1" baseline="0" noProof="0" dirty="0"/>
              <a:t>XK - ECDL certification is mandatory to all VET teachers </a:t>
            </a:r>
          </a:p>
          <a:p>
            <a:pPr marL="171450" indent="-171450">
              <a:buFontTx/>
              <a:buChar char="-"/>
            </a:pPr>
            <a:endParaRPr lang="en-US" b="1" baseline="0" noProof="0" dirty="0"/>
          </a:p>
          <a:p>
            <a:pPr marL="171450" indent="-171450">
              <a:buFontTx/>
              <a:buChar char="-"/>
            </a:pPr>
            <a:r>
              <a:rPr lang="en-GB" noProof="0" dirty="0"/>
              <a:t>- In [</a:t>
            </a:r>
            <a:r>
              <a:rPr lang="en-GB" b="1" noProof="0" dirty="0"/>
              <a:t>Moldova] </a:t>
            </a:r>
            <a:r>
              <a:rPr lang="en-GB" b="0" noProof="0" dirty="0"/>
              <a:t>there are </a:t>
            </a:r>
            <a:r>
              <a:rPr lang="en-GB" b="1" noProof="0" dirty="0"/>
              <a:t>formal requirements</a:t>
            </a:r>
            <a:r>
              <a:rPr lang="en-GB" b="0" noProof="0" dirty="0"/>
              <a:t> to enter the </a:t>
            </a:r>
            <a:r>
              <a:rPr lang="en-GB" b="1" noProof="0" dirty="0"/>
              <a:t>VET teacher profession</a:t>
            </a:r>
            <a:r>
              <a:rPr lang="en-GB" b="0" noProof="0" dirty="0"/>
              <a:t>, yet</a:t>
            </a:r>
            <a:r>
              <a:rPr lang="en-GB" b="0" baseline="0" noProof="0" dirty="0"/>
              <a:t> these standards are still not applied</a:t>
            </a:r>
          </a:p>
          <a:p>
            <a:r>
              <a:rPr lang="en-GB" b="0" baseline="0" noProof="0" dirty="0"/>
              <a:t>- Overall, </a:t>
            </a:r>
            <a:r>
              <a:rPr lang="en-GB" b="1" noProof="0" dirty="0"/>
              <a:t>VET teachers are interested </a:t>
            </a:r>
            <a:r>
              <a:rPr lang="en-GB" noProof="0" dirty="0"/>
              <a:t>to develop their </a:t>
            </a:r>
            <a:r>
              <a:rPr lang="en-GB" baseline="0" noProof="0" dirty="0"/>
              <a:t>DSC for DOL and for their vocational occupation</a:t>
            </a:r>
          </a:p>
          <a:p>
            <a:r>
              <a:rPr lang="en-GB" baseline="0" noProof="0" dirty="0"/>
              <a:t>- Yet, </a:t>
            </a:r>
            <a:r>
              <a:rPr lang="en-GB" b="1" baseline="0" noProof="0" dirty="0"/>
              <a:t>the CPD offer is limited</a:t>
            </a:r>
          </a:p>
          <a:p>
            <a:r>
              <a:rPr lang="en-GB" baseline="0" noProof="0" dirty="0"/>
              <a:t>- </a:t>
            </a:r>
            <a:r>
              <a:rPr lang="en-GB" b="1" baseline="0" noProof="0" dirty="0"/>
              <a:t>CPD </a:t>
            </a:r>
            <a:r>
              <a:rPr lang="en-GB" baseline="0" noProof="0" dirty="0"/>
              <a:t>remains mainly face-to-face, yet with good examples of online platform for digital learning for VET teachers </a:t>
            </a:r>
          </a:p>
          <a:p>
            <a:endParaRPr lang="en-GB" baseline="0" noProof="0" dirty="0"/>
          </a:p>
          <a:p>
            <a:r>
              <a:rPr lang="en-GB" b="1" baseline="0" noProof="0" dirty="0"/>
              <a:t>** The use of DOL in I-VET</a:t>
            </a:r>
          </a:p>
          <a:p>
            <a:pPr marL="171450" indent="-171450">
              <a:buFontTx/>
              <a:buChar char="-"/>
            </a:pPr>
            <a:r>
              <a:rPr lang="it-IT" b="1" baseline="0" noProof="0" dirty="0"/>
              <a:t>XK – </a:t>
            </a:r>
            <a:r>
              <a:rPr lang="it-IT" b="1" baseline="0" noProof="0" dirty="0" err="1"/>
              <a:t>Pilot</a:t>
            </a:r>
            <a:r>
              <a:rPr lang="it-IT" b="1" baseline="0" noProof="0" dirty="0"/>
              <a:t> of SELFIE</a:t>
            </a:r>
          </a:p>
          <a:p>
            <a:pPr marL="171450" indent="-171450">
              <a:buFontTx/>
              <a:buChar char="-"/>
            </a:pPr>
            <a:r>
              <a:rPr lang="it-IT" b="1" baseline="0" noProof="0" dirty="0"/>
              <a:t>XK - Limited use and </a:t>
            </a:r>
            <a:r>
              <a:rPr lang="it-IT" b="1" baseline="0" noProof="0" dirty="0" err="1"/>
              <a:t>reosurces</a:t>
            </a:r>
            <a:r>
              <a:rPr lang="it-IT" b="1" baseline="0" noProof="0" dirty="0"/>
              <a:t> , </a:t>
            </a:r>
            <a:r>
              <a:rPr lang="it-IT" b="1" baseline="0" noProof="0" dirty="0" err="1"/>
              <a:t>promsing</a:t>
            </a:r>
            <a:r>
              <a:rPr lang="it-IT" b="1" baseline="0" noProof="0" dirty="0"/>
              <a:t> </a:t>
            </a:r>
            <a:r>
              <a:rPr lang="it-IT" b="1" baseline="0" noProof="0" dirty="0" err="1"/>
              <a:t>that</a:t>
            </a:r>
            <a:r>
              <a:rPr lang="it-IT" b="1" baseline="0" noProof="0" dirty="0"/>
              <a:t> website and public social media are </a:t>
            </a:r>
            <a:r>
              <a:rPr lang="it-IT" b="1" baseline="0" noProof="0" dirty="0" err="1"/>
              <a:t>used</a:t>
            </a:r>
            <a:r>
              <a:rPr lang="it-IT" b="1" baseline="0" noProof="0" dirty="0"/>
              <a:t>, </a:t>
            </a:r>
            <a:r>
              <a:rPr lang="it-IT" b="1" baseline="0" noProof="0" dirty="0" err="1"/>
              <a:t>yet</a:t>
            </a:r>
            <a:r>
              <a:rPr lang="it-IT" b="1" baseline="0" noProof="0" dirty="0"/>
              <a:t> DOL </a:t>
            </a:r>
            <a:r>
              <a:rPr lang="it-IT" b="1" baseline="0" noProof="0" dirty="0" err="1"/>
              <a:t>is</a:t>
            </a:r>
            <a:r>
              <a:rPr lang="it-IT" b="1" baseline="0" noProof="0" dirty="0"/>
              <a:t> </a:t>
            </a:r>
            <a:r>
              <a:rPr lang="it-IT" b="1" baseline="0" noProof="0" dirty="0" err="1"/>
              <a:t>still</a:t>
            </a:r>
            <a:r>
              <a:rPr lang="it-IT" b="1" baseline="0" noProof="0" dirty="0"/>
              <a:t> </a:t>
            </a:r>
            <a:r>
              <a:rPr lang="en-GB" sz="1200" kern="1200" dirty="0">
                <a:solidFill>
                  <a:schemeClr val="tx1"/>
                </a:solidFill>
                <a:effectLst/>
                <a:latin typeface="+mn-lt"/>
                <a:ea typeface="+mn-ea"/>
                <a:cs typeface="+mn-cs"/>
              </a:rPr>
              <a:t>regarded as something feasible, doable and beneficial</a:t>
            </a:r>
            <a:endParaRPr lang="it-IT" b="1" baseline="0" noProof="0" dirty="0"/>
          </a:p>
          <a:p>
            <a:pPr marL="171450" indent="-171450">
              <a:buFontTx/>
              <a:buChar char="-"/>
            </a:pPr>
            <a:endParaRPr lang="it-IT" b="1" baseline="0" noProof="0" dirty="0"/>
          </a:p>
          <a:p>
            <a:pPr marL="171450" indent="-171450">
              <a:buFontTx/>
              <a:buChar char="-"/>
            </a:pPr>
            <a:endParaRPr lang="en-GB" b="1" baseline="0" noProof="0" dirty="0"/>
          </a:p>
          <a:p>
            <a:r>
              <a:rPr lang="en-GB" b="0" baseline="0" noProof="0" dirty="0"/>
              <a:t>- </a:t>
            </a:r>
            <a:r>
              <a:rPr lang="en-GB" baseline="0" noProof="0" dirty="0"/>
              <a:t>The use od DOL in classroom </a:t>
            </a:r>
            <a:r>
              <a:rPr lang="en-GB" b="1" baseline="0" noProof="0" dirty="0"/>
              <a:t>is limited, mainly </a:t>
            </a:r>
            <a:r>
              <a:rPr lang="en-GB" b="0" baseline="0" noProof="0" dirty="0"/>
              <a:t>for </a:t>
            </a:r>
            <a:r>
              <a:rPr lang="en-GB" b="1" baseline="0" noProof="0" dirty="0"/>
              <a:t>traditional methods </a:t>
            </a:r>
            <a:r>
              <a:rPr lang="en-GB" b="0" baseline="0" noProof="0" dirty="0"/>
              <a:t>with</a:t>
            </a:r>
            <a:r>
              <a:rPr lang="en-GB" b="1" baseline="0" noProof="0" dirty="0"/>
              <a:t> digital tools</a:t>
            </a:r>
            <a:r>
              <a:rPr lang="en-GB" b="0" baseline="0" noProof="0" dirty="0"/>
              <a:t> (e.g. smartboard)</a:t>
            </a:r>
          </a:p>
          <a:p>
            <a:pPr marL="0" indent="0">
              <a:buFontTx/>
              <a:buNone/>
            </a:pPr>
            <a:r>
              <a:rPr lang="en-GB" baseline="0" noProof="0" dirty="0"/>
              <a:t>- Digital resources as mainly </a:t>
            </a:r>
            <a:r>
              <a:rPr lang="en-GB" b="1" baseline="0" noProof="0" dirty="0"/>
              <a:t>PDF documents</a:t>
            </a:r>
            <a:r>
              <a:rPr lang="en-GB" baseline="0" noProof="0" dirty="0"/>
              <a:t> or </a:t>
            </a:r>
            <a:r>
              <a:rPr lang="en-GB" b="1" baseline="0" noProof="0" dirty="0"/>
              <a:t>video lessons</a:t>
            </a:r>
            <a:r>
              <a:rPr lang="en-GB" baseline="0" noProof="0" dirty="0"/>
              <a:t>, no evidence of use of use of OER</a:t>
            </a:r>
            <a:endParaRPr lang="en-GB" noProof="0" dirty="0"/>
          </a:p>
          <a:p>
            <a:r>
              <a:rPr lang="en-GB" noProof="0" dirty="0"/>
              <a:t>- </a:t>
            </a:r>
            <a:r>
              <a:rPr lang="en-GB" baseline="0" noProof="0" dirty="0"/>
              <a:t>EU tools such as </a:t>
            </a:r>
            <a:r>
              <a:rPr lang="en-GB" b="1" baseline="0" noProof="0" dirty="0"/>
              <a:t>SELFIE</a:t>
            </a:r>
            <a:r>
              <a:rPr lang="en-GB" baseline="0" noProof="0" dirty="0"/>
              <a:t> to improve the </a:t>
            </a:r>
            <a:r>
              <a:rPr lang="en-GB" b="1" baseline="0" noProof="0" dirty="0"/>
              <a:t>digital readiness </a:t>
            </a:r>
            <a:r>
              <a:rPr lang="en-GB" baseline="0" noProof="0" dirty="0"/>
              <a:t>of VET schools are </a:t>
            </a:r>
            <a:r>
              <a:rPr lang="en-GB" b="1" baseline="0" noProof="0" dirty="0"/>
              <a:t>on the rise</a:t>
            </a:r>
          </a:p>
          <a:p>
            <a:pPr defTabSz="882305">
              <a:defRPr/>
            </a:pPr>
            <a:endParaRPr lang="it-IT" b="1" baseline="0" noProof="0" dirty="0"/>
          </a:p>
          <a:p>
            <a:pPr defTabSz="882305">
              <a:defRPr/>
            </a:pPr>
            <a:r>
              <a:rPr lang="en-GB" b="1" baseline="0" noProof="0" dirty="0">
                <a:solidFill>
                  <a:srgbClr val="C00000"/>
                </a:solidFill>
              </a:rPr>
              <a:t>** </a:t>
            </a:r>
            <a:r>
              <a:rPr lang="en-GB" b="1" baseline="0" noProof="0" dirty="0"/>
              <a:t>The use of DOL in C-VET </a:t>
            </a:r>
          </a:p>
          <a:p>
            <a:r>
              <a:rPr lang="en-GB" b="0" noProof="0" dirty="0"/>
              <a:t>- DOL is still a new formula</a:t>
            </a:r>
          </a:p>
          <a:p>
            <a:r>
              <a:rPr lang="en-GB" b="0" noProof="0" dirty="0"/>
              <a:t>-</a:t>
            </a:r>
            <a:r>
              <a:rPr lang="en-GB" b="0" baseline="0" noProof="0" dirty="0"/>
              <a:t> With an o</a:t>
            </a:r>
            <a:r>
              <a:rPr lang="en-GB" b="0" noProof="0" dirty="0"/>
              <a:t>ffer for DSC for adults still</a:t>
            </a:r>
            <a:r>
              <a:rPr lang="en-GB" b="0" baseline="0" noProof="0" dirty="0"/>
              <a:t> </a:t>
            </a:r>
            <a:r>
              <a:rPr lang="en-GB" b="0" noProof="0" dirty="0"/>
              <a:t>limited, NGOs and ICT companies on the lead</a:t>
            </a:r>
          </a:p>
          <a:p>
            <a:endParaRPr lang="en-GB" b="1" noProof="0" dirty="0"/>
          </a:p>
          <a:p>
            <a:r>
              <a:rPr lang="en-GB" b="1" noProof="0" dirty="0"/>
              <a:t>---------</a:t>
            </a:r>
          </a:p>
          <a:p>
            <a:r>
              <a:rPr lang="en-GB" b="1" noProof="0" dirty="0"/>
              <a:t>DSC-DOL Policy</a:t>
            </a:r>
          </a:p>
          <a:p>
            <a:pPr algn="l"/>
            <a:r>
              <a:rPr lang="en-GB" sz="1200" b="0" dirty="0">
                <a:latin typeface="MontrealTS-Light" panose="02000603020000020003" pitchFamily="50" charset="0"/>
              </a:rPr>
              <a:t>- Policies promote </a:t>
            </a:r>
            <a:r>
              <a:rPr lang="en-GB" sz="1200" b="1" dirty="0">
                <a:latin typeface="MontrealTS-Light" panose="02000603020000020003" pitchFamily="50" charset="0"/>
              </a:rPr>
              <a:t>but do</a:t>
            </a:r>
            <a:r>
              <a:rPr lang="en-GB" sz="1200" b="1" baseline="0" dirty="0">
                <a:latin typeface="MontrealTS-Light" panose="02000603020000020003" pitchFamily="50" charset="0"/>
              </a:rPr>
              <a:t> not support a real adoption </a:t>
            </a:r>
            <a:r>
              <a:rPr lang="en-GB" sz="1200" b="0" baseline="0" dirty="0">
                <a:latin typeface="MontrealTS-Light" panose="02000603020000020003" pitchFamily="50" charset="0"/>
              </a:rPr>
              <a:t>(with plans for CV reforms, teachers training)</a:t>
            </a:r>
            <a:endParaRPr lang="en-GB" sz="1200" b="1" dirty="0">
              <a:latin typeface="MontrealTS-Light" panose="02000603020000020003" pitchFamily="50" charset="0"/>
            </a:endParaRPr>
          </a:p>
          <a:p>
            <a:pPr algn="l"/>
            <a:r>
              <a:rPr lang="en-GB" sz="1200" b="0" dirty="0">
                <a:latin typeface="MontrealTS-Light" panose="02000603020000020003" pitchFamily="50" charset="0"/>
              </a:rPr>
              <a:t>- DSC-DOL are for </a:t>
            </a:r>
            <a:r>
              <a:rPr lang="en-GB" sz="1200" b="1" dirty="0">
                <a:latin typeface="MontrealTS-Light" panose="02000603020000020003" pitchFamily="50" charset="0"/>
              </a:rPr>
              <a:t>general education</a:t>
            </a:r>
            <a:r>
              <a:rPr lang="en-GB" sz="1200" b="0" dirty="0">
                <a:latin typeface="MontrealTS-Light" panose="02000603020000020003" pitchFamily="50" charset="0"/>
              </a:rPr>
              <a:t>, not clear the extent to which covering VET</a:t>
            </a:r>
            <a:endParaRPr lang="en-GB" sz="1200" b="1" dirty="0">
              <a:latin typeface="MontrealTS-Light" panose="02000603020000020003" pitchFamily="50" charset="0"/>
            </a:endParaRPr>
          </a:p>
          <a:p>
            <a:pPr algn="l"/>
            <a:r>
              <a:rPr lang="en-GB" sz="1200" dirty="0">
                <a:latin typeface="MontrealTS-Light" panose="02000603020000020003" pitchFamily="50" charset="0"/>
              </a:rPr>
              <a:t>- Policies promoting DC also promote other ‘Key Competences’ </a:t>
            </a:r>
            <a:r>
              <a:rPr lang="en-GB" sz="1200" b="1" dirty="0">
                <a:latin typeface="MontrealTS-Light" panose="02000603020000020003" pitchFamily="50" charset="0"/>
              </a:rPr>
              <a:t>[Ukraine]</a:t>
            </a:r>
          </a:p>
          <a:p>
            <a:pPr algn="l"/>
            <a:r>
              <a:rPr lang="en-GB" sz="1200" b="0" dirty="0">
                <a:latin typeface="MontrealTS-Light" panose="02000603020000020003" pitchFamily="50" charset="0"/>
              </a:rPr>
              <a:t>- There are still </a:t>
            </a:r>
            <a:r>
              <a:rPr lang="en-GB" sz="1200" b="1" dirty="0">
                <a:latin typeface="MontrealTS-Light" panose="02000603020000020003" pitchFamily="50" charset="0"/>
              </a:rPr>
              <a:t>a few qualifications for ICT</a:t>
            </a:r>
            <a:r>
              <a:rPr lang="en-GB" sz="1200" dirty="0">
                <a:latin typeface="MontrealTS-Light" panose="02000603020000020003" pitchFamily="50" charset="0"/>
              </a:rPr>
              <a:t>, not up-to-date</a:t>
            </a:r>
            <a:endParaRPr lang="en-GB" b="1" baseline="0" noProof="0" dirty="0"/>
          </a:p>
          <a:p>
            <a:r>
              <a:rPr lang="en-GB" b="0" baseline="0" noProof="0" dirty="0"/>
              <a:t>- </a:t>
            </a:r>
            <a:r>
              <a:rPr lang="en-GB" b="1" baseline="0" noProof="0" dirty="0"/>
              <a:t>VET</a:t>
            </a:r>
            <a:r>
              <a:rPr lang="en-GB" b="0" baseline="0" noProof="0" dirty="0"/>
              <a:t> is </a:t>
            </a:r>
            <a:r>
              <a:rPr lang="en-GB" b="1" baseline="0" noProof="0" dirty="0"/>
              <a:t>under researched</a:t>
            </a:r>
            <a:r>
              <a:rPr lang="en-GB" b="0" baseline="0" noProof="0" dirty="0"/>
              <a:t>, </a:t>
            </a:r>
            <a:r>
              <a:rPr lang="en-GB" b="1" baseline="0" noProof="0" dirty="0"/>
              <a:t>lack of monitoring of policies</a:t>
            </a:r>
          </a:p>
          <a:p>
            <a:endParaRPr lang="en-GB"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en-GB" b="1" baseline="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33</a:t>
            </a:fld>
            <a:endParaRPr lang="en-GB"/>
          </a:p>
        </p:txBody>
      </p:sp>
    </p:spTree>
    <p:extLst>
      <p:ext uri="{BB962C8B-B14F-4D97-AF65-F5344CB8AC3E}">
        <p14:creationId xmlns:p14="http://schemas.microsoft.com/office/powerpoint/2010/main" val="4045276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Dr. Daniele Cristian </a:t>
            </a:r>
            <a:r>
              <a:rPr lang="en-US" sz="1200" dirty="0" err="1"/>
              <a:t>Passalacqua</a:t>
            </a:r>
            <a:r>
              <a:rPr lang="en-US" sz="1200" dirty="0"/>
              <a:t> is a Senior Expert, with 17 years of experience in </a:t>
            </a:r>
          </a:p>
          <a:p>
            <a:pPr marL="285750" indent="-285750">
              <a:buFont typeface="Arial" panose="020B0604020202020204" pitchFamily="34" charset="0"/>
              <a:buChar char="•"/>
            </a:pPr>
            <a:r>
              <a:rPr lang="en-US" sz="1200" dirty="0"/>
              <a:t>Social and Economic Development;</a:t>
            </a:r>
          </a:p>
          <a:p>
            <a:pPr marL="285750" indent="-285750">
              <a:buFont typeface="Arial" panose="020B0604020202020204" pitchFamily="34" charset="0"/>
              <a:buChar char="•"/>
            </a:pPr>
            <a:r>
              <a:rPr lang="en-US" sz="1200" dirty="0"/>
              <a:t>Development and Transnational Cooperation; </a:t>
            </a:r>
          </a:p>
          <a:p>
            <a:pPr marL="285750" indent="-285750">
              <a:buFont typeface="Arial" panose="020B0604020202020204" pitchFamily="34" charset="0"/>
              <a:buChar char="•"/>
            </a:pPr>
            <a:r>
              <a:rPr lang="en-US" sz="1200" dirty="0"/>
              <a:t>Project and </a:t>
            </a:r>
            <a:r>
              <a:rPr lang="en-US" sz="1200" dirty="0" err="1"/>
              <a:t>Programme</a:t>
            </a:r>
            <a:r>
              <a:rPr lang="en-US" sz="1200" dirty="0"/>
              <a:t> Management; Implementation, Formulation,</a:t>
            </a:r>
          </a:p>
          <a:p>
            <a:pPr marL="285750" indent="-285750">
              <a:buFont typeface="Arial" panose="020B0604020202020204" pitchFamily="34" charset="0"/>
              <a:buChar char="•"/>
            </a:pPr>
            <a:r>
              <a:rPr lang="en-US" sz="1200" dirty="0"/>
              <a:t>Monitoring and Evaluation. </a:t>
            </a:r>
          </a:p>
          <a:p>
            <a:r>
              <a:rPr lang="en-US" sz="1200" dirty="0"/>
              <a:t>He is </a:t>
            </a:r>
            <a:r>
              <a:rPr lang="en-US" sz="1200" dirty="0" err="1"/>
              <a:t>specialised</a:t>
            </a:r>
            <a:r>
              <a:rPr lang="en-US" sz="1200" dirty="0"/>
              <a:t> in the sector of Education Governance and Management Development.</a:t>
            </a:r>
            <a:endParaRPr lang="en-GB" sz="12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lumMod val="50000"/>
                  </a:schemeClr>
                </a:solidFill>
                <a:latin typeface="Montreal"/>
                <a:cs typeface="Arial" pitchFamily="34" charset="0"/>
              </a:rPr>
              <a:t>A </a:t>
            </a:r>
            <a:r>
              <a:rPr lang="en-US" b="1" dirty="0" err="1" smtClean="0">
                <a:solidFill>
                  <a:schemeClr val="bg1">
                    <a:lumMod val="50000"/>
                  </a:schemeClr>
                </a:solidFill>
                <a:latin typeface="Montreal"/>
                <a:cs typeface="Arial" pitchFamily="34" charset="0"/>
              </a:rPr>
              <a:t>janë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aftësitë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dhe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të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nxënit</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digjital</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zgjidhja</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magjike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për</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arsimin</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dhe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trajnimin</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në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Kosovë</a:t>
            </a:r>
            <a:r>
              <a:rPr lang="en-US" b="1" dirty="0" smtClean="0">
                <a:solidFill>
                  <a:schemeClr val="bg1">
                    <a:lumMod val="50000"/>
                  </a:schemeClr>
                </a:solidFill>
                <a:latin typeface="Montreal"/>
                <a:cs typeface="Arial" pitchFamily="34" charset="0"/>
              </a:rPr>
              <a: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34</a:t>
            </a:fld>
            <a:endParaRPr lang="en-GB"/>
          </a:p>
        </p:txBody>
      </p:sp>
    </p:spTree>
    <p:extLst>
      <p:ext uri="{BB962C8B-B14F-4D97-AF65-F5344CB8AC3E}">
        <p14:creationId xmlns:p14="http://schemas.microsoft.com/office/powerpoint/2010/main" val="152275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432" indent="-165432">
              <a:buFontTx/>
              <a:buChar char="-"/>
            </a:pPr>
            <a:r>
              <a:rPr lang="en-GB" b="1" dirty="0">
                <a:latin typeface="MontrealTS-Light" panose="02000603020000020003" pitchFamily="50" charset="0"/>
              </a:rPr>
              <a:t>The ETF is an Agency</a:t>
            </a:r>
            <a:r>
              <a:rPr lang="en-GB" dirty="0">
                <a:latin typeface="MontrealTS-Light" panose="02000603020000020003" pitchFamily="50" charset="0"/>
              </a:rPr>
              <a:t> of the EU, </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The ETF is based in </a:t>
            </a:r>
            <a:r>
              <a:rPr lang="en-GB" b="1" dirty="0">
                <a:latin typeface="MontrealTS-Light" panose="02000603020000020003" pitchFamily="50" charset="0"/>
              </a:rPr>
              <a:t>Turin, Italy</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Work in </a:t>
            </a:r>
            <a:r>
              <a:rPr lang="en-GB" b="1" dirty="0">
                <a:latin typeface="MontrealTS-Light" panose="02000603020000020003" pitchFamily="50" charset="0"/>
              </a:rPr>
              <a:t>29 countries</a:t>
            </a:r>
            <a:r>
              <a:rPr lang="en-GB" dirty="0">
                <a:latin typeface="MontrealTS-Light" panose="02000603020000020003" pitchFamily="50" charset="0"/>
              </a:rPr>
              <a:t>,  those </a:t>
            </a:r>
            <a:r>
              <a:rPr lang="en-GB" b="1" dirty="0">
                <a:latin typeface="MontrealTS-Light" panose="02000603020000020003" pitchFamily="50" charset="0"/>
              </a:rPr>
              <a:t>countries surrounding the EU MS  all countries in colours in the map</a:t>
            </a:r>
          </a:p>
          <a:p>
            <a:pPr marL="165432" indent="-165432">
              <a:buFontTx/>
              <a:buChar char="-"/>
            </a:pPr>
            <a:endParaRPr lang="en-GB" dirty="0">
              <a:latin typeface="MontrealTS-Light" panose="02000603020000020003" pitchFamily="50" charset="0"/>
            </a:endParaRPr>
          </a:p>
          <a:p>
            <a:endParaRPr lang="en-GB"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a:t>
            </a:fld>
            <a:endParaRPr lang="en-GB"/>
          </a:p>
        </p:txBody>
      </p:sp>
    </p:spTree>
    <p:extLst>
      <p:ext uri="{BB962C8B-B14F-4D97-AF65-F5344CB8AC3E}">
        <p14:creationId xmlns:p14="http://schemas.microsoft.com/office/powerpoint/2010/main" val="142834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lumMod val="50000"/>
                  </a:schemeClr>
                </a:solidFill>
                <a:latin typeface="Montreal"/>
                <a:cs typeface="Arial" pitchFamily="34" charset="0"/>
              </a:rPr>
              <a:t>A </a:t>
            </a:r>
            <a:r>
              <a:rPr lang="en-US" b="1" dirty="0" err="1" smtClean="0">
                <a:solidFill>
                  <a:schemeClr val="bg1">
                    <a:lumMod val="50000"/>
                  </a:schemeClr>
                </a:solidFill>
                <a:latin typeface="Montreal"/>
                <a:cs typeface="Arial" pitchFamily="34" charset="0"/>
              </a:rPr>
              <a:t>janë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aftësitë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dhe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të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nxënit</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digjital</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zgjidhja</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magjike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për</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arsimin</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dhe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trajnimin</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në</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Kosovë</a:t>
            </a:r>
            <a:r>
              <a:rPr lang="en-US" b="1" dirty="0" smtClean="0">
                <a:solidFill>
                  <a:schemeClr val="bg1">
                    <a:lumMod val="50000"/>
                  </a:schemeClr>
                </a:solidFill>
                <a:latin typeface="Montreal"/>
                <a:cs typeface="Arial" pitchFamily="34" charset="0"/>
              </a:rPr>
              <a: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35</a:t>
            </a:fld>
            <a:endParaRPr lang="en-GB"/>
          </a:p>
        </p:txBody>
      </p:sp>
    </p:spTree>
    <p:extLst>
      <p:ext uri="{BB962C8B-B14F-4D97-AF65-F5344CB8AC3E}">
        <p14:creationId xmlns:p14="http://schemas.microsoft.com/office/powerpoint/2010/main" val="1739862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kern="1200" dirty="0">
                <a:solidFill>
                  <a:schemeClr val="tx1"/>
                </a:solidFill>
                <a:effectLst/>
                <a:latin typeface="+mn-lt"/>
                <a:ea typeface="+mn-ea"/>
                <a:cs typeface="+mn-cs"/>
              </a:rPr>
              <a:t>Let</a:t>
            </a:r>
            <a:r>
              <a:rPr lang="en-GB" sz="1200" b="0" kern="1200" baseline="0" dirty="0">
                <a:solidFill>
                  <a:schemeClr val="tx1"/>
                </a:solidFill>
                <a:effectLst/>
                <a:latin typeface="+mn-lt"/>
                <a:ea typeface="+mn-ea"/>
                <a:cs typeface="+mn-cs"/>
              </a:rPr>
              <a:t> us </a:t>
            </a:r>
            <a:r>
              <a:rPr lang="en-GB" sz="1200" b="0" kern="1200" dirty="0">
                <a:solidFill>
                  <a:schemeClr val="tx1"/>
                </a:solidFill>
                <a:effectLst/>
                <a:latin typeface="+mn-lt"/>
                <a:ea typeface="+mn-ea"/>
                <a:cs typeface="+mn-cs"/>
              </a:rPr>
              <a:t>conclude </a:t>
            </a:r>
            <a:r>
              <a:rPr lang="en-GB" sz="1200" b="1" kern="1200" baseline="0" dirty="0">
                <a:solidFill>
                  <a:schemeClr val="tx1"/>
                </a:solidFill>
                <a:effectLst/>
                <a:latin typeface="+mn-lt"/>
                <a:ea typeface="+mn-ea"/>
                <a:cs typeface="+mn-cs"/>
              </a:rPr>
              <a:t>returning to the opening question</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re Digital Skills &amp; Learning a </a:t>
            </a:r>
            <a:r>
              <a:rPr lang="en-GB" sz="1200" b="1" kern="1200" dirty="0">
                <a:solidFill>
                  <a:schemeClr val="tx1"/>
                </a:solidFill>
                <a:effectLst/>
                <a:latin typeface="+mn-lt"/>
                <a:ea typeface="+mn-ea"/>
                <a:cs typeface="+mn-cs"/>
              </a:rPr>
              <a:t>Silver Bullet </a:t>
            </a:r>
            <a:r>
              <a:rPr lang="en-GB" sz="1200" b="0" kern="1200" dirty="0">
                <a:solidFill>
                  <a:schemeClr val="tx1"/>
                </a:solidFill>
                <a:effectLst/>
                <a:latin typeface="+mn-lt"/>
                <a:ea typeface="+mn-ea"/>
                <a:cs typeface="+mn-cs"/>
              </a:rPr>
              <a:t>for Education?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kern="1200" dirty="0">
              <a:solidFill>
                <a:schemeClr val="tx1"/>
              </a:solidFill>
              <a:effectLst/>
              <a:latin typeface="+mn-lt"/>
              <a:ea typeface="+mn-ea"/>
              <a:cs typeface="+mn-cs"/>
            </a:endParaRPr>
          </a:p>
          <a:p>
            <a:pPr marL="171450" indent="-171450">
              <a:buFontTx/>
              <a:buChar char="-"/>
            </a:pPr>
            <a:r>
              <a:rPr lang="en-US" b="1" dirty="0"/>
              <a:t>My answer </a:t>
            </a:r>
            <a:r>
              <a:rPr lang="en-US" b="0" dirty="0"/>
              <a:t>is that it </a:t>
            </a:r>
            <a:r>
              <a:rPr lang="en-US" b="1" dirty="0"/>
              <a:t>could be!</a:t>
            </a:r>
          </a:p>
          <a:p>
            <a:pPr marL="171450" indent="-171450">
              <a:buFontTx/>
              <a:buChar char="-"/>
            </a:pPr>
            <a:endParaRPr lang="en-US" b="1" dirty="0"/>
          </a:p>
          <a:p>
            <a:pPr marL="171450" indent="-171450">
              <a:buFontTx/>
              <a:buChar char="-"/>
            </a:pPr>
            <a:r>
              <a:rPr lang="en-US" b="1" dirty="0"/>
              <a:t>Global</a:t>
            </a:r>
            <a:r>
              <a:rPr lang="en-US" b="1" baseline="0" dirty="0"/>
              <a:t> trends </a:t>
            </a:r>
            <a:r>
              <a:rPr lang="en-US" b="0" baseline="0" dirty="0"/>
              <a:t>such as the </a:t>
            </a:r>
            <a:r>
              <a:rPr lang="en-US" b="1" baseline="0" dirty="0"/>
              <a:t>DT are </a:t>
            </a:r>
            <a:r>
              <a:rPr lang="en-US" b="0" baseline="0" dirty="0"/>
              <a:t>putting a lot of </a:t>
            </a:r>
            <a:r>
              <a:rPr lang="en-US" b="1" baseline="0" dirty="0"/>
              <a:t>pressure on VET </a:t>
            </a:r>
            <a:r>
              <a:rPr lang="en-US" b="0" baseline="0" dirty="0"/>
              <a:t>with a demand for </a:t>
            </a:r>
            <a:r>
              <a:rPr lang="en-US" b="1" baseline="0" dirty="0"/>
              <a:t>Innovation </a:t>
            </a:r>
          </a:p>
          <a:p>
            <a:pPr marL="171450" indent="-171450">
              <a:buFontTx/>
              <a:buChar char="-"/>
            </a:pPr>
            <a:endParaRPr lang="en-US" b="1" baseline="0" dirty="0"/>
          </a:p>
          <a:p>
            <a:pPr marL="171450" indent="-171450">
              <a:buFontTx/>
              <a:buChar char="-"/>
            </a:pPr>
            <a:r>
              <a:rPr lang="en-US" b="1" dirty="0"/>
              <a:t>In a LLL, post 2020</a:t>
            </a:r>
            <a:r>
              <a:rPr lang="en-US" b="1" baseline="0" dirty="0"/>
              <a:t> education policies </a:t>
            </a:r>
            <a:r>
              <a:rPr lang="en-US" b="0" baseline="0" dirty="0"/>
              <a:t>should look at those </a:t>
            </a:r>
            <a:r>
              <a:rPr lang="en-US" b="1" baseline="0" dirty="0"/>
              <a:t>opportunities offered by the DT</a:t>
            </a:r>
          </a:p>
          <a:p>
            <a:pPr marL="171450" indent="-171450">
              <a:buFontTx/>
              <a:buChar char="-"/>
            </a:pPr>
            <a:endParaRPr lang="en-US" b="0" baseline="0" dirty="0"/>
          </a:p>
          <a:p>
            <a:pPr marL="171450" indent="-171450">
              <a:buFontTx/>
              <a:buChar char="-"/>
            </a:pPr>
            <a:r>
              <a:rPr lang="en-US" b="0" baseline="0" dirty="0"/>
              <a:t>Bearing in mind that </a:t>
            </a:r>
            <a:r>
              <a:rPr lang="en-US" b="1" dirty="0"/>
              <a:t>DOL </a:t>
            </a:r>
            <a:r>
              <a:rPr lang="en-US" b="0" dirty="0"/>
              <a:t>offers </a:t>
            </a:r>
            <a:r>
              <a:rPr lang="en-US" b="1" dirty="0"/>
              <a:t>NEW and fundamental solutions </a:t>
            </a:r>
            <a:r>
              <a:rPr lang="en-US" b="0" dirty="0"/>
              <a:t>to improve </a:t>
            </a:r>
            <a:r>
              <a:rPr lang="en-US" b="1" dirty="0"/>
              <a:t>access and provision of VET</a:t>
            </a:r>
            <a:r>
              <a:rPr lang="en-US" b="0" baseline="0" dirty="0"/>
              <a:t>.</a:t>
            </a:r>
          </a:p>
          <a:p>
            <a:pPr defTabSz="882305">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the social and economic contributions of VET have so far been under researched and underappreciated, with VET institutions often being seen as simply providing skills rather than having a more extensive role in the innovation eco-system</a:t>
            </a:r>
            <a:r>
              <a:rPr lang="en-GB" dirty="0">
                <a:effectLst/>
              </a:rPr>
              <a:t> </a:t>
            </a:r>
            <a:r>
              <a:rPr lang="es-ES" dirty="0" err="1"/>
              <a:t>Dehmel</a:t>
            </a:r>
            <a:r>
              <a:rPr lang="es-ES" dirty="0"/>
              <a:t>, A.; Van </a:t>
            </a:r>
            <a:r>
              <a:rPr lang="es-ES" dirty="0" err="1"/>
              <a:t>Loo</a:t>
            </a:r>
            <a:r>
              <a:rPr lang="es-ES" dirty="0"/>
              <a:t>, J.B. 2014. </a:t>
            </a:r>
            <a:r>
              <a:rPr lang="en-GB" dirty="0"/>
              <a:t>HRD in the European Union. </a:t>
            </a: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Digital technology is increasingly playing a role in VET</a:t>
            </a:r>
            <a:r>
              <a:rPr lang="en-GB" dirty="0"/>
              <a:t>, whether in the </a:t>
            </a:r>
            <a:r>
              <a:rPr lang="en-GB" b="1" dirty="0"/>
              <a:t>classroom/workshops/workplace</a:t>
            </a:r>
            <a:endParaRPr lang="en-GB" b="0" dirty="0"/>
          </a:p>
          <a:p>
            <a:pPr defTabSz="882305">
              <a:defRPr/>
            </a:pPr>
            <a:endParaRPr lang="en-GB" dirty="0"/>
          </a:p>
          <a:p>
            <a:pPr defTabSz="882305">
              <a:defRPr/>
            </a:pPr>
            <a:r>
              <a:rPr lang="en-GB" b="1" dirty="0"/>
              <a:t>The real value and impact of this is much debated</a:t>
            </a:r>
            <a:r>
              <a:rPr lang="en-GB" dirty="0"/>
              <a:t>, </a:t>
            </a:r>
            <a:r>
              <a:rPr lang="en-GB" b="1" dirty="0"/>
              <a:t>and hard evidence remains limited.</a:t>
            </a:r>
            <a:r>
              <a:rPr lang="en-GB" dirty="0"/>
              <a:t> However, it is generally accepted that technology can present important opportunities, though if not utilised well it can exacerbate inequalities. It is important for us to engage with this, whether in policy dialogue or through interventions, to optimise the educational impact of such reforms. </a:t>
            </a:r>
          </a:p>
          <a:p>
            <a:endParaRPr lang="it-IT" dirty="0">
              <a:latin typeface="MontrealTS-Light" panose="02000603020000020003" pitchFamily="50" charset="0"/>
            </a:endParaRPr>
          </a:p>
          <a:p>
            <a:r>
              <a:rPr lang="en-US" b="1" dirty="0"/>
              <a:t>EU policies: </a:t>
            </a:r>
            <a:r>
              <a:rPr lang="en-US" dirty="0"/>
              <a:t>Bruges communique</a:t>
            </a:r>
            <a:r>
              <a:rPr lang="en-US" baseline="0" dirty="0"/>
              <a:t> and Riga Conclusions</a:t>
            </a:r>
            <a:endParaRPr lang="en-US" dirty="0"/>
          </a:p>
          <a:p>
            <a:endParaRPr lang="en-US" dirty="0"/>
          </a:p>
          <a:p>
            <a:r>
              <a:rPr lang="en-US" dirty="0"/>
              <a:t>And has also although the impact on learning outcomes is still questioned, DOL has big potential on </a:t>
            </a:r>
          </a:p>
          <a:p>
            <a:endParaRPr lang="en-US" dirty="0"/>
          </a:p>
          <a:p>
            <a:r>
              <a:rPr lang="en-US" dirty="0"/>
              <a:t>Digital Competence is becoming more and more a key factor in learning, in doing a job , in living our society. </a:t>
            </a:r>
          </a:p>
          <a:p>
            <a:endParaRPr lang="en-US" b="0" dirty="0"/>
          </a:p>
          <a:p>
            <a:pPr defTabSz="882305">
              <a:defRPr/>
            </a:pPr>
            <a:r>
              <a:rPr lang="en-US" dirty="0"/>
              <a:t>There is a great potential for innovation and </a:t>
            </a:r>
            <a:r>
              <a:rPr lang="en-US" dirty="0" err="1"/>
              <a:t>digitalisation</a:t>
            </a:r>
            <a:r>
              <a:rPr lang="en-US" dirty="0"/>
              <a:t> to support high quality Vocational Education and Training (VET) and higher VET. Yet, in general, the social and economic contributions of VET have so far been under researched and underappreciated, with VET institutions often being seen as simply providing skills rather than having a more extensive role in the innovation eco-system</a:t>
            </a:r>
            <a:r>
              <a:rPr lang="en-GB" dirty="0">
                <a:effectLst/>
              </a:rPr>
              <a:t> </a:t>
            </a:r>
            <a:r>
              <a:rPr lang="es-ES" dirty="0" err="1"/>
              <a:t>Dehmel</a:t>
            </a:r>
            <a:r>
              <a:rPr lang="es-ES" dirty="0"/>
              <a:t>, A.; Van </a:t>
            </a:r>
            <a:r>
              <a:rPr lang="es-ES" dirty="0" err="1"/>
              <a:t>Loo</a:t>
            </a:r>
            <a:r>
              <a:rPr lang="es-ES" dirty="0"/>
              <a:t>, J.B. 2014. </a:t>
            </a:r>
            <a:r>
              <a:rPr lang="en-GB" dirty="0"/>
              <a:t>HRD in the European Union. In: </a:t>
            </a:r>
            <a:r>
              <a:rPr lang="en-GB" dirty="0" err="1"/>
              <a:t>Poell</a:t>
            </a:r>
            <a:r>
              <a:rPr lang="en-GB" dirty="0"/>
              <a:t>, R.F.; Rocco, T.S.; Roth, G.L. (</a:t>
            </a:r>
            <a:r>
              <a:rPr lang="en-GB" dirty="0" err="1"/>
              <a:t>eds</a:t>
            </a:r>
            <a:r>
              <a:rPr lang="en-GB" dirty="0"/>
              <a:t>). </a:t>
            </a:r>
            <a:r>
              <a:rPr lang="en-GB" i="1" dirty="0"/>
              <a:t>The Routledge companion to human resource development. </a:t>
            </a:r>
            <a:r>
              <a:rPr lang="en-GB" dirty="0"/>
              <a:t>London: Routledge, pp. 505-518. </a:t>
            </a:r>
          </a:p>
          <a:p>
            <a:endParaRPr lang="en-US" b="0"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36</a:t>
            </a:fld>
            <a:endParaRPr lang="en-GB"/>
          </a:p>
        </p:txBody>
      </p:sp>
    </p:spTree>
    <p:extLst>
      <p:ext uri="{BB962C8B-B14F-4D97-AF65-F5344CB8AC3E}">
        <p14:creationId xmlns:p14="http://schemas.microsoft.com/office/powerpoint/2010/main" val="3495519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9C38AD-272E-49C6-9EDF-AC09A3477B4B}" type="slidenum">
              <a:rPr lang="en-GB" smtClean="0"/>
              <a:pPr/>
              <a:t>37</a:t>
            </a:fld>
            <a:endParaRPr lang="en-GB"/>
          </a:p>
        </p:txBody>
      </p:sp>
    </p:spTree>
    <p:extLst>
      <p:ext uri="{BB962C8B-B14F-4D97-AF65-F5344CB8AC3E}">
        <p14:creationId xmlns:p14="http://schemas.microsoft.com/office/powerpoint/2010/main" val="310181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dirty="0">
                <a:latin typeface="MontrealTS-Light" panose="02000603020000020003" pitchFamily="50" charset="0"/>
              </a:rPr>
              <a:t>In the context of the </a:t>
            </a:r>
            <a:r>
              <a:rPr lang="en-GB" sz="1400" b="1" dirty="0">
                <a:latin typeface="MontrealTS-Light" panose="02000603020000020003" pitchFamily="50" charset="0"/>
              </a:rPr>
              <a:t>external relations of the European Union, </a:t>
            </a:r>
          </a:p>
          <a:p>
            <a:endParaRPr lang="en-GB" sz="1400" b="1" dirty="0">
              <a:latin typeface="MontrealTS-Light" panose="02000603020000020003" pitchFamily="50" charset="0"/>
            </a:endParaRPr>
          </a:p>
          <a:p>
            <a:r>
              <a:rPr lang="en-GB" sz="1400" b="1" dirty="0">
                <a:latin typeface="MontrealTS-Light" panose="02000603020000020003" pitchFamily="50" charset="0"/>
              </a:rPr>
              <a:t>The ETF helps </a:t>
            </a:r>
            <a:r>
              <a:rPr lang="en-GB" sz="1400" dirty="0">
                <a:latin typeface="MontrealTS-Light" panose="02000603020000020003" pitchFamily="50" charset="0"/>
              </a:rPr>
              <a:t>our PCs on the reform of the </a:t>
            </a:r>
            <a:r>
              <a:rPr lang="en-GB" sz="1400" b="1" dirty="0">
                <a:latin typeface="MontrealTS-Light" panose="02000603020000020003" pitchFamily="50" charset="0"/>
              </a:rPr>
              <a:t>VET</a:t>
            </a:r>
            <a:r>
              <a:rPr lang="en-GB" sz="1400" dirty="0">
                <a:latin typeface="MontrealTS-Light" panose="02000603020000020003" pitchFamily="50" charset="0"/>
              </a:rPr>
              <a:t>, in the </a:t>
            </a:r>
            <a:r>
              <a:rPr lang="en-GB" sz="1400" b="1" dirty="0">
                <a:latin typeface="MontrealTS-Light" panose="02000603020000020003" pitchFamily="50" charset="0"/>
              </a:rPr>
              <a:t>analysis of Skills Needs </a:t>
            </a:r>
            <a:r>
              <a:rPr lang="en-GB" sz="1400" dirty="0">
                <a:latin typeface="MontrealTS-Light" panose="02000603020000020003" pitchFamily="50" charset="0"/>
              </a:rPr>
              <a:t>and in the </a:t>
            </a:r>
            <a:r>
              <a:rPr lang="en-GB" sz="1400" b="1" dirty="0">
                <a:latin typeface="MontrealTS-Light" panose="02000603020000020003" pitchFamily="50" charset="0"/>
              </a:rPr>
              <a:t>reform of the LM</a:t>
            </a:r>
          </a:p>
          <a:p>
            <a:endParaRPr lang="en-GB" sz="1400" b="1" dirty="0">
              <a:latin typeface="MontrealTS-Light" panose="02000603020000020003" pitchFamily="50" charset="0"/>
            </a:endParaRPr>
          </a:p>
          <a:p>
            <a:pPr defTabSz="882305">
              <a:defRPr/>
            </a:pPr>
            <a:r>
              <a:rPr lang="en-GB" sz="1400" b="1" dirty="0">
                <a:latin typeface="MontrealTS-Light" panose="02000603020000020003" pitchFamily="50" charset="0"/>
              </a:rPr>
              <a:t>In the process </a:t>
            </a:r>
            <a:r>
              <a:rPr lang="en-GB" sz="1400" b="0" dirty="0">
                <a:latin typeface="MontrealTS-Light" panose="02000603020000020003" pitchFamily="50" charset="0"/>
              </a:rPr>
              <a:t>of </a:t>
            </a:r>
            <a:r>
              <a:rPr lang="en-GB" sz="1400" dirty="0">
                <a:latin typeface="MontrealTS-Light" panose="02000603020000020003" pitchFamily="50" charset="0"/>
              </a:rPr>
              <a:t>the </a:t>
            </a:r>
            <a:r>
              <a:rPr lang="en-GB" sz="1400" b="1" dirty="0">
                <a:latin typeface="MontrealTS-Light" panose="02000603020000020003" pitchFamily="50" charset="0"/>
              </a:rPr>
              <a:t>Reform </a:t>
            </a:r>
            <a:r>
              <a:rPr lang="en-GB" sz="1400" b="0" dirty="0">
                <a:latin typeface="MontrealTS-Light" panose="02000603020000020003" pitchFamily="50" charset="0"/>
              </a:rPr>
              <a:t>of </a:t>
            </a:r>
            <a:r>
              <a:rPr lang="en-GB" sz="1400" b="1" dirty="0">
                <a:latin typeface="MontrealTS-Light" panose="02000603020000020003" pitchFamily="50" charset="0"/>
              </a:rPr>
              <a:t>VET </a:t>
            </a:r>
            <a:r>
              <a:rPr lang="en-GB" sz="1400" dirty="0">
                <a:latin typeface="MontrealTS-Light" panose="02000603020000020003" pitchFamily="50" charset="0"/>
              </a:rPr>
              <a:t>we analyse </a:t>
            </a:r>
            <a:r>
              <a:rPr lang="en-GB" sz="1400" b="1" dirty="0">
                <a:latin typeface="MontrealTS-Light" panose="02000603020000020003" pitchFamily="50" charset="0"/>
              </a:rPr>
              <a:t>several aspects </a:t>
            </a:r>
          </a:p>
          <a:p>
            <a:endParaRPr lang="en-GB" sz="1400" b="1" dirty="0">
              <a:latin typeface="MontrealTS-Light" panose="02000603020000020003" pitchFamily="50" charset="0"/>
            </a:endParaRPr>
          </a:p>
          <a:p>
            <a:r>
              <a:rPr lang="en-GB" sz="1400" b="1" dirty="0">
                <a:latin typeface="MontrealTS-Light" panose="02000603020000020003" pitchFamily="50" charset="0"/>
              </a:rPr>
              <a:t>Including the use o</a:t>
            </a:r>
            <a:r>
              <a:rPr lang="en-GB" sz="1400" b="0" dirty="0">
                <a:latin typeface="MontrealTS-Light" panose="02000603020000020003" pitchFamily="50" charset="0"/>
              </a:rPr>
              <a:t>f </a:t>
            </a:r>
            <a:r>
              <a:rPr lang="en-GB" sz="1400" b="1" dirty="0">
                <a:latin typeface="MontrealTS-Light" panose="02000603020000020003" pitchFamily="50" charset="0"/>
              </a:rPr>
              <a:t>DOL </a:t>
            </a:r>
            <a:r>
              <a:rPr lang="en-GB" sz="1400" dirty="0">
                <a:latin typeface="MontrealTS-Light" panose="02000603020000020003" pitchFamily="50" charset="0"/>
              </a:rPr>
              <a:t>and </a:t>
            </a:r>
            <a:r>
              <a:rPr lang="en-GB" sz="1400" b="1" dirty="0">
                <a:latin typeface="MontrealTS-Light" panose="02000603020000020003" pitchFamily="50" charset="0"/>
              </a:rPr>
              <a:t>provision </a:t>
            </a:r>
            <a:r>
              <a:rPr lang="en-GB" sz="1400" b="0" dirty="0">
                <a:latin typeface="MontrealTS-Light" panose="02000603020000020003" pitchFamily="50" charset="0"/>
              </a:rPr>
              <a:t>of </a:t>
            </a:r>
            <a:r>
              <a:rPr lang="en-GB" sz="1400" b="1" dirty="0">
                <a:latin typeface="MontrealTS-Light" panose="02000603020000020003" pitchFamily="50" charset="0"/>
              </a:rPr>
              <a:t>DSC </a:t>
            </a:r>
            <a:r>
              <a:rPr lang="en-GB" sz="1400" b="0" dirty="0">
                <a:latin typeface="MontrealTS-Light" panose="02000603020000020003" pitchFamily="50" charset="0"/>
              </a:rPr>
              <a:t>as two </a:t>
            </a:r>
            <a:r>
              <a:rPr lang="en-GB" sz="1400" b="1" dirty="0">
                <a:latin typeface="MontrealTS-Light" panose="02000603020000020003" pitchFamily="50" charset="0"/>
              </a:rPr>
              <a:t>complementary elements </a:t>
            </a:r>
            <a:r>
              <a:rPr lang="en-GB" sz="1400" b="0" dirty="0">
                <a:latin typeface="MontrealTS-Light" panose="02000603020000020003" pitchFamily="50" charset="0"/>
              </a:rPr>
              <a:t>for the </a:t>
            </a:r>
            <a:r>
              <a:rPr lang="en-GB" sz="1400" b="1" dirty="0">
                <a:latin typeface="MontrealTS-Light" panose="02000603020000020003" pitchFamily="50" charset="0"/>
              </a:rPr>
              <a:t>modernisation of VET</a:t>
            </a:r>
          </a:p>
          <a:p>
            <a:endParaRPr lang="en-GB" sz="1400" b="1" dirty="0">
              <a:latin typeface="MontrealTS-Light" panose="02000603020000020003" pitchFamily="50" charset="0"/>
            </a:endParaRPr>
          </a:p>
          <a:p>
            <a:endParaRPr lang="en-GB" sz="1400" dirty="0">
              <a:latin typeface="MontrealTS-Light" panose="02000603020000020003" pitchFamily="50" charset="0"/>
            </a:endParaRPr>
          </a:p>
        </p:txBody>
      </p:sp>
      <p:sp>
        <p:nvSpPr>
          <p:cNvPr id="4" name="Slide Number Placeholder 3"/>
          <p:cNvSpPr>
            <a:spLocks noGrp="1"/>
          </p:cNvSpPr>
          <p:nvPr>
            <p:ph type="sldNum" sz="quarter" idx="10"/>
          </p:nvPr>
        </p:nvSpPr>
        <p:spPr/>
        <p:txBody>
          <a:bodyPr/>
          <a:lstStyle/>
          <a:p>
            <a:fld id="{898F6B21-BCC1-400D-BA64-C61143D2B87C}" type="slidenum">
              <a:rPr lang="en-GB" smtClean="0"/>
              <a:t>4</a:t>
            </a:fld>
            <a:endParaRPr lang="en-GB"/>
          </a:p>
        </p:txBody>
      </p:sp>
    </p:spTree>
    <p:extLst>
      <p:ext uri="{BB962C8B-B14F-4D97-AF65-F5344CB8AC3E}">
        <p14:creationId xmlns:p14="http://schemas.microsoft.com/office/powerpoint/2010/main" val="52285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5</a:t>
            </a:fld>
            <a:endParaRPr lang="en-GB"/>
          </a:p>
        </p:txBody>
      </p:sp>
    </p:spTree>
    <p:extLst>
      <p:ext uri="{BB962C8B-B14F-4D97-AF65-F5344CB8AC3E}">
        <p14:creationId xmlns:p14="http://schemas.microsoft.com/office/powerpoint/2010/main" val="69784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b="1" dirty="0">
              <a:solidFill>
                <a:schemeClr val="bg1"/>
              </a:solidFill>
              <a:latin typeface="MontrealTS-Light" panose="02000603020000020003" pitchFamily="50" charset="0"/>
            </a:endParaRPr>
          </a:p>
          <a:p>
            <a:pPr algn="l"/>
            <a:r>
              <a:rPr lang="en-GB" sz="1200" b="1" dirty="0">
                <a:solidFill>
                  <a:schemeClr val="bg1"/>
                </a:solidFill>
                <a:latin typeface="MontrealTS-Light" panose="02000603020000020003" pitchFamily="50" charset="0"/>
              </a:rPr>
              <a:t>TODAY </a:t>
            </a:r>
            <a:r>
              <a:rPr lang="en-GB" sz="1200" b="0" dirty="0">
                <a:solidFill>
                  <a:schemeClr val="bg1"/>
                </a:solidFill>
                <a:latin typeface="MontrealTS-Light" panose="02000603020000020003" pitchFamily="50" charset="0"/>
              </a:rPr>
              <a:t>we present the </a:t>
            </a:r>
            <a:r>
              <a:rPr lang="en-GB" sz="1200" b="1" dirty="0">
                <a:solidFill>
                  <a:schemeClr val="bg1"/>
                </a:solidFill>
                <a:latin typeface="MontrealTS-Light" panose="02000603020000020003" pitchFamily="50" charset="0"/>
              </a:rPr>
              <a:t>preliminary findings </a:t>
            </a:r>
            <a:r>
              <a:rPr lang="en-GB" sz="1200" b="0" dirty="0">
                <a:solidFill>
                  <a:schemeClr val="bg1"/>
                </a:solidFill>
                <a:latin typeface="MontrealTS-Light" panose="02000603020000020003" pitchFamily="50" charset="0"/>
              </a:rPr>
              <a:t>of a </a:t>
            </a:r>
            <a:r>
              <a:rPr lang="en-GB" sz="1200" b="1" dirty="0">
                <a:solidFill>
                  <a:schemeClr val="bg1"/>
                </a:solidFill>
                <a:latin typeface="MontrealTS-Light" panose="02000603020000020003" pitchFamily="50" charset="0"/>
              </a:rPr>
              <a:t>study </a:t>
            </a:r>
            <a:r>
              <a:rPr lang="en-GB" sz="1200" b="0" dirty="0">
                <a:solidFill>
                  <a:schemeClr val="bg1"/>
                </a:solidFill>
                <a:latin typeface="MontrealTS-Light" panose="02000603020000020003" pitchFamily="50" charset="0"/>
              </a:rPr>
              <a:t>on </a:t>
            </a:r>
            <a:r>
              <a:rPr lang="en-GB" sz="1200" b="1" dirty="0">
                <a:solidFill>
                  <a:schemeClr val="bg1"/>
                </a:solidFill>
                <a:latin typeface="MontrealTS-Light" panose="02000603020000020003" pitchFamily="50" charset="0"/>
              </a:rPr>
              <a:t>Digital and Online Learning </a:t>
            </a:r>
            <a:r>
              <a:rPr lang="en-GB" sz="1200" b="0" dirty="0">
                <a:solidFill>
                  <a:schemeClr val="bg1"/>
                </a:solidFill>
                <a:latin typeface="MontrealTS-Light" panose="02000603020000020003" pitchFamily="50" charset="0"/>
              </a:rPr>
              <a:t>, and on </a:t>
            </a:r>
            <a:r>
              <a:rPr lang="en-GB" sz="1200" b="1" dirty="0">
                <a:solidFill>
                  <a:schemeClr val="bg1"/>
                </a:solidFill>
                <a:latin typeface="MontrealTS-Light" panose="02000603020000020003" pitchFamily="50" charset="0"/>
              </a:rPr>
              <a:t>Digital Skills and Competence</a:t>
            </a:r>
            <a:br>
              <a:rPr lang="en-GB" sz="1200" b="1" dirty="0">
                <a:solidFill>
                  <a:schemeClr val="bg1"/>
                </a:solidFill>
                <a:latin typeface="MontrealTS-Light" panose="02000603020000020003" pitchFamily="50" charset="0"/>
              </a:rPr>
            </a:br>
            <a:r>
              <a:rPr lang="en-GB" sz="1200" b="0" dirty="0">
                <a:solidFill>
                  <a:schemeClr val="bg1"/>
                </a:solidFill>
                <a:latin typeface="MontrealTS-Light" panose="02000603020000020003" pitchFamily="50" charset="0"/>
              </a:rPr>
              <a:t>in </a:t>
            </a:r>
            <a:r>
              <a:rPr lang="en-GB" sz="1200" b="1" dirty="0">
                <a:solidFill>
                  <a:schemeClr val="bg1"/>
                </a:solidFill>
                <a:latin typeface="MontrealTS-Light" panose="02000603020000020003" pitchFamily="50" charset="0"/>
              </a:rPr>
              <a:t>VET in EE </a:t>
            </a:r>
            <a:r>
              <a:rPr lang="en-GB" sz="1200" b="0" dirty="0">
                <a:solidFill>
                  <a:schemeClr val="bg1"/>
                </a:solidFill>
                <a:latin typeface="MontrealTS-Light" panose="02000603020000020003" pitchFamily="50" charset="0"/>
              </a:rPr>
              <a:t>in </a:t>
            </a:r>
            <a:r>
              <a:rPr lang="en-GB" sz="1200" b="1" dirty="0">
                <a:solidFill>
                  <a:schemeClr val="bg1"/>
                </a:solidFill>
                <a:latin typeface="MontrealTS-Light" panose="02000603020000020003" pitchFamily="50" charset="0"/>
              </a:rPr>
              <a:t>Moldova, Georgia and  Ukraine</a:t>
            </a:r>
          </a:p>
          <a:p>
            <a:pPr algn="l"/>
            <a:endParaRPr lang="en-GB" noProof="0" dirty="0"/>
          </a:p>
          <a:p>
            <a:endParaRPr lang="it-IT" noProof="0" dirty="0"/>
          </a:p>
          <a:p>
            <a:pPr defTabSz="882305">
              <a:defRPr/>
            </a:pPr>
            <a:r>
              <a:rPr lang="en-GB" b="1" dirty="0"/>
              <a:t>The study </a:t>
            </a:r>
            <a:r>
              <a:rPr lang="en-GB" b="0" dirty="0"/>
              <a:t>and the </a:t>
            </a:r>
            <a:r>
              <a:rPr lang="en-GB" b="1" dirty="0"/>
              <a:t>event of today </a:t>
            </a:r>
            <a:r>
              <a:rPr lang="en-GB" b="0" dirty="0"/>
              <a:t>aims to </a:t>
            </a:r>
          </a:p>
          <a:p>
            <a:pPr defTabSz="882305">
              <a:defRPr/>
            </a:pPr>
            <a:r>
              <a:rPr lang="en-GB" b="0" dirty="0"/>
              <a:t>- </a:t>
            </a:r>
            <a:r>
              <a:rPr lang="en-GB" b="1" dirty="0"/>
              <a:t>Advance knowledge </a:t>
            </a:r>
            <a:r>
              <a:rPr lang="en-GB" dirty="0"/>
              <a:t>on </a:t>
            </a:r>
            <a:r>
              <a:rPr lang="en-GB" b="1" dirty="0"/>
              <a:t>policy </a:t>
            </a:r>
            <a:r>
              <a:rPr lang="en-GB" b="0" dirty="0"/>
              <a:t>and</a:t>
            </a:r>
            <a:r>
              <a:rPr lang="en-GB" b="1" dirty="0"/>
              <a:t> practices </a:t>
            </a:r>
            <a:r>
              <a:rPr lang="en-GB" b="0" dirty="0"/>
              <a:t>relevant to the </a:t>
            </a:r>
            <a:r>
              <a:rPr lang="en-GB" b="1" dirty="0"/>
              <a:t>digitalisation of VET.</a:t>
            </a:r>
          </a:p>
          <a:p>
            <a:pPr defTabSz="882305">
              <a:defRPr/>
            </a:pPr>
            <a:r>
              <a:rPr lang="en-GB" b="0" baseline="0" noProof="0" dirty="0"/>
              <a:t>- </a:t>
            </a:r>
            <a:r>
              <a:rPr lang="en-GB" b="1" baseline="0" noProof="0" dirty="0"/>
              <a:t>Highlighting potential benefits </a:t>
            </a:r>
            <a:r>
              <a:rPr lang="en-GB" b="0" baseline="0" noProof="0" dirty="0"/>
              <a:t>of the digitalisation in the </a:t>
            </a:r>
            <a:r>
              <a:rPr lang="en-GB" b="1" baseline="0" noProof="0" dirty="0"/>
              <a:t>reform </a:t>
            </a:r>
            <a:r>
              <a:rPr lang="en-GB" b="0" baseline="0" noProof="0" dirty="0"/>
              <a:t>and </a:t>
            </a:r>
            <a:r>
              <a:rPr lang="en-GB" b="1" baseline="0" noProof="0" dirty="0"/>
              <a:t>modernisation </a:t>
            </a:r>
            <a:r>
              <a:rPr lang="en-GB" b="0" baseline="0" noProof="0" dirty="0"/>
              <a:t>of </a:t>
            </a:r>
            <a:r>
              <a:rPr lang="en-GB" b="1" baseline="0" noProof="0" dirty="0"/>
              <a:t>VET</a:t>
            </a:r>
            <a:endParaRPr lang="it-IT" b="1" baseline="0" noProof="0" dirty="0"/>
          </a:p>
          <a:p>
            <a:pPr defTabSz="882305">
              <a:defRPr/>
            </a:pPr>
            <a:endParaRPr lang="en-GB" b="1" dirty="0"/>
          </a:p>
          <a:p>
            <a:pPr defTabSz="882305">
              <a:defRPr/>
            </a:pPr>
            <a:endParaRPr lang="en-GB" b="1" dirty="0"/>
          </a:p>
          <a:p>
            <a:pPr defTabSz="882305">
              <a:defRPr/>
            </a:pPr>
            <a:endParaRPr lang="it-IT" dirty="0"/>
          </a:p>
          <a:p>
            <a:pPr defTabSz="882305">
              <a:defRPr/>
            </a:pPr>
            <a:endParaRPr lang="en-GB" dirty="0"/>
          </a:p>
          <a:p>
            <a:endParaRPr lang="it-IT" dirty="0"/>
          </a:p>
        </p:txBody>
      </p:sp>
      <p:sp>
        <p:nvSpPr>
          <p:cNvPr id="4" name="Slide Number Placeholder 3"/>
          <p:cNvSpPr>
            <a:spLocks noGrp="1"/>
          </p:cNvSpPr>
          <p:nvPr>
            <p:ph type="sldNum" sz="quarter" idx="10"/>
          </p:nvPr>
        </p:nvSpPr>
        <p:spPr/>
        <p:txBody>
          <a:bodyPr/>
          <a:lstStyle/>
          <a:p>
            <a:fld id="{898F6B21-BCC1-400D-BA64-C61143D2B87C}" type="slidenum">
              <a:rPr lang="en-GB" smtClean="0"/>
              <a:t>6</a:t>
            </a:fld>
            <a:endParaRPr lang="en-GB"/>
          </a:p>
        </p:txBody>
      </p:sp>
    </p:spTree>
    <p:extLst>
      <p:ext uri="{BB962C8B-B14F-4D97-AF65-F5344CB8AC3E}">
        <p14:creationId xmlns:p14="http://schemas.microsoft.com/office/powerpoint/2010/main" val="376361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noProof="0" dirty="0"/>
              <a:t>At this stage of the event </a:t>
            </a:r>
            <a:r>
              <a:rPr lang="en-GB" b="0" i="0" noProof="0" dirty="0"/>
              <a:t>, it is important </a:t>
            </a:r>
            <a:r>
              <a:rPr lang="en-GB" b="1" i="0" noProof="0" dirty="0"/>
              <a:t>to clarify the terminology</a:t>
            </a:r>
          </a:p>
          <a:p>
            <a:endParaRPr lang="en-GB" b="1" i="0" noProof="0" dirty="0"/>
          </a:p>
          <a:p>
            <a:r>
              <a:rPr lang="en-GB" b="1" i="0" noProof="0" dirty="0"/>
              <a:t>Analysing </a:t>
            </a:r>
            <a:r>
              <a:rPr lang="en-GB" b="0" i="0" noProof="0" dirty="0"/>
              <a:t>the provision</a:t>
            </a:r>
            <a:r>
              <a:rPr lang="en-GB" b="0" i="0" baseline="0" noProof="0" dirty="0"/>
              <a:t> of </a:t>
            </a:r>
            <a:r>
              <a:rPr lang="en-GB" b="0" i="0" noProof="0" dirty="0"/>
              <a:t>DSC </a:t>
            </a:r>
            <a:r>
              <a:rPr lang="en-GB" b="1" i="0" noProof="0" dirty="0"/>
              <a:t>in VET </a:t>
            </a:r>
            <a:r>
              <a:rPr lang="en-GB" b="0" i="0" noProof="0" dirty="0"/>
              <a:t>we look at </a:t>
            </a:r>
            <a:r>
              <a:rPr lang="en-GB" b="1" i="0" noProof="0" dirty="0"/>
              <a:t>3 elements</a:t>
            </a:r>
          </a:p>
          <a:p>
            <a:endParaRPr lang="en-GB" b="0" i="0" noProof="0" dirty="0"/>
          </a:p>
          <a:p>
            <a:r>
              <a:rPr lang="en-GB" b="1" i="0" baseline="0" noProof="0" dirty="0"/>
              <a:t>- W</a:t>
            </a:r>
            <a:r>
              <a:rPr lang="en-GB" b="1" i="0" noProof="0" dirty="0"/>
              <a:t>e look </a:t>
            </a:r>
            <a:r>
              <a:rPr lang="en-GB" b="0" i="0" noProof="0" dirty="0"/>
              <a:t>at the provision of </a:t>
            </a:r>
            <a:r>
              <a:rPr lang="en-GB" b="1" i="0" noProof="0" dirty="0"/>
              <a:t>DC</a:t>
            </a:r>
            <a:r>
              <a:rPr lang="en-GB" i="0" noProof="0" dirty="0"/>
              <a:t> as a combination </a:t>
            </a:r>
            <a:r>
              <a:rPr lang="en-GB" i="0" baseline="0" noProof="0" dirty="0"/>
              <a:t>of </a:t>
            </a:r>
            <a:r>
              <a:rPr lang="en-GB" b="1" i="0" baseline="0" noProof="0" dirty="0"/>
              <a:t>transversal DS and DK, </a:t>
            </a:r>
          </a:p>
          <a:p>
            <a:r>
              <a:rPr lang="en-GB" b="1" i="0" baseline="0" noProof="0" dirty="0"/>
              <a:t>teaching &amp; learning methods </a:t>
            </a:r>
            <a:r>
              <a:rPr lang="en-GB" b="0" i="0" baseline="0" noProof="0" dirty="0"/>
              <a:t> that foster a </a:t>
            </a:r>
            <a:r>
              <a:rPr lang="en-US" b="1" i="0" baseline="0" noProof="0" dirty="0"/>
              <a:t>critical</a:t>
            </a:r>
            <a:r>
              <a:rPr lang="en-US" b="0" i="0" baseline="0" noProof="0" dirty="0"/>
              <a:t>, a </a:t>
            </a:r>
            <a:r>
              <a:rPr lang="en-US" b="1" i="0" baseline="0" noProof="0" dirty="0"/>
              <a:t>creative</a:t>
            </a:r>
            <a:r>
              <a:rPr lang="en-US" b="0" i="0" baseline="0" noProof="0" dirty="0"/>
              <a:t> and </a:t>
            </a:r>
            <a:r>
              <a:rPr lang="en-US" b="1" i="0" baseline="0" noProof="0" dirty="0"/>
              <a:t>innovative </a:t>
            </a:r>
            <a:r>
              <a:rPr lang="en-US" b="0" i="0" baseline="0" noProof="0" dirty="0"/>
              <a:t>use of </a:t>
            </a:r>
            <a:r>
              <a:rPr lang="en-US" b="1" i="0" baseline="0" noProof="0" dirty="0"/>
              <a:t>DT in learning</a:t>
            </a:r>
            <a:endParaRPr lang="en-GB" b="1" i="0" baseline="0" noProof="0" dirty="0"/>
          </a:p>
          <a:p>
            <a:pPr marL="165432" indent="-165432">
              <a:buFontTx/>
              <a:buChar char="-"/>
            </a:pPr>
            <a:endParaRPr lang="en-GB" b="0" i="0" noProof="0" dirty="0"/>
          </a:p>
          <a:p>
            <a:pPr marL="165432" indent="-165432">
              <a:buFontTx/>
              <a:buChar char="-"/>
            </a:pPr>
            <a:r>
              <a:rPr lang="en-GB" b="0" i="0" noProof="0" dirty="0"/>
              <a:t>We look at the provision of </a:t>
            </a:r>
            <a:r>
              <a:rPr lang="en-GB" b="1" i="0" baseline="0" noProof="0" dirty="0"/>
              <a:t>Job-specific digital skills</a:t>
            </a:r>
            <a:br>
              <a:rPr lang="en-GB" b="1" i="0" baseline="0" noProof="0" dirty="0"/>
            </a:br>
            <a:r>
              <a:rPr lang="en-GB" b="0" i="0" baseline="0" noProof="0" dirty="0"/>
              <a:t>keeping in mind that for example </a:t>
            </a:r>
            <a:r>
              <a:rPr lang="en-GB" b="1" i="0" baseline="0" noProof="0" dirty="0"/>
              <a:t>in Europe 90% </a:t>
            </a:r>
            <a:r>
              <a:rPr lang="en-GB" b="0" i="0" baseline="0" noProof="0" dirty="0"/>
              <a:t>of existing jobs </a:t>
            </a:r>
            <a:r>
              <a:rPr lang="en-US" b="1" i="0" baseline="0" noProof="0" dirty="0"/>
              <a:t>require some degree of digital skills</a:t>
            </a:r>
            <a:endParaRPr lang="en-GB" b="1" i="0" baseline="0" noProof="0" dirty="0"/>
          </a:p>
          <a:p>
            <a:pPr marL="165432" indent="-165432">
              <a:buFontTx/>
              <a:buChar char="-"/>
            </a:pPr>
            <a:endParaRPr lang="en-GB" b="0" i="0" baseline="0" noProof="0" dirty="0"/>
          </a:p>
          <a:p>
            <a:pPr marL="165432" indent="-165432">
              <a:buFontTx/>
              <a:buChar char="-"/>
            </a:pPr>
            <a:r>
              <a:rPr lang="en-GB" b="0" i="0" noProof="0" dirty="0"/>
              <a:t>We look at the provision of </a:t>
            </a:r>
            <a:r>
              <a:rPr lang="en-GB" b="1" i="0" baseline="0" noProof="0" dirty="0"/>
              <a:t>highly specialised digital skills </a:t>
            </a:r>
            <a:r>
              <a:rPr lang="en-GB" b="0" i="0" baseline="0" noProof="0" dirty="0"/>
              <a:t>for </a:t>
            </a:r>
            <a:r>
              <a:rPr lang="en-GB" b="1" i="0" baseline="0" noProof="0" dirty="0"/>
              <a:t>ICT Qualifications,</a:t>
            </a:r>
          </a:p>
          <a:p>
            <a:pPr marL="0" indent="0">
              <a:buFontTx/>
              <a:buNone/>
            </a:pPr>
            <a:r>
              <a:rPr lang="en-GB" b="1" i="0" baseline="0" noProof="0" dirty="0"/>
              <a:t>     for learners </a:t>
            </a:r>
            <a:r>
              <a:rPr lang="en-GB" b="0" i="0" baseline="0" noProof="0" dirty="0"/>
              <a:t>that will play a key role in the </a:t>
            </a:r>
            <a:r>
              <a:rPr lang="en-GB" b="1" i="0" baseline="0" noProof="0" dirty="0"/>
              <a:t>digital innovation of their country</a:t>
            </a:r>
          </a:p>
          <a:p>
            <a:r>
              <a:rPr lang="en-GB" b="1" i="0" baseline="0" noProof="0" dirty="0"/>
              <a:t> </a:t>
            </a:r>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en-GB" b="1" i="0" baseline="0" noProof="0" dirty="0"/>
          </a:p>
          <a:p>
            <a:endParaRPr lang="en-GB" noProof="0" dirty="0"/>
          </a:p>
          <a:p>
            <a:endParaRPr lang="en-GB" i="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7</a:t>
            </a:fld>
            <a:endParaRPr lang="en-GB"/>
          </a:p>
        </p:txBody>
      </p:sp>
    </p:spTree>
    <p:extLst>
      <p:ext uri="{BB962C8B-B14F-4D97-AF65-F5344CB8AC3E}">
        <p14:creationId xmlns:p14="http://schemas.microsoft.com/office/powerpoint/2010/main" val="356638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noProof="0" dirty="0"/>
              <a:t>Analysing the use of DOL in VET</a:t>
            </a:r>
            <a:endParaRPr lang="en-GB" sz="1600" b="0" i="0" noProof="0" dirty="0"/>
          </a:p>
          <a:p>
            <a:endParaRPr lang="en-GB" sz="1600" b="1" i="0" noProof="0" dirty="0"/>
          </a:p>
          <a:p>
            <a:pPr marL="165432" indent="-165432">
              <a:buFontTx/>
              <a:buChar char="-"/>
            </a:pPr>
            <a:r>
              <a:rPr lang="en-GB" sz="1600" b="0" i="0" noProof="0" dirty="0"/>
              <a:t>We look at the use of digital learning for </a:t>
            </a:r>
            <a:r>
              <a:rPr lang="en-GB" sz="1600" b="1" dirty="0"/>
              <a:t>Innovative pedagogy in the classroom, </a:t>
            </a:r>
          </a:p>
          <a:p>
            <a:pPr marL="0" indent="0">
              <a:buFontTx/>
              <a:buNone/>
            </a:pPr>
            <a:r>
              <a:rPr lang="en-GB" sz="1600" b="1" dirty="0"/>
              <a:t>     </a:t>
            </a:r>
            <a:r>
              <a:rPr lang="en-GB" sz="1600" dirty="0"/>
              <a:t>for example for </a:t>
            </a:r>
            <a:r>
              <a:rPr lang="en-GB" sz="1600" b="1" dirty="0"/>
              <a:t>personalisation </a:t>
            </a:r>
            <a:r>
              <a:rPr lang="en-GB" sz="1600" dirty="0"/>
              <a:t>and </a:t>
            </a:r>
            <a:r>
              <a:rPr lang="en-GB" sz="1600" b="1" dirty="0"/>
              <a:t>engagement of learners</a:t>
            </a:r>
            <a:r>
              <a:rPr lang="en-GB" sz="1600" dirty="0"/>
              <a:t>, </a:t>
            </a:r>
          </a:p>
          <a:p>
            <a:pPr marL="0" indent="0">
              <a:buFontTx/>
              <a:buNone/>
            </a:pPr>
            <a:r>
              <a:rPr lang="it-IT" sz="1600" dirty="0"/>
              <a:t>     </a:t>
            </a:r>
            <a:r>
              <a:rPr lang="it-IT" sz="1600" b="1" dirty="0"/>
              <a:t>AND THIS</a:t>
            </a:r>
            <a:r>
              <a:rPr lang="it-IT" sz="1600" b="1" baseline="0" dirty="0"/>
              <a:t> IS A VERY GOOD WAY TO IMPROVE THE DC OF LEARNERS</a:t>
            </a:r>
            <a:endParaRPr lang="en-GB" sz="1600" b="1" dirty="0"/>
          </a:p>
          <a:p>
            <a:pPr marL="165432" indent="-165432">
              <a:buFontTx/>
              <a:buChar char="-"/>
            </a:pPr>
            <a:endParaRPr lang="en-GB" sz="1600" dirty="0"/>
          </a:p>
          <a:p>
            <a:pPr marL="165432" indent="-165432">
              <a:buFontTx/>
              <a:buChar char="-"/>
            </a:pPr>
            <a:r>
              <a:rPr lang="en-GB" sz="1600" b="0" i="0" noProof="0" dirty="0"/>
              <a:t>We look at the use of </a:t>
            </a:r>
            <a:r>
              <a:rPr lang="en-GB" sz="1600" b="1" dirty="0"/>
              <a:t>digital resources</a:t>
            </a:r>
            <a:r>
              <a:rPr lang="en-GB" sz="1600" b="0" dirty="0"/>
              <a:t>,</a:t>
            </a:r>
            <a:r>
              <a:rPr lang="en-GB" sz="1600" b="0" baseline="0" dirty="0"/>
              <a:t> including </a:t>
            </a:r>
            <a:r>
              <a:rPr lang="en-GB" sz="1600" b="1" baseline="0" dirty="0"/>
              <a:t>OER</a:t>
            </a:r>
            <a:endParaRPr lang="en-GB" sz="1600" b="1" dirty="0"/>
          </a:p>
          <a:p>
            <a:pPr marL="0" indent="0">
              <a:buFontTx/>
              <a:buNone/>
            </a:pPr>
            <a:endParaRPr lang="en-GB" sz="1600" b="1" dirty="0"/>
          </a:p>
          <a:p>
            <a:pPr marL="165432" indent="-165432">
              <a:buFontTx/>
              <a:buChar char="-"/>
            </a:pPr>
            <a:r>
              <a:rPr lang="en-GB" sz="1600" b="0" i="0" noProof="0" dirty="0"/>
              <a:t>We look at the use of </a:t>
            </a:r>
            <a:r>
              <a:rPr lang="en-GB" sz="1600" b="1" baseline="0" dirty="0"/>
              <a:t>simulation tools </a:t>
            </a:r>
            <a:r>
              <a:rPr lang="en-GB" sz="1600" b="0" baseline="0" dirty="0"/>
              <a:t>and i</a:t>
            </a:r>
            <a:r>
              <a:rPr lang="en-GB" sz="1600" b="1" dirty="0">
                <a:latin typeface="MontrealTS-Light" panose="02000603020000020003" pitchFamily="50" charset="0"/>
              </a:rPr>
              <a:t>mmersive technology </a:t>
            </a:r>
            <a:r>
              <a:rPr lang="en-GB" sz="1600" dirty="0">
                <a:latin typeface="MontrealTS-Light" panose="02000603020000020003" pitchFamily="50" charset="0"/>
              </a:rPr>
              <a:t>(VR and AR) for the development</a:t>
            </a:r>
            <a:r>
              <a:rPr lang="en-GB" sz="1600" baseline="0" dirty="0">
                <a:latin typeface="MontrealTS-Light" panose="02000603020000020003" pitchFamily="50" charset="0"/>
              </a:rPr>
              <a:t> of </a:t>
            </a:r>
            <a:r>
              <a:rPr lang="en-GB" sz="1600" b="1" baseline="0" dirty="0">
                <a:latin typeface="MontrealTS-Light" panose="02000603020000020003" pitchFamily="50" charset="0"/>
              </a:rPr>
              <a:t>vocational skills</a:t>
            </a:r>
            <a:endParaRPr lang="en-GB" sz="1600" b="1" dirty="0">
              <a:latin typeface="MontrealTS-Light" panose="02000603020000020003" pitchFamily="50" charset="0"/>
            </a:endParaRPr>
          </a:p>
          <a:p>
            <a:pPr marL="165432" indent="-165432">
              <a:buFontTx/>
              <a:buChar char="-"/>
            </a:pPr>
            <a:endParaRPr lang="en-GB" sz="1600" b="0" i="0" noProof="0" dirty="0"/>
          </a:p>
          <a:p>
            <a:pPr marL="165432" indent="-165432">
              <a:buFontTx/>
              <a:buChar char="-"/>
            </a:pPr>
            <a:r>
              <a:rPr lang="en-GB" sz="1600" b="0" i="0" noProof="0" dirty="0"/>
              <a:t>We look at the use of </a:t>
            </a:r>
            <a:r>
              <a:rPr lang="en-GB" sz="1600" b="1" i="0" noProof="0" dirty="0"/>
              <a:t>digital </a:t>
            </a:r>
            <a:r>
              <a:rPr lang="en-GB" sz="1600" b="1" i="0" baseline="0" noProof="0" dirty="0"/>
              <a:t>technology </a:t>
            </a:r>
            <a:r>
              <a:rPr lang="en-GB" sz="1600" b="0" i="0" baseline="0" noProof="0" dirty="0"/>
              <a:t>for </a:t>
            </a:r>
            <a:r>
              <a:rPr lang="en-GB" sz="1600" b="1" i="0" baseline="0" noProof="0" dirty="0"/>
              <a:t>connecting </a:t>
            </a:r>
            <a:r>
              <a:rPr lang="en-GB" sz="1600" b="0" i="0" baseline="0" noProof="0" dirty="0"/>
              <a:t>the different learning environments in </a:t>
            </a:r>
            <a:r>
              <a:rPr lang="en-GB" sz="1600" b="1" i="0" baseline="0" noProof="0" dirty="0"/>
              <a:t>VET</a:t>
            </a:r>
            <a:endParaRPr lang="en-GB" sz="1600" b="1" dirty="0">
              <a:latin typeface="MontrealTS-Light" panose="02000603020000020003" pitchFamily="50" charset="0"/>
            </a:endParaRPr>
          </a:p>
          <a:p>
            <a:pPr defTabSz="882305">
              <a:defRPr/>
            </a:pPr>
            <a:endParaRPr lang="en-GB" dirty="0">
              <a:latin typeface="MontrealTS-Light" panose="02000603020000020003" pitchFamily="50" charset="0"/>
            </a:endParaRPr>
          </a:p>
          <a:p>
            <a:pPr defTabSz="882305">
              <a:defRPr/>
            </a:pPr>
            <a:endParaRPr lang="en-GB" dirty="0">
              <a:latin typeface="MontrealTS-Light" panose="02000603020000020003" pitchFamily="50" charset="0"/>
            </a:endParaRPr>
          </a:p>
          <a:p>
            <a:pPr defTabSz="882305">
              <a:defRPr/>
            </a:pPr>
            <a:endParaRPr lang="en-GB" dirty="0">
              <a:latin typeface="MontrealTS-Light" panose="02000603020000020003" pitchFamily="50" charset="0"/>
            </a:endParaRPr>
          </a:p>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8</a:t>
            </a:fld>
            <a:endParaRPr lang="en-GB"/>
          </a:p>
        </p:txBody>
      </p:sp>
    </p:spTree>
    <p:extLst>
      <p:ext uri="{BB962C8B-B14F-4D97-AF65-F5344CB8AC3E}">
        <p14:creationId xmlns:p14="http://schemas.microsoft.com/office/powerpoint/2010/main" val="29931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ETF recruited 3 Experts</a:t>
            </a:r>
            <a:r>
              <a:rPr lang="en-GB" b="0" noProof="0" dirty="0"/>
              <a:t>, one for each country, that analysed four </a:t>
            </a:r>
            <a:r>
              <a:rPr lang="en-GB" b="1" noProof="0" dirty="0"/>
              <a:t>interlinked </a:t>
            </a:r>
            <a:r>
              <a:rPr lang="en-GB" b="1" baseline="0" noProof="0" dirty="0"/>
              <a:t>elements</a:t>
            </a:r>
            <a:r>
              <a:rPr lang="en-GB" baseline="0" noProof="0" dirty="0"/>
              <a:t>:</a:t>
            </a:r>
          </a:p>
          <a:p>
            <a:endParaRPr lang="en-GB" baseline="0" noProof="0" dirty="0"/>
          </a:p>
          <a:p>
            <a:r>
              <a:rPr lang="en-GB" baseline="0" noProof="0" dirty="0"/>
              <a:t>Provision</a:t>
            </a:r>
            <a:r>
              <a:rPr lang="it-IT" baseline="0" noProof="0" dirty="0"/>
              <a:t> </a:t>
            </a:r>
            <a:endParaRPr lang="en-GB" baseline="0" noProof="0" dirty="0"/>
          </a:p>
          <a:p>
            <a:pPr marL="165432" indent="-165432">
              <a:buFontTx/>
              <a:buChar char="-"/>
            </a:pPr>
            <a:r>
              <a:rPr lang="en-GB" b="1" noProof="0" dirty="0"/>
              <a:t>DSC </a:t>
            </a:r>
            <a:r>
              <a:rPr lang="en-GB" noProof="0" dirty="0"/>
              <a:t>for </a:t>
            </a:r>
            <a:r>
              <a:rPr lang="en-GB" b="1" noProof="0" dirty="0"/>
              <a:t>VET learners</a:t>
            </a:r>
            <a:r>
              <a:rPr lang="en-GB" baseline="0" noProof="0" dirty="0"/>
              <a:t>  in a </a:t>
            </a:r>
            <a:r>
              <a:rPr lang="en-GB" b="1" baseline="0" noProof="0" dirty="0"/>
              <a:t>school-based </a:t>
            </a:r>
            <a:r>
              <a:rPr lang="en-GB" baseline="0" noProof="0" dirty="0"/>
              <a:t>setting</a:t>
            </a:r>
          </a:p>
          <a:p>
            <a:pPr marL="165432" indent="-165432">
              <a:buFontTx/>
              <a:buChar char="-"/>
            </a:pPr>
            <a:r>
              <a:rPr lang="en-GB" b="1" noProof="0" dirty="0"/>
              <a:t>DSC of VET T&amp;T</a:t>
            </a:r>
            <a:r>
              <a:rPr lang="en-GB" noProof="0" dirty="0"/>
              <a:t>, looking at eventual </a:t>
            </a:r>
            <a:r>
              <a:rPr lang="en-GB" b="1" noProof="0" dirty="0"/>
              <a:t>digital</a:t>
            </a:r>
            <a:r>
              <a:rPr lang="en-GB" b="1" baseline="0" noProof="0" dirty="0"/>
              <a:t> </a:t>
            </a:r>
            <a:r>
              <a:rPr lang="en-GB" b="1" noProof="0" dirty="0"/>
              <a:t>requirements </a:t>
            </a:r>
            <a:r>
              <a:rPr lang="en-GB" noProof="0" dirty="0"/>
              <a:t>to enter the profession of VET teachers</a:t>
            </a:r>
            <a:r>
              <a:rPr lang="en-GB" baseline="0" noProof="0" dirty="0"/>
              <a:t>, if any, </a:t>
            </a:r>
          </a:p>
          <a:p>
            <a:pPr marL="0" indent="0">
              <a:buFontTx/>
              <a:buNone/>
            </a:pPr>
            <a:r>
              <a:rPr lang="en-GB" baseline="0" noProof="0" dirty="0"/>
              <a:t>     </a:t>
            </a:r>
            <a:r>
              <a:rPr lang="en-GB" noProof="0" dirty="0"/>
              <a:t>and</a:t>
            </a:r>
            <a:r>
              <a:rPr lang="en-GB" baseline="0" noProof="0" dirty="0"/>
              <a:t> to the </a:t>
            </a:r>
            <a:r>
              <a:rPr lang="en-GB" b="1" baseline="0" noProof="0" dirty="0"/>
              <a:t>CPD </a:t>
            </a:r>
            <a:r>
              <a:rPr lang="en-GB" b="0" baseline="0" noProof="0" dirty="0"/>
              <a:t>opportunities to improve their </a:t>
            </a:r>
            <a:r>
              <a:rPr lang="en-GB" b="1" baseline="0" noProof="0" dirty="0"/>
              <a:t>DSC, </a:t>
            </a:r>
            <a:r>
              <a:rPr lang="en-GB" baseline="0" noProof="0" dirty="0"/>
              <a:t>for a example for confident and effective use of DOL options</a:t>
            </a:r>
          </a:p>
          <a:p>
            <a:pPr marL="165432" indent="-165432">
              <a:buFontTx/>
              <a:buChar char="-"/>
            </a:pPr>
            <a:r>
              <a:rPr lang="en-GB" noProof="0" dirty="0"/>
              <a:t>Use of </a:t>
            </a:r>
            <a:r>
              <a:rPr lang="en-GB" b="1" noProof="0" dirty="0"/>
              <a:t>DOL in I-VET </a:t>
            </a:r>
            <a:r>
              <a:rPr lang="en-GB" noProof="0" dirty="0"/>
              <a:t>focusing on </a:t>
            </a:r>
            <a:r>
              <a:rPr lang="en-GB" b="1" noProof="0" dirty="0"/>
              <a:t>school-based settings</a:t>
            </a:r>
            <a:endParaRPr lang="en-GB" noProof="0" dirty="0"/>
          </a:p>
          <a:p>
            <a:pPr marL="165432" indent="-165432">
              <a:buFontTx/>
              <a:buChar char="-"/>
            </a:pPr>
            <a:r>
              <a:rPr lang="en-GB" noProof="0" dirty="0"/>
              <a:t>Use of </a:t>
            </a:r>
            <a:r>
              <a:rPr lang="en-GB" b="1" noProof="0" dirty="0"/>
              <a:t>DOL in C-VET</a:t>
            </a:r>
            <a:r>
              <a:rPr lang="en-GB" noProof="0" dirty="0"/>
              <a:t>,</a:t>
            </a:r>
            <a:r>
              <a:rPr lang="en-GB" b="1" baseline="0" noProof="0" dirty="0"/>
              <a:t> for example </a:t>
            </a:r>
            <a:r>
              <a:rPr lang="en-GB" baseline="0" noProof="0" dirty="0"/>
              <a:t>people in the workplace upskilling and reskilling of people in workplace</a:t>
            </a:r>
          </a:p>
          <a:p>
            <a:pPr marL="165432" indent="-165432">
              <a:buFontTx/>
              <a:buChar char="-"/>
            </a:pPr>
            <a:endParaRPr lang="en-GB" b="1" noProof="0" dirty="0"/>
          </a:p>
          <a:p>
            <a:r>
              <a:rPr lang="en-GB" b="1" noProof="0" dirty="0"/>
              <a:t>Looking at these 4 elements,</a:t>
            </a:r>
            <a:r>
              <a:rPr lang="en-GB" b="0" baseline="0" noProof="0" dirty="0"/>
              <a:t> the experts analysed</a:t>
            </a:r>
            <a:endParaRPr lang="en-GB" b="1" baseline="0" noProof="0" dirty="0"/>
          </a:p>
          <a:p>
            <a:endParaRPr lang="en-GB" b="1" noProof="0" dirty="0"/>
          </a:p>
          <a:p>
            <a:pPr marL="165432" indent="-165432">
              <a:buFontTx/>
              <a:buChar char="-"/>
            </a:pPr>
            <a:r>
              <a:rPr lang="en-GB" b="0" noProof="0" dirty="0"/>
              <a:t>Existing </a:t>
            </a:r>
            <a:r>
              <a:rPr lang="en-GB" b="1" noProof="0" dirty="0"/>
              <a:t>education policies</a:t>
            </a:r>
            <a:r>
              <a:rPr lang="en-GB" b="1" baseline="0" noProof="0" dirty="0"/>
              <a:t> </a:t>
            </a:r>
          </a:p>
          <a:p>
            <a:pPr marL="0" indent="0">
              <a:buFontTx/>
              <a:buNone/>
            </a:pPr>
            <a:r>
              <a:rPr lang="en-GB" b="1" baseline="0" noProof="0" dirty="0"/>
              <a:t>     </a:t>
            </a:r>
            <a:r>
              <a:rPr lang="en-GB" b="0" noProof="0" dirty="0"/>
              <a:t>for example:</a:t>
            </a:r>
            <a:r>
              <a:rPr lang="en-GB" b="0" baseline="0" noProof="0" dirty="0"/>
              <a:t> </a:t>
            </a:r>
            <a:r>
              <a:rPr lang="en-GB" b="0" noProof="0" dirty="0"/>
              <a:t>are policy</a:t>
            </a:r>
            <a:r>
              <a:rPr lang="en-GB" b="0" baseline="0" noProof="0" dirty="0"/>
              <a:t> simply </a:t>
            </a:r>
            <a:r>
              <a:rPr lang="en-GB" b="1" baseline="0" noProof="0" dirty="0"/>
              <a:t>promoting digital learning or aiming to embed </a:t>
            </a:r>
            <a:r>
              <a:rPr lang="en-GB" b="1" baseline="0" noProof="0" dirty="0" err="1"/>
              <a:t>digita</a:t>
            </a:r>
            <a:r>
              <a:rPr lang="en-GB" b="1" baseline="0" noProof="0" dirty="0"/>
              <a:t> learning in VET?</a:t>
            </a:r>
            <a:r>
              <a:rPr lang="en-GB" b="0" baseline="0" noProof="0" dirty="0"/>
              <a:t> </a:t>
            </a:r>
          </a:p>
          <a:p>
            <a:pPr marL="171450" indent="-171450">
              <a:buFontTx/>
              <a:buChar char="-"/>
            </a:pPr>
            <a:r>
              <a:rPr lang="en-GB" b="0" baseline="0" noProof="0" dirty="0"/>
              <a:t>Existing </a:t>
            </a:r>
            <a:r>
              <a:rPr lang="en-GB" b="1" baseline="0" noProof="0" dirty="0"/>
              <a:t>ICT Qualifications in I-VET</a:t>
            </a:r>
          </a:p>
          <a:p>
            <a:pPr marL="171450" indent="-171450">
              <a:buFontTx/>
              <a:buChar char="-"/>
            </a:pPr>
            <a:r>
              <a:rPr lang="en-GB" b="0" baseline="0" noProof="0" dirty="0"/>
              <a:t>Identified </a:t>
            </a:r>
            <a:r>
              <a:rPr lang="en-GB" b="1" baseline="0" noProof="0" dirty="0"/>
              <a:t>real examples of DOL</a:t>
            </a:r>
          </a:p>
          <a:p>
            <a:pPr marL="171450" indent="-171450">
              <a:buFontTx/>
              <a:buChar char="-"/>
            </a:pPr>
            <a:r>
              <a:rPr lang="en-GB" b="1" baseline="0" noProof="0" dirty="0"/>
              <a:t>Key data and statistics, although little monitoring </a:t>
            </a:r>
            <a:r>
              <a:rPr lang="en-GB" b="0" baseline="0" noProof="0" dirty="0"/>
              <a:t>in VET is </a:t>
            </a:r>
            <a:r>
              <a:rPr lang="en-GB" b="0" baseline="0" noProof="0" dirty="0" err="1"/>
              <a:t>regualrlay</a:t>
            </a:r>
            <a:r>
              <a:rPr lang="en-GB" b="0" baseline="0" noProof="0" dirty="0"/>
              <a:t> </a:t>
            </a:r>
            <a:r>
              <a:rPr lang="en-GB" b="0" baseline="0" noProof="0" dirty="0" err="1"/>
              <a:t>occuring</a:t>
            </a:r>
            <a:endParaRPr lang="en-GB" b="1" baseline="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9</a:t>
            </a:fld>
            <a:endParaRPr lang="en-GB"/>
          </a:p>
        </p:txBody>
      </p:sp>
    </p:spTree>
    <p:extLst>
      <p:ext uri="{BB962C8B-B14F-4D97-AF65-F5344CB8AC3E}">
        <p14:creationId xmlns:p14="http://schemas.microsoft.com/office/powerpoint/2010/main" val="2460153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61A9150-DCDC-4714-9AFE-14F48CEE772A}"/>
              </a:ext>
            </a:extLst>
          </p:cNvPr>
          <p:cNvSpPr>
            <a:spLocks noGrp="1"/>
          </p:cNvSpPr>
          <p:nvPr>
            <p:ph type="pic" sz="quarter" idx="12"/>
          </p:nvPr>
        </p:nvSpPr>
        <p:spPr>
          <a:xfrm>
            <a:off x="3275856" y="0"/>
            <a:ext cx="5868144" cy="5143500"/>
          </a:xfrm>
          <a:custGeom>
            <a:avLst/>
            <a:gdLst>
              <a:gd name="connsiteX0" fmla="*/ 4381580 w 5868144"/>
              <a:gd name="connsiteY0" fmla="*/ 0 h 5143500"/>
              <a:gd name="connsiteX1" fmla="*/ 5868144 w 5868144"/>
              <a:gd name="connsiteY1" fmla="*/ 0 h 5143500"/>
              <a:gd name="connsiteX2" fmla="*/ 5868144 w 5868144"/>
              <a:gd name="connsiteY2" fmla="*/ 5143500 h 5143500"/>
              <a:gd name="connsiteX3" fmla="*/ 5322399 w 5868144"/>
              <a:gd name="connsiteY3" fmla="*/ 5143500 h 5143500"/>
              <a:gd name="connsiteX4" fmla="*/ 5299641 w 5868144"/>
              <a:gd name="connsiteY4" fmla="*/ 5126114 h 5143500"/>
              <a:gd name="connsiteX5" fmla="*/ 5276883 w 5868144"/>
              <a:gd name="connsiteY5" fmla="*/ 5143500 h 5143500"/>
              <a:gd name="connsiteX6" fmla="*/ 2792145 w 5868144"/>
              <a:gd name="connsiteY6" fmla="*/ 5143500 h 5143500"/>
              <a:gd name="connsiteX7" fmla="*/ 3275390 w 5868144"/>
              <a:gd name="connsiteY7" fmla="*/ 3579725 h 5143500"/>
              <a:gd name="connsiteX8" fmla="*/ 0 w 5868144"/>
              <a:gd name="connsiteY8" fmla="*/ 1077586 h 5143500"/>
              <a:gd name="connsiteX9" fmla="*/ 4048585 w 5868144"/>
              <a:gd name="connsiteY9" fmla="*/ 107761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43500">
                <a:moveTo>
                  <a:pt x="4381580" y="0"/>
                </a:moveTo>
                <a:lnTo>
                  <a:pt x="5868144" y="0"/>
                </a:lnTo>
                <a:lnTo>
                  <a:pt x="5868144" y="5143500"/>
                </a:lnTo>
                <a:lnTo>
                  <a:pt x="5322399" y="5143500"/>
                </a:lnTo>
                <a:lnTo>
                  <a:pt x="5299641" y="5126114"/>
                </a:lnTo>
                <a:lnTo>
                  <a:pt x="5276883" y="5143500"/>
                </a:lnTo>
                <a:lnTo>
                  <a:pt x="2792145" y="5143500"/>
                </a:lnTo>
                <a:lnTo>
                  <a:pt x="3275390" y="3579725"/>
                </a:lnTo>
                <a:lnTo>
                  <a:pt x="0" y="1077586"/>
                </a:lnTo>
                <a:lnTo>
                  <a:pt x="4048585" y="1077615"/>
                </a:lnTo>
                <a:close/>
              </a:path>
            </a:pathLst>
          </a:custGeom>
          <a:solidFill>
            <a:schemeClr val="bg1">
              <a:lumMod val="85000"/>
            </a:schemeClr>
          </a:solidFill>
        </p:spPr>
        <p:txBody>
          <a:bodyPr wrap="square" rIns="360000" anchor="ctr">
            <a:noAutofit/>
          </a:bodyPr>
          <a:lstStyle>
            <a:lvl1pPr algn="r">
              <a:defRPr/>
            </a:lvl1pPr>
          </a:lstStyle>
          <a:p>
            <a:endParaRPr lang="en-GB"/>
          </a:p>
        </p:txBody>
      </p:sp>
      <p:pic>
        <p:nvPicPr>
          <p:cNvPr id="12" name="Picture 11">
            <a:extLst>
              <a:ext uri="{FF2B5EF4-FFF2-40B4-BE49-F238E27FC236}">
                <a16:creationId xmlns:a16="http://schemas.microsoft.com/office/drawing/2014/main" id="{899118AF-EBC4-4B22-8C3E-5A5F513AD2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grpSp>
        <p:nvGrpSpPr>
          <p:cNvPr id="13" name="Group 12">
            <a:extLst>
              <a:ext uri="{FF2B5EF4-FFF2-40B4-BE49-F238E27FC236}">
                <a16:creationId xmlns:a16="http://schemas.microsoft.com/office/drawing/2014/main" id="{E560BBEA-C99D-4270-ACDF-0B688598F013}"/>
              </a:ext>
            </a:extLst>
          </p:cNvPr>
          <p:cNvGrpSpPr/>
          <p:nvPr userDrawn="1"/>
        </p:nvGrpSpPr>
        <p:grpSpPr>
          <a:xfrm>
            <a:off x="214285" y="1393814"/>
            <a:ext cx="2710181" cy="1437956"/>
            <a:chOff x="176857" y="1420444"/>
            <a:chExt cx="3394376" cy="1800972"/>
          </a:xfrm>
        </p:grpSpPr>
        <p:pic>
          <p:nvPicPr>
            <p:cNvPr id="14" name="Picture 13">
              <a:extLst>
                <a:ext uri="{FF2B5EF4-FFF2-40B4-BE49-F238E27FC236}">
                  <a16:creationId xmlns:a16="http://schemas.microsoft.com/office/drawing/2014/main" id="{46E53BF5-1C73-4813-BA4F-1D9B1B5CC524}"/>
                </a:ext>
              </a:extLst>
            </p:cNvPr>
            <p:cNvPicPr>
              <a:picLocks noChangeAspect="1"/>
            </p:cNvPicPr>
            <p:nvPr/>
          </p:nvPicPr>
          <p:blipFill rotWithShape="1">
            <a:blip r:embed="rId3">
              <a:extLst>
                <a:ext uri="{28A0092B-C50C-407E-A947-70E740481C1C}">
                  <a14:useLocalDpi xmlns:a14="http://schemas.microsoft.com/office/drawing/2010/main" val="0"/>
                </a:ext>
              </a:extLst>
            </a:blip>
            <a:srcRect l="3773" t="31958" r="66264" b="57413"/>
            <a:stretch/>
          </p:blipFill>
          <p:spPr>
            <a:xfrm>
              <a:off x="176857" y="1420444"/>
              <a:ext cx="2738959" cy="546705"/>
            </a:xfrm>
            <a:prstGeom prst="rect">
              <a:avLst/>
            </a:prstGeom>
          </p:spPr>
        </p:pic>
        <p:pic>
          <p:nvPicPr>
            <p:cNvPr id="15" name="Picture 14">
              <a:extLst>
                <a:ext uri="{FF2B5EF4-FFF2-40B4-BE49-F238E27FC236}">
                  <a16:creationId xmlns:a16="http://schemas.microsoft.com/office/drawing/2014/main" id="{D8B5A496-E524-4D10-BE19-37D1C557D9D9}"/>
                </a:ext>
              </a:extLst>
            </p:cNvPr>
            <p:cNvPicPr>
              <a:picLocks noChangeAspect="1"/>
            </p:cNvPicPr>
            <p:nvPr/>
          </p:nvPicPr>
          <p:blipFill rotWithShape="1">
            <a:blip r:embed="rId3">
              <a:extLst>
                <a:ext uri="{28A0092B-C50C-407E-A947-70E740481C1C}">
                  <a14:useLocalDpi xmlns:a14="http://schemas.microsoft.com/office/drawing/2010/main" val="0"/>
                </a:ext>
              </a:extLst>
            </a:blip>
            <a:srcRect l="33418" t="31099" r="39011" b="56950"/>
            <a:stretch/>
          </p:blipFill>
          <p:spPr>
            <a:xfrm>
              <a:off x="317080" y="1985777"/>
              <a:ext cx="2520281" cy="614710"/>
            </a:xfrm>
            <a:prstGeom prst="rect">
              <a:avLst/>
            </a:prstGeom>
          </p:spPr>
        </p:pic>
        <p:pic>
          <p:nvPicPr>
            <p:cNvPr id="16" name="Picture 15">
              <a:extLst>
                <a:ext uri="{FF2B5EF4-FFF2-40B4-BE49-F238E27FC236}">
                  <a16:creationId xmlns:a16="http://schemas.microsoft.com/office/drawing/2014/main" id="{EAFA6E2E-4729-45CE-8759-EA45A67DADB2}"/>
                </a:ext>
              </a:extLst>
            </p:cNvPr>
            <p:cNvPicPr>
              <a:picLocks noChangeAspect="1"/>
            </p:cNvPicPr>
            <p:nvPr/>
          </p:nvPicPr>
          <p:blipFill rotWithShape="1">
            <a:blip r:embed="rId3">
              <a:extLst>
                <a:ext uri="{28A0092B-C50C-407E-A947-70E740481C1C}">
                  <a14:useLocalDpi xmlns:a14="http://schemas.microsoft.com/office/drawing/2010/main" val="0"/>
                </a:ext>
              </a:extLst>
            </a:blip>
            <a:srcRect l="60271" t="30718" r="3108" b="57104"/>
            <a:stretch/>
          </p:blipFill>
          <p:spPr>
            <a:xfrm>
              <a:off x="223675" y="2595006"/>
              <a:ext cx="3347558" cy="626410"/>
            </a:xfrm>
            <a:prstGeom prst="rect">
              <a:avLst/>
            </a:prstGeom>
          </p:spPr>
        </p:pic>
      </p:grpSp>
      <p:sp>
        <p:nvSpPr>
          <p:cNvPr id="18" name="Text Placeholder 17">
            <a:extLst>
              <a:ext uri="{FF2B5EF4-FFF2-40B4-BE49-F238E27FC236}">
                <a16:creationId xmlns:a16="http://schemas.microsoft.com/office/drawing/2014/main" id="{1677D912-BC17-44AB-A788-A13D546F5A53}"/>
              </a:ext>
            </a:extLst>
          </p:cNvPr>
          <p:cNvSpPr>
            <a:spLocks noGrp="1"/>
          </p:cNvSpPr>
          <p:nvPr>
            <p:ph type="body" sz="quarter" idx="10"/>
          </p:nvPr>
        </p:nvSpPr>
        <p:spPr>
          <a:xfrm>
            <a:off x="348463" y="2897540"/>
            <a:ext cx="4206875" cy="538162"/>
          </a:xfrm>
        </p:spPr>
        <p:txBody>
          <a:bodyPr>
            <a:normAutofit/>
          </a:bodyPr>
          <a:lstStyle>
            <a:lvl1pPr>
              <a:defRPr sz="1800">
                <a:solidFill>
                  <a:schemeClr val="bg1"/>
                </a:solidFill>
              </a:defRPr>
            </a:lvl1pPr>
          </a:lstStyle>
          <a:p>
            <a:pPr lvl="0"/>
            <a:r>
              <a:rPr lang="en-US" dirty="0"/>
              <a:t>Edit Master text styles</a:t>
            </a:r>
          </a:p>
        </p:txBody>
      </p:sp>
      <p:pic>
        <p:nvPicPr>
          <p:cNvPr id="20" name="Picture 19">
            <a:extLst>
              <a:ext uri="{FF2B5EF4-FFF2-40B4-BE49-F238E27FC236}">
                <a16:creationId xmlns:a16="http://schemas.microsoft.com/office/drawing/2014/main" id="{5BD02FE3-86AB-483A-B562-293D40B29D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5983" y="4166963"/>
            <a:ext cx="1062176" cy="859675"/>
          </a:xfrm>
          <a:prstGeom prst="rect">
            <a:avLst/>
          </a:prstGeom>
        </p:spPr>
      </p:pic>
      <p:sp>
        <p:nvSpPr>
          <p:cNvPr id="23" name="Text Placeholder 22">
            <a:extLst>
              <a:ext uri="{FF2B5EF4-FFF2-40B4-BE49-F238E27FC236}">
                <a16:creationId xmlns:a16="http://schemas.microsoft.com/office/drawing/2014/main" id="{0F45A45B-EBBF-4A9F-BBCD-CF5435CE63EC}"/>
              </a:ext>
            </a:extLst>
          </p:cNvPr>
          <p:cNvSpPr>
            <a:spLocks noGrp="1"/>
          </p:cNvSpPr>
          <p:nvPr>
            <p:ph type="body" sz="quarter" idx="11"/>
          </p:nvPr>
        </p:nvSpPr>
        <p:spPr>
          <a:xfrm>
            <a:off x="348463" y="3602038"/>
            <a:ext cx="4222750" cy="481012"/>
          </a:xfrm>
        </p:spPr>
        <p:txBody>
          <a:bodyPr>
            <a:normAutofit/>
          </a:bodyPr>
          <a:lstStyle>
            <a:lvl1pPr>
              <a:spcBef>
                <a:spcPts val="0"/>
              </a:spcBef>
              <a:spcAft>
                <a:spcPts val="0"/>
              </a:spcAft>
              <a:defRPr sz="14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459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pos="43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33F30-EC7D-4A86-804A-F7567CB62F70}"/>
              </a:ext>
            </a:extLst>
          </p:cNvPr>
          <p:cNvSpPr>
            <a:spLocks noGrp="1"/>
          </p:cNvSpPr>
          <p:nvPr>
            <p:ph type="title"/>
          </p:nvPr>
        </p:nvSpPr>
        <p:spPr>
          <a:xfrm>
            <a:off x="365126" y="435117"/>
            <a:ext cx="3990850" cy="708613"/>
          </a:xfrm>
        </p:spPr>
        <p:txBody>
          <a:bodyPr>
            <a:normAutofit/>
          </a:bodyPr>
          <a:lstStyle>
            <a:lvl1pPr>
              <a:defRPr sz="2000"/>
            </a:lvl1pPr>
          </a:lstStyle>
          <a:p>
            <a:r>
              <a:rPr lang="en-US" dirty="0"/>
              <a:t>Click to edit Master title style</a:t>
            </a:r>
            <a:endParaRPr lang="en-GB" dirty="0"/>
          </a:p>
        </p:txBody>
      </p:sp>
      <p:sp>
        <p:nvSpPr>
          <p:cNvPr id="3" name="Rectangle 2">
            <a:extLst>
              <a:ext uri="{FF2B5EF4-FFF2-40B4-BE49-F238E27FC236}">
                <a16:creationId xmlns:a16="http://schemas.microsoft.com/office/drawing/2014/main" id="{B061C6E3-BB03-45B3-BA28-C3ADD4154254}"/>
              </a:ext>
            </a:extLst>
          </p:cNvPr>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real"/>
              <a:ea typeface="+mn-ea"/>
              <a:cs typeface="+mn-cs"/>
            </a:endParaRPr>
          </a:p>
        </p:txBody>
      </p:sp>
      <p:sp>
        <p:nvSpPr>
          <p:cNvPr id="4" name="Freeform: Shape 3">
            <a:extLst>
              <a:ext uri="{FF2B5EF4-FFF2-40B4-BE49-F238E27FC236}">
                <a16:creationId xmlns:a16="http://schemas.microsoft.com/office/drawing/2014/main" id="{7894DB34-CDDF-4C75-9236-3075A7B7246E}"/>
              </a:ext>
            </a:extLst>
          </p:cNvPr>
          <p:cNvSpPr/>
          <p:nvPr userDrawn="1"/>
        </p:nvSpPr>
        <p:spPr>
          <a:xfrm flipH="1">
            <a:off x="4990314" y="1"/>
            <a:ext cx="4153686" cy="5143499"/>
          </a:xfrm>
          <a:custGeom>
            <a:avLst/>
            <a:gdLst>
              <a:gd name="connsiteX0" fmla="*/ 290616 w 4153686"/>
              <a:gd name="connsiteY0" fmla="*/ 0 h 5143499"/>
              <a:gd name="connsiteX1" fmla="*/ 0 w 4153686"/>
              <a:gd name="connsiteY1" fmla="*/ 0 h 5143499"/>
              <a:gd name="connsiteX2" fmla="*/ 0 w 4153686"/>
              <a:gd name="connsiteY2" fmla="*/ 5134864 h 5143499"/>
              <a:gd name="connsiteX3" fmla="*/ 11304 w 4153686"/>
              <a:gd name="connsiteY3" fmla="*/ 5143499 h 5143499"/>
              <a:gd name="connsiteX4" fmla="*/ 1880046 w 4153686"/>
              <a:gd name="connsiteY4" fmla="*/ 5143499 h 5143499"/>
              <a:gd name="connsiteX5" fmla="*/ 1409248 w 4153686"/>
              <a:gd name="connsiteY5" fmla="*/ 3620001 h 5143499"/>
              <a:gd name="connsiteX6" fmla="*/ 4153686 w 4153686"/>
              <a:gd name="connsiteY6" fmla="*/ 1523467 h 5143499"/>
              <a:gd name="connsiteX7" fmla="*/ 761390 w 4153686"/>
              <a:gd name="connsiteY7" fmla="*/ 152349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3686" h="5143499">
                <a:moveTo>
                  <a:pt x="290616" y="0"/>
                </a:moveTo>
                <a:lnTo>
                  <a:pt x="0" y="0"/>
                </a:lnTo>
                <a:lnTo>
                  <a:pt x="0" y="5134864"/>
                </a:lnTo>
                <a:lnTo>
                  <a:pt x="11304" y="5143499"/>
                </a:lnTo>
                <a:lnTo>
                  <a:pt x="1880046" y="5143499"/>
                </a:lnTo>
                <a:lnTo>
                  <a:pt x="1409248" y="3620001"/>
                </a:lnTo>
                <a:lnTo>
                  <a:pt x="4153686" y="1523467"/>
                </a:lnTo>
                <a:lnTo>
                  <a:pt x="761390" y="1523491"/>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26DB7291-E93A-47BD-A511-1AC68590DB8A}"/>
              </a:ext>
            </a:extLst>
          </p:cNvPr>
          <p:cNvPicPr>
            <a:picLocks noChangeAspect="1"/>
          </p:cNvPicPr>
          <p:nvPr userDrawn="1"/>
        </p:nvPicPr>
        <p:blipFill>
          <a:blip r:embed="rId2"/>
          <a:stretch>
            <a:fillRect/>
          </a:stretch>
        </p:blipFill>
        <p:spPr>
          <a:xfrm>
            <a:off x="4990314" y="1131589"/>
            <a:ext cx="456167" cy="320287"/>
          </a:xfrm>
          <a:prstGeom prst="rect">
            <a:avLst/>
          </a:prstGeom>
        </p:spPr>
      </p:pic>
      <p:pic>
        <p:nvPicPr>
          <p:cNvPr id="6" name="Picture 5">
            <a:extLst>
              <a:ext uri="{FF2B5EF4-FFF2-40B4-BE49-F238E27FC236}">
                <a16:creationId xmlns:a16="http://schemas.microsoft.com/office/drawing/2014/main" id="{07C388D8-6741-4D49-8A0E-7BA7345A2FAE}"/>
              </a:ext>
            </a:extLst>
          </p:cNvPr>
          <p:cNvPicPr>
            <a:picLocks noChangeAspect="1"/>
          </p:cNvPicPr>
          <p:nvPr userDrawn="1"/>
        </p:nvPicPr>
        <p:blipFill>
          <a:blip r:embed="rId3"/>
          <a:stretch>
            <a:fillRect/>
          </a:stretch>
        </p:blipFill>
        <p:spPr>
          <a:xfrm>
            <a:off x="8341488" y="3579862"/>
            <a:ext cx="459612" cy="322706"/>
          </a:xfrm>
          <a:prstGeom prst="rect">
            <a:avLst/>
          </a:prstGeom>
        </p:spPr>
      </p:pic>
      <p:sp>
        <p:nvSpPr>
          <p:cNvPr id="9" name="Text Placeholder 8">
            <a:extLst>
              <a:ext uri="{FF2B5EF4-FFF2-40B4-BE49-F238E27FC236}">
                <a16:creationId xmlns:a16="http://schemas.microsoft.com/office/drawing/2014/main" id="{67D43D85-E2A9-454D-A1BA-E7874BF4B078}"/>
              </a:ext>
            </a:extLst>
          </p:cNvPr>
          <p:cNvSpPr>
            <a:spLocks noGrp="1"/>
          </p:cNvSpPr>
          <p:nvPr>
            <p:ph type="body" sz="quarter" idx="10"/>
          </p:nvPr>
        </p:nvSpPr>
        <p:spPr>
          <a:xfrm>
            <a:off x="4800600" y="1563689"/>
            <a:ext cx="4114800" cy="1941512"/>
          </a:xfrm>
        </p:spPr>
        <p:txBody>
          <a:bodyPr>
            <a:normAutofit/>
          </a:bodyPr>
          <a:lstStyle>
            <a:lvl1pPr algn="ctr">
              <a:defRPr sz="2000" b="1">
                <a:solidFill>
                  <a:schemeClr val="bg1"/>
                </a:solidFill>
              </a:defRPr>
            </a:lvl1pPr>
            <a:lvl2pPr marL="0" indent="0">
              <a:buNone/>
              <a:defRPr/>
            </a:lvl2pPr>
          </a:lstStyle>
          <a:p>
            <a:pPr lvl="0"/>
            <a:r>
              <a:rPr lang="en-US" dirty="0"/>
              <a:t>Edit Master text styles</a:t>
            </a:r>
          </a:p>
        </p:txBody>
      </p:sp>
      <p:sp>
        <p:nvSpPr>
          <p:cNvPr id="12" name="Text Placeholder 11">
            <a:extLst>
              <a:ext uri="{FF2B5EF4-FFF2-40B4-BE49-F238E27FC236}">
                <a16:creationId xmlns:a16="http://schemas.microsoft.com/office/drawing/2014/main" id="{56050808-E3C5-4EDD-B122-62362ADD2CE3}"/>
              </a:ext>
            </a:extLst>
          </p:cNvPr>
          <p:cNvSpPr>
            <a:spLocks noGrp="1"/>
          </p:cNvSpPr>
          <p:nvPr>
            <p:ph type="body" sz="quarter" idx="11"/>
          </p:nvPr>
        </p:nvSpPr>
        <p:spPr>
          <a:xfrm>
            <a:off x="365126" y="1203959"/>
            <a:ext cx="3990850" cy="30235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5E2AF3C6-8A04-43A1-91D5-6D76858ED29C}"/>
              </a:ext>
            </a:extLst>
          </p:cNvPr>
          <p:cNvSpPr>
            <a:spLocks noGrp="1"/>
          </p:cNvSpPr>
          <p:nvPr>
            <p:ph type="sldNum" sz="quarter" idx="12"/>
          </p:nvPr>
        </p:nvSpPr>
        <p:spPr/>
        <p:txBody>
          <a:bodyPr/>
          <a:lstStyle>
            <a:lvl1pPr>
              <a:defRPr>
                <a:solidFill>
                  <a:schemeClr val="bg1"/>
                </a:solidFill>
              </a:defRPr>
            </a:lvl1pPr>
          </a:lstStyle>
          <a:p>
            <a:fld id="{BA7DDD0C-F7B3-44FD-8FF2-ED85422D685B}" type="slidenum">
              <a:rPr lang="en-GB" smtClean="0"/>
              <a:pPr/>
              <a:t>‹#›</a:t>
            </a:fld>
            <a:endParaRPr lang="en-GB" dirty="0"/>
          </a:p>
        </p:txBody>
      </p:sp>
      <p:sp>
        <p:nvSpPr>
          <p:cNvPr id="8" name="Footer Placeholder 7">
            <a:extLst>
              <a:ext uri="{FF2B5EF4-FFF2-40B4-BE49-F238E27FC236}">
                <a16:creationId xmlns:a16="http://schemas.microsoft.com/office/drawing/2014/main" id="{EA4F747C-0622-4439-AE0D-65BEC95553EC}"/>
              </a:ext>
            </a:extLst>
          </p:cNvPr>
          <p:cNvSpPr>
            <a:spLocks noGrp="1"/>
          </p:cNvSpPr>
          <p:nvPr>
            <p:ph type="ftr" sz="quarter" idx="13"/>
          </p:nvPr>
        </p:nvSpPr>
        <p:spPr/>
        <p:txBody>
          <a:bodyPr/>
          <a:lstStyle>
            <a:lvl1pPr>
              <a:defRPr>
                <a:solidFill>
                  <a:schemeClr val="bg1"/>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266854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a:off x="482964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 name="Content Placeholder 2">
            <a:extLst>
              <a:ext uri="{FF2B5EF4-FFF2-40B4-BE49-F238E27FC236}">
                <a16:creationId xmlns:a16="http://schemas.microsoft.com/office/drawing/2014/main" id="{98541EC0-8590-426C-B9ED-DD806B9E067B}"/>
              </a:ext>
            </a:extLst>
          </p:cNvPr>
          <p:cNvSpPr>
            <a:spLocks noGrp="1"/>
          </p:cNvSpPr>
          <p:nvPr>
            <p:ph sz="quarter" idx="14"/>
          </p:nvPr>
        </p:nvSpPr>
        <p:spPr>
          <a:xfrm>
            <a:off x="4572000" y="1143000"/>
            <a:ext cx="4206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7" name="Slide Number Placeholder 6">
            <a:extLst>
              <a:ext uri="{FF2B5EF4-FFF2-40B4-BE49-F238E27FC236}">
                <a16:creationId xmlns:a16="http://schemas.microsoft.com/office/drawing/2014/main" id="{5B310484-E012-45C2-9548-2764C062D598}"/>
              </a:ext>
            </a:extLst>
          </p:cNvPr>
          <p:cNvSpPr>
            <a:spLocks noGrp="1"/>
          </p:cNvSpPr>
          <p:nvPr>
            <p:ph type="sldNum" sz="quarter" idx="15"/>
          </p:nvPr>
        </p:nvSpPr>
        <p:spPr/>
        <p:txBody>
          <a:bodyPr/>
          <a:lstStyle/>
          <a:p>
            <a:fld id="{BA7DDD0C-F7B3-44FD-8FF2-ED85422D685B}" type="slidenum">
              <a:rPr lang="en-GB" smtClean="0"/>
              <a:pPr/>
              <a:t>‹#›</a:t>
            </a:fld>
            <a:endParaRPr lang="en-GB" dirty="0"/>
          </a:p>
        </p:txBody>
      </p:sp>
      <p:sp>
        <p:nvSpPr>
          <p:cNvPr id="2" name="Footer Placeholder 1">
            <a:extLst>
              <a:ext uri="{FF2B5EF4-FFF2-40B4-BE49-F238E27FC236}">
                <a16:creationId xmlns:a16="http://schemas.microsoft.com/office/drawing/2014/main" id="{74B01FCF-FEB0-48A2-B1C4-C0FD31E2E4C9}"/>
              </a:ext>
            </a:extLst>
          </p:cNvPr>
          <p:cNvSpPr>
            <a:spLocks noGrp="1"/>
          </p:cNvSpPr>
          <p:nvPr>
            <p:ph type="ftr" sz="quarter" idx="16"/>
          </p:nvPr>
        </p:nvSpPr>
        <p:spPr/>
        <p:txBody>
          <a:bodyPr/>
          <a:lstStyle/>
          <a:p>
            <a:r>
              <a:rPr lang="en-US"/>
              <a:t>Digital skills and online learning in Ukraine</a:t>
            </a:r>
            <a:endParaRPr lang="en-GB" dirty="0"/>
          </a:p>
        </p:txBody>
      </p:sp>
      <p:sp>
        <p:nvSpPr>
          <p:cNvPr id="9" name="Text Placeholder 11">
            <a:extLst>
              <a:ext uri="{FF2B5EF4-FFF2-40B4-BE49-F238E27FC236}">
                <a16:creationId xmlns:a16="http://schemas.microsoft.com/office/drawing/2014/main" id="{49B46601-6F4F-461B-99F8-9195194AADEC}"/>
              </a:ext>
            </a:extLst>
          </p:cNvPr>
          <p:cNvSpPr>
            <a:spLocks noGrp="1"/>
          </p:cNvSpPr>
          <p:nvPr>
            <p:ph type="body" sz="quarter" idx="11"/>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94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i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flipH="1">
            <a:off x="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9" name="Picture Placeholder 12">
            <a:extLst>
              <a:ext uri="{FF2B5EF4-FFF2-40B4-BE49-F238E27FC236}">
                <a16:creationId xmlns:a16="http://schemas.microsoft.com/office/drawing/2014/main" id="{73842F04-49F1-4824-BF21-112FD365F21E}"/>
              </a:ext>
            </a:extLst>
          </p:cNvPr>
          <p:cNvSpPr>
            <a:spLocks noGrp="1"/>
          </p:cNvSpPr>
          <p:nvPr>
            <p:ph type="pic" sz="quarter" idx="11"/>
          </p:nvPr>
        </p:nvSpPr>
        <p:spPr>
          <a:xfrm>
            <a:off x="4572000" y="0"/>
            <a:ext cx="4572000" cy="5143500"/>
          </a:xfrm>
          <a:solidFill>
            <a:schemeClr val="bg1">
              <a:lumMod val="50000"/>
              <a:alpha val="46000"/>
            </a:schemeClr>
          </a:solidFill>
        </p:spPr>
        <p:txBody>
          <a:bodyPr tIns="540000" anchor="ctr"/>
          <a:lstStyle>
            <a:lvl1pPr algn="ctr">
              <a:defRPr>
                <a:solidFill>
                  <a:schemeClr val="tx1"/>
                </a:solidFill>
              </a:defRPr>
            </a:lvl1pPr>
          </a:lstStyle>
          <a:p>
            <a:endParaRPr lang="en-GB" dirty="0"/>
          </a:p>
        </p:txBody>
      </p:sp>
      <p:sp>
        <p:nvSpPr>
          <p:cNvPr id="2" name="Footer Placeholder 1">
            <a:extLst>
              <a:ext uri="{FF2B5EF4-FFF2-40B4-BE49-F238E27FC236}">
                <a16:creationId xmlns:a16="http://schemas.microsoft.com/office/drawing/2014/main" id="{941F1A25-D163-4557-81EF-3BFD0338EB1F}"/>
              </a:ext>
            </a:extLst>
          </p:cNvPr>
          <p:cNvSpPr>
            <a:spLocks noGrp="1"/>
          </p:cNvSpPr>
          <p:nvPr>
            <p:ph type="ftr" sz="quarter" idx="13"/>
          </p:nvPr>
        </p:nvSpPr>
        <p:spPr/>
        <p:txBody>
          <a:bodyPr/>
          <a:lstStyle/>
          <a:p>
            <a:r>
              <a:rPr lang="en-US"/>
              <a:t>Digital skills and online learning in Ukraine</a:t>
            </a:r>
            <a:endParaRPr lang="en-GB" dirty="0"/>
          </a:p>
        </p:txBody>
      </p:sp>
      <p:sp>
        <p:nvSpPr>
          <p:cNvPr id="3" name="Slide Number Placeholder 2">
            <a:extLst>
              <a:ext uri="{FF2B5EF4-FFF2-40B4-BE49-F238E27FC236}">
                <a16:creationId xmlns:a16="http://schemas.microsoft.com/office/drawing/2014/main" id="{EFF14670-9F03-43EE-A9AA-E1F5C7BA540C}"/>
              </a:ext>
            </a:extLst>
          </p:cNvPr>
          <p:cNvSpPr>
            <a:spLocks noGrp="1"/>
          </p:cNvSpPr>
          <p:nvPr>
            <p:ph type="sldNum" sz="quarter" idx="14"/>
          </p:nvPr>
        </p:nvSpPr>
        <p:spPr/>
        <p:txBody>
          <a:bodyPr/>
          <a:lstStyle/>
          <a:p>
            <a:fld id="{BA7DDD0C-F7B3-44FD-8FF2-ED85422D685B}" type="slidenum">
              <a:rPr lang="en-GB" smtClean="0"/>
              <a:pPr/>
              <a:t>‹#›</a:t>
            </a:fld>
            <a:endParaRPr lang="en-GB" dirty="0"/>
          </a:p>
        </p:txBody>
      </p:sp>
      <p:sp>
        <p:nvSpPr>
          <p:cNvPr id="11" name="Text Placeholder 11">
            <a:extLst>
              <a:ext uri="{FF2B5EF4-FFF2-40B4-BE49-F238E27FC236}">
                <a16:creationId xmlns:a16="http://schemas.microsoft.com/office/drawing/2014/main" id="{EC5FED7F-FB03-4649-A585-F7FF428BFCED}"/>
              </a:ext>
            </a:extLst>
          </p:cNvPr>
          <p:cNvSpPr>
            <a:spLocks noGrp="1"/>
          </p:cNvSpPr>
          <p:nvPr>
            <p:ph type="body" sz="quarter" idx="15"/>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0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A43C34C-0538-4BD7-8286-749968750773}"/>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6" name="Content Placeholder 5">
            <a:extLst>
              <a:ext uri="{FF2B5EF4-FFF2-40B4-BE49-F238E27FC236}">
                <a16:creationId xmlns:a16="http://schemas.microsoft.com/office/drawing/2014/main" id="{C6B1621A-DC59-4846-B7C4-859DAAD35E87}"/>
              </a:ext>
            </a:extLst>
          </p:cNvPr>
          <p:cNvSpPr>
            <a:spLocks noGrp="1"/>
          </p:cNvSpPr>
          <p:nvPr>
            <p:ph sz="quarter" idx="1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C004AD8-DC54-4049-BC27-13E296FD2FEE}"/>
              </a:ext>
            </a:extLst>
          </p:cNvPr>
          <p:cNvSpPr>
            <a:spLocks noGrp="1"/>
          </p:cNvSpPr>
          <p:nvPr>
            <p:ph type="title"/>
          </p:nvPr>
        </p:nvSpPr>
        <p:spPr/>
        <p:txBody>
          <a:bodyPr/>
          <a:lstStyle>
            <a:lvl1pPr>
              <a:defRPr sz="2000">
                <a:solidFill>
                  <a:schemeClr val="accent3"/>
                </a:solidFill>
              </a:defRPr>
            </a:lvl1pPr>
          </a:lstStyle>
          <a:p>
            <a:r>
              <a:rPr lang="en-US" dirty="0"/>
              <a:t>Click to edit Master title style</a:t>
            </a:r>
            <a:endParaRPr lang="en-GB" dirty="0"/>
          </a:p>
        </p:txBody>
      </p:sp>
      <p:sp>
        <p:nvSpPr>
          <p:cNvPr id="7" name="Slide Number Placeholder 6">
            <a:extLst>
              <a:ext uri="{FF2B5EF4-FFF2-40B4-BE49-F238E27FC236}">
                <a16:creationId xmlns:a16="http://schemas.microsoft.com/office/drawing/2014/main" id="{A501C0DD-9A11-41D5-8F04-2F94AAD17F46}"/>
              </a:ext>
            </a:extLst>
          </p:cNvPr>
          <p:cNvSpPr>
            <a:spLocks noGrp="1"/>
          </p:cNvSpPr>
          <p:nvPr>
            <p:ph type="sldNum" sz="quarter" idx="12"/>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9F637E97-2FA9-4058-955E-4413AB3B4B73}"/>
              </a:ext>
            </a:extLst>
          </p:cNvPr>
          <p:cNvSpPr>
            <a:spLocks noGrp="1"/>
          </p:cNvSpPr>
          <p:nvPr>
            <p:ph type="ftr" sz="quarter" idx="13"/>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13900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Slide Number Placeholder 1">
            <a:extLst>
              <a:ext uri="{FF2B5EF4-FFF2-40B4-BE49-F238E27FC236}">
                <a16:creationId xmlns:a16="http://schemas.microsoft.com/office/drawing/2014/main" id="{47D3E975-B82B-490E-B44A-4E56AB0AF806}"/>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B048FDE5-F248-44F3-AF11-59F662B2D277}"/>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2247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slide">
    <p:bg>
      <p:bgPr>
        <a:solidFill>
          <a:schemeClr val="tx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FA57A72-39E4-4062-A3BB-65944D75D03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9EFEC5BF-F1AF-4C79-BA5E-14AFBEDCDDF0}"/>
              </a:ext>
            </a:extLst>
          </p:cNvPr>
          <p:cNvSpPr>
            <a:spLocks noGrp="1"/>
          </p:cNvSpPr>
          <p:nvPr>
            <p:ph type="title"/>
          </p:nvPr>
        </p:nvSpPr>
        <p:spPr>
          <a:xfrm>
            <a:off x="365126" y="435117"/>
            <a:ext cx="3990850" cy="552457"/>
          </a:xfrm>
        </p:spPr>
        <p:txBody>
          <a:bodyPr/>
          <a:lstStyle>
            <a:lvl1pPr>
              <a:defRPr sz="2000">
                <a:solidFill>
                  <a:schemeClr val="bg1"/>
                </a:solidFill>
              </a:defRPr>
            </a:lvl1pPr>
          </a:lstStyle>
          <a:p>
            <a:r>
              <a:rPr lang="en-US" dirty="0"/>
              <a:t>Click to edit Master title style</a:t>
            </a:r>
            <a:endParaRPr lang="en-GB" dirty="0"/>
          </a:p>
        </p:txBody>
      </p:sp>
      <p:pic>
        <p:nvPicPr>
          <p:cNvPr id="4" name="Picture 3">
            <a:extLst>
              <a:ext uri="{FF2B5EF4-FFF2-40B4-BE49-F238E27FC236}">
                <a16:creationId xmlns:a16="http://schemas.microsoft.com/office/drawing/2014/main" id="{DF19FEB5-CAC4-46CB-8343-8ED780923E9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5" name="Picture Placeholder 12">
            <a:extLst>
              <a:ext uri="{FF2B5EF4-FFF2-40B4-BE49-F238E27FC236}">
                <a16:creationId xmlns:a16="http://schemas.microsoft.com/office/drawing/2014/main" id="{9AE3B326-012B-490C-9AF2-1CE43DE77F68}"/>
              </a:ext>
            </a:extLst>
          </p:cNvPr>
          <p:cNvSpPr>
            <a:spLocks noGrp="1"/>
          </p:cNvSpPr>
          <p:nvPr>
            <p:ph type="pic" sz="quarter" idx="11"/>
          </p:nvPr>
        </p:nvSpPr>
        <p:spPr>
          <a:xfrm>
            <a:off x="4572000" y="0"/>
            <a:ext cx="4572000" cy="5143500"/>
          </a:xfrm>
          <a:solidFill>
            <a:schemeClr val="bg1">
              <a:lumMod val="85000"/>
            </a:schemeClr>
          </a:solidFill>
        </p:spPr>
        <p:txBody>
          <a:bodyPr tIns="540000" anchor="ctr"/>
          <a:lstStyle>
            <a:lvl1pPr algn="ctr">
              <a:defRPr>
                <a:solidFill>
                  <a:schemeClr val="tx1"/>
                </a:solidFill>
              </a:defRPr>
            </a:lvl1pPr>
          </a:lstStyle>
          <a:p>
            <a:endParaRPr lang="en-GB" dirty="0"/>
          </a:p>
        </p:txBody>
      </p:sp>
      <p:sp>
        <p:nvSpPr>
          <p:cNvPr id="6" name="TextBox 5">
            <a:extLst>
              <a:ext uri="{FF2B5EF4-FFF2-40B4-BE49-F238E27FC236}">
                <a16:creationId xmlns:a16="http://schemas.microsoft.com/office/drawing/2014/main" id="{E30E2B8E-A6C6-434E-BC49-84B1E380E620}"/>
              </a:ext>
            </a:extLst>
          </p:cNvPr>
          <p:cNvSpPr txBox="1"/>
          <p:nvPr userDrawn="1"/>
        </p:nvSpPr>
        <p:spPr>
          <a:xfrm>
            <a:off x="264497" y="1043304"/>
            <a:ext cx="4091480" cy="309571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Website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www.etf.europa.eu</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Twitter</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Facebook</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facebook.com/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YouTube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www.youtube.com/user/etfeuropa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Instagram</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instagram.com/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LinkedIn</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linkedin.com/company/</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european</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-training-foundation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E-mail</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info@etf.europa.eu</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926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Slide">
    <p:spTree>
      <p:nvGrpSpPr>
        <p:cNvPr id="1" name=""/>
        <p:cNvGrpSpPr/>
        <p:nvPr/>
      </p:nvGrpSpPr>
      <p:grpSpPr>
        <a:xfrm>
          <a:off x="0" y="0"/>
          <a:ext cx="0" cy="0"/>
          <a:chOff x="0" y="0"/>
          <a:chExt cx="0" cy="0"/>
        </a:xfrm>
      </p:grpSpPr>
      <p:sp>
        <p:nvSpPr>
          <p:cNvPr id="5" name="shpContents">
            <a:extLst>
              <a:ext uri="{FF2B5EF4-FFF2-40B4-BE49-F238E27FC236}">
                <a16:creationId xmlns:a16="http://schemas.microsoft.com/office/drawing/2014/main" id="{27FE8959-57A9-4075-8922-53F2524F22A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xtTitle">
            <a:extLst>
              <a:ext uri="{FF2B5EF4-FFF2-40B4-BE49-F238E27FC236}">
                <a16:creationId xmlns:a16="http://schemas.microsoft.com/office/drawing/2014/main" id="{24427197-1212-4A20-9579-309E1581DAAB}"/>
              </a:ext>
            </a:extLst>
          </p:cNvPr>
          <p:cNvSpPr>
            <a:spLocks noGrp="1"/>
          </p:cNvSpPr>
          <p:nvPr>
            <p:ph type="title"/>
          </p:nvPr>
        </p:nvSpPr>
        <p:spPr/>
        <p:txBody>
          <a:bodyPr/>
          <a:lstStyle/>
          <a:p>
            <a:r>
              <a:rPr lang="en-US"/>
              <a:t>Click to edit Master title style</a:t>
            </a:r>
          </a:p>
        </p:txBody>
      </p:sp>
      <p:sp>
        <p:nvSpPr>
          <p:cNvPr id="3" name="plcSlideNumber">
            <a:extLst>
              <a:ext uri="{FF2B5EF4-FFF2-40B4-BE49-F238E27FC236}">
                <a16:creationId xmlns:a16="http://schemas.microsoft.com/office/drawing/2014/main" id="{7E5FEA4A-F98E-4F56-9C50-EBADDE30904A}"/>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plcFooter">
            <a:extLst>
              <a:ext uri="{FF2B5EF4-FFF2-40B4-BE49-F238E27FC236}">
                <a16:creationId xmlns:a16="http://schemas.microsoft.com/office/drawing/2014/main" id="{86A737DF-B20B-4509-85D7-56576BACB98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05749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C Master">
    <p:spTree>
      <p:nvGrpSpPr>
        <p:cNvPr id="1" name=""/>
        <p:cNvGrpSpPr/>
        <p:nvPr/>
      </p:nvGrpSpPr>
      <p:grpSpPr>
        <a:xfrm>
          <a:off x="0" y="0"/>
          <a:ext cx="0" cy="0"/>
          <a:chOff x="0" y="0"/>
          <a:chExt cx="0" cy="0"/>
        </a:xfrm>
      </p:grpSpPr>
      <p:sp>
        <p:nvSpPr>
          <p:cNvPr id="5" name="txtInfo"/>
          <p:cNvSpPr txBox="1"/>
          <p:nvPr userDrawn="1"/>
        </p:nvSpPr>
        <p:spPr>
          <a:xfrm>
            <a:off x="251520" y="195486"/>
            <a:ext cx="8438256" cy="846386"/>
          </a:xfrm>
          <a:prstGeom prst="rect">
            <a:avLst/>
          </a:prstGeom>
          <a:noFill/>
        </p:spPr>
        <p:txBody>
          <a:bodyPr wrap="square" rtlCol="0">
            <a:spAutoFit/>
          </a:bodyPr>
          <a:lstStyle/>
          <a:p>
            <a:r>
              <a:rPr lang="en-GB" sz="1600" dirty="0"/>
              <a:t>TOC Design Slide – do </a:t>
            </a:r>
            <a:r>
              <a:rPr lang="en-GB" sz="1600" dirty="0">
                <a:solidFill>
                  <a:srgbClr val="FF0000"/>
                </a:solidFill>
              </a:rPr>
              <a:t>NOT</a:t>
            </a:r>
            <a:r>
              <a:rPr lang="en-GB" sz="1600" dirty="0"/>
              <a:t> use this layout.</a:t>
            </a:r>
          </a:p>
          <a:p>
            <a:r>
              <a:rPr lang="en-GB" sz="1100" dirty="0"/>
              <a:t>The</a:t>
            </a:r>
            <a:r>
              <a:rPr lang="en-GB" sz="1100" baseline="0" dirty="0"/>
              <a:t> TOC “Object(s)” shown below will be repeated on as many TOC Slides as needed</a:t>
            </a:r>
          </a:p>
          <a:p>
            <a:r>
              <a:rPr lang="en-GB" sz="1100" dirty="0"/>
              <a:t>The initial position of any</a:t>
            </a:r>
            <a:r>
              <a:rPr lang="en-GB" sz="1100" baseline="0" dirty="0"/>
              <a:t> “</a:t>
            </a:r>
            <a:r>
              <a:rPr lang="en-GB" sz="1100" baseline="0" dirty="0" err="1"/>
              <a:t>xxx</a:t>
            </a:r>
            <a:r>
              <a:rPr lang="en-GB" sz="1100" dirty="0" err="1"/>
              <a:t>TOC</a:t>
            </a:r>
            <a:r>
              <a:rPr lang="en-GB" sz="1100" dirty="0"/>
              <a:t>” named Object(s) will be repeated on the actual slide</a:t>
            </a:r>
          </a:p>
          <a:p>
            <a:r>
              <a:rPr lang="en-GB" sz="1100" dirty="0"/>
              <a:t>The “tags” govern how</a:t>
            </a:r>
            <a:r>
              <a:rPr lang="en-GB" sz="1100" baseline="0" dirty="0"/>
              <a:t> the TOC slide is built. The “table” design has two rows to set the borders for “top”, “between” and “bottom”</a:t>
            </a:r>
          </a:p>
        </p:txBody>
      </p:sp>
      <p:sp>
        <p:nvSpPr>
          <p:cNvPr id="6" name="txtTags"/>
          <p:cNvSpPr txBox="1"/>
          <p:nvPr userDrawn="1"/>
        </p:nvSpPr>
        <p:spPr>
          <a:xfrm>
            <a:off x="279707" y="3075806"/>
            <a:ext cx="3068157" cy="1708160"/>
          </a:xfrm>
          <a:prstGeom prst="rect">
            <a:avLst/>
          </a:prstGeom>
          <a:noFill/>
        </p:spPr>
        <p:txBody>
          <a:bodyPr wrap="square" rtlCol="0">
            <a:spAutoFit/>
          </a:bodyPr>
          <a:lstStyle/>
          <a:p>
            <a:r>
              <a:rPr lang="en-GB" sz="1050" dirty="0"/>
              <a:t>&lt;tags&gt;</a:t>
            </a:r>
          </a:p>
          <a:p>
            <a:r>
              <a:rPr lang="en-GB" sz="1050" dirty="0"/>
              <a:t>Title=Contents</a:t>
            </a:r>
          </a:p>
          <a:p>
            <a:r>
              <a:rPr lang="en-GB" sz="1050" dirty="0"/>
              <a:t>Layout=TOC Slide</a:t>
            </a:r>
          </a:p>
          <a:p>
            <a:r>
              <a:rPr lang="en-GB" sz="1050" dirty="0" err="1"/>
              <a:t>SlideNumber</a:t>
            </a:r>
            <a:r>
              <a:rPr lang="en-GB" sz="1050" dirty="0"/>
              <a:t>=2</a:t>
            </a:r>
          </a:p>
          <a:p>
            <a:r>
              <a:rPr lang="en-GB" sz="1050" dirty="0"/>
              <a:t>Type=Table</a:t>
            </a:r>
          </a:p>
          <a:p>
            <a:r>
              <a:rPr lang="en-GB" sz="1050" dirty="0"/>
              <a:t>Table=</a:t>
            </a:r>
            <a:r>
              <a:rPr lang="en-GB" sz="1050" dirty="0" err="1"/>
              <a:t>tblTOC</a:t>
            </a:r>
            <a:endParaRPr lang="en-GB" sz="1050" dirty="0"/>
          </a:p>
          <a:p>
            <a:r>
              <a:rPr lang="en-GB" sz="1050" dirty="0"/>
              <a:t>Limit=6</a:t>
            </a:r>
          </a:p>
          <a:p>
            <a:r>
              <a:rPr lang="en-GB" sz="1050" dirty="0"/>
              <a:t>Entry1=&lt;title&gt; | </a:t>
            </a:r>
            <a:r>
              <a:rPr lang="en-GB" sz="1050" dirty="0" err="1"/>
              <a:t>plcSectionTitle</a:t>
            </a:r>
            <a:endParaRPr lang="en-GB" sz="1050" dirty="0"/>
          </a:p>
          <a:p>
            <a:r>
              <a:rPr lang="en-GB" sz="1050" dirty="0"/>
              <a:t>Entry2=&lt;no&gt; | {</a:t>
            </a:r>
            <a:r>
              <a:rPr lang="en-GB" sz="1050" dirty="0" err="1"/>
              <a:t>slidenumber</a:t>
            </a:r>
            <a:r>
              <a:rPr lang="en-GB" sz="1050" dirty="0"/>
              <a:t>}</a:t>
            </a:r>
          </a:p>
          <a:p>
            <a:r>
              <a:rPr lang="en-GB" sz="1050" dirty="0"/>
              <a:t>&lt;/tags&gt;</a:t>
            </a:r>
          </a:p>
        </p:txBody>
      </p:sp>
      <p:graphicFrame>
        <p:nvGraphicFramePr>
          <p:cNvPr id="7" name="tblTOC">
            <a:extLst>
              <a:ext uri="{FF2B5EF4-FFF2-40B4-BE49-F238E27FC236}">
                <a16:creationId xmlns:a16="http://schemas.microsoft.com/office/drawing/2014/main" id="{3E73165C-8440-40F3-B530-F882EC857511}"/>
              </a:ext>
            </a:extLst>
          </p:cNvPr>
          <p:cNvGraphicFramePr>
            <a:graphicFrameLocks noGrp="1"/>
          </p:cNvGraphicFramePr>
          <p:nvPr userDrawn="1">
            <p:extLst>
              <p:ext uri="{D42A27DB-BD31-4B8C-83A1-F6EECF244321}">
                <p14:modId xmlns:p14="http://schemas.microsoft.com/office/powerpoint/2010/main" val="1880212083"/>
              </p:ext>
            </p:extLst>
          </p:nvPr>
        </p:nvGraphicFramePr>
        <p:xfrm>
          <a:off x="365125" y="1203325"/>
          <a:ext cx="8413748" cy="1008062"/>
        </p:xfrm>
        <a:graphic>
          <a:graphicData uri="http://schemas.openxmlformats.org/drawingml/2006/table">
            <a:tbl>
              <a:tblPr firstRow="1" bandRow="1">
                <a:tableStyleId>{2D5ABB26-0587-4C30-8999-92F81FD0307C}</a:tableStyleId>
              </a:tblPr>
              <a:tblGrid>
                <a:gridCol w="7447235">
                  <a:extLst>
                    <a:ext uri="{9D8B030D-6E8A-4147-A177-3AD203B41FA5}">
                      <a16:colId xmlns:a16="http://schemas.microsoft.com/office/drawing/2014/main" val="4268181363"/>
                    </a:ext>
                  </a:extLst>
                </a:gridCol>
                <a:gridCol w="966513">
                  <a:extLst>
                    <a:ext uri="{9D8B030D-6E8A-4147-A177-3AD203B41FA5}">
                      <a16:colId xmlns:a16="http://schemas.microsoft.com/office/drawing/2014/main" val="1499760850"/>
                    </a:ext>
                  </a:extLst>
                </a:gridCol>
              </a:tblGrid>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2"/>
                          </a:solidFill>
                          <a:effectLst/>
                          <a:uLnTx/>
                          <a:uFillTx/>
                          <a:latin typeface="+mn-lt"/>
                          <a:ea typeface="+mn-ea"/>
                          <a:cs typeface="+mn-cs"/>
                        </a:rPr>
                        <a:t>&lt;title&gt;</a:t>
                      </a:r>
                    </a:p>
                  </a:txBody>
                  <a:tcPr marL="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dirty="0"/>
                        <a:t>&lt;no&gt;</a:t>
                      </a:r>
                      <a:endParaRPr lang="en-US" sz="1400" dirty="0"/>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4799857"/>
                  </a:ext>
                </a:extLst>
              </a:tr>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tx2"/>
                        </a:solidFill>
                        <a:effectLst/>
                        <a:uLnTx/>
                        <a:uFillTx/>
                        <a:latin typeface="+mn-lt"/>
                        <a:ea typeface="+mn-ea"/>
                        <a:cs typeface="+mn-cs"/>
                      </a:endParaRPr>
                    </a:p>
                  </a:txBody>
                  <a:tcPr marL="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4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8" name="txtColours"/>
          <p:cNvSpPr txBox="1"/>
          <p:nvPr userDrawn="1"/>
        </p:nvSpPr>
        <p:spPr>
          <a:xfrm>
            <a:off x="4283968" y="3075806"/>
            <a:ext cx="3384376" cy="1869743"/>
          </a:xfrm>
          <a:prstGeom prst="rect">
            <a:avLst/>
          </a:prstGeom>
          <a:noFill/>
        </p:spPr>
        <p:txBody>
          <a:bodyPr wrap="square" rtlCol="0">
            <a:spAutoFit/>
          </a:bodyPr>
          <a:lstStyle/>
          <a:p>
            <a:r>
              <a:rPr lang="en-GB" sz="1050" dirty="0"/>
              <a:t>The [x] numbers on the Divider Slide section title textbox names are the IDs for the Theme Colours …</a:t>
            </a:r>
          </a:p>
          <a:p>
            <a:endParaRPr lang="en-GB" sz="1050" dirty="0"/>
          </a:p>
          <a:p>
            <a:r>
              <a:rPr lang="en-GB" sz="1050" dirty="0"/>
              <a:t>16 = Background 2 (column 3)</a:t>
            </a:r>
          </a:p>
          <a:p>
            <a:r>
              <a:rPr lang="en-GB" sz="1050" dirty="0"/>
              <a:t>15 = Text 2 (column</a:t>
            </a:r>
            <a:r>
              <a:rPr lang="en-GB" sz="1050" baseline="0" dirty="0"/>
              <a:t> 4)</a:t>
            </a:r>
          </a:p>
          <a:p>
            <a:r>
              <a:rPr lang="en-GB" sz="1050" baseline="0" dirty="0"/>
              <a:t>5 = Accent 1 (column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6 = Accent 2 (column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7 = Accent 3 (column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8 = Accent 4 (column 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9 = Accent 5 (column 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10 = Accent 6 (column 10)</a:t>
            </a:r>
          </a:p>
        </p:txBody>
      </p:sp>
    </p:spTree>
    <p:extLst>
      <p:ext uri="{BB962C8B-B14F-4D97-AF65-F5344CB8AC3E}">
        <p14:creationId xmlns:p14="http://schemas.microsoft.com/office/powerpoint/2010/main" val="7950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434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940153" y="4718716"/>
            <a:ext cx="2626196" cy="274637"/>
          </a:xfrm>
        </p:spPr>
        <p:txBody>
          <a:bodyPr/>
          <a:lstStyle>
            <a:lvl1pPr algn="r">
              <a:defRPr/>
            </a:lvl1pPr>
          </a:lstStyle>
          <a:p>
            <a:r>
              <a:rPr lang="en-GB"/>
              <a:t>Alessandro Brolpito</a:t>
            </a:r>
          </a:p>
          <a:p>
            <a:r>
              <a:rPr lang="en-GB"/>
              <a:t>Senior Specialist in Digital Skills and Learning</a:t>
            </a:r>
            <a:endParaRPr lang="en-GB" dirty="0"/>
          </a:p>
        </p:txBody>
      </p:sp>
      <p:sp>
        <p:nvSpPr>
          <p:cNvPr id="4" name="Slide Number Placeholder 3"/>
          <p:cNvSpPr>
            <a:spLocks noGrp="1"/>
          </p:cNvSpPr>
          <p:nvPr>
            <p:ph type="sldNum" sz="quarter" idx="12"/>
          </p:nvPr>
        </p:nvSpPr>
        <p:spPr/>
        <p:txBody>
          <a:bodyPr/>
          <a:lstStyle/>
          <a:p>
            <a:fld id="{4E406AB4-22D1-4ABB-99CF-8A54ADA954A2}" type="slidenum">
              <a:rPr lang="en-GB" smtClean="0"/>
              <a:t>‹#›</a:t>
            </a:fld>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47" y="4629818"/>
            <a:ext cx="717862" cy="308167"/>
          </a:xfrm>
          <a:prstGeom prst="rect">
            <a:avLst/>
          </a:prstGeom>
        </p:spPr>
      </p:pic>
      <p:cxnSp>
        <p:nvCxnSpPr>
          <p:cNvPr id="6" name="Straight Connector 5"/>
          <p:cNvCxnSpPr/>
          <p:nvPr userDrawn="1"/>
        </p:nvCxnSpPr>
        <p:spPr>
          <a:xfrm>
            <a:off x="233070" y="4500563"/>
            <a:ext cx="866854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23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tement slide">
    <p:bg>
      <p:bgPr>
        <a:solidFill>
          <a:schemeClr val="tx2"/>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846FA30-1325-4C98-946E-11F497CFBE4A}"/>
              </a:ext>
            </a:extLst>
          </p:cNvPr>
          <p:cNvSpPr/>
          <p:nvPr userDrawn="1"/>
        </p:nvSpPr>
        <p:spPr>
          <a:xfrm>
            <a:off x="3347567" y="-1785"/>
            <a:ext cx="5793032" cy="5145285"/>
          </a:xfrm>
          <a:custGeom>
            <a:avLst/>
            <a:gdLst>
              <a:gd name="connsiteX0" fmla="*/ 5143337 w 5793032"/>
              <a:gd name="connsiteY0" fmla="*/ 0 h 5145285"/>
              <a:gd name="connsiteX1" fmla="*/ 5793032 w 5793032"/>
              <a:gd name="connsiteY1" fmla="*/ 0 h 5145285"/>
              <a:gd name="connsiteX2" fmla="*/ 5793032 w 5793032"/>
              <a:gd name="connsiteY2" fmla="*/ 5145285 h 5145285"/>
              <a:gd name="connsiteX3" fmla="*/ 3553361 w 5793032"/>
              <a:gd name="connsiteY3" fmla="*/ 5145285 h 5145285"/>
              <a:gd name="connsiteX4" fmla="*/ 3803456 w 5793032"/>
              <a:gd name="connsiteY4" fmla="*/ 4335978 h 5145285"/>
              <a:gd name="connsiteX5" fmla="*/ 0 w 5793032"/>
              <a:gd name="connsiteY5" fmla="*/ 1430439 h 5145285"/>
              <a:gd name="connsiteX6" fmla="*/ 4701307 w 5793032"/>
              <a:gd name="connsiteY6" fmla="*/ 1430472 h 5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3032" h="5145285">
                <a:moveTo>
                  <a:pt x="5143337" y="0"/>
                </a:moveTo>
                <a:lnTo>
                  <a:pt x="5793032" y="0"/>
                </a:lnTo>
                <a:lnTo>
                  <a:pt x="5793032" y="5145285"/>
                </a:lnTo>
                <a:lnTo>
                  <a:pt x="3553361" y="5145285"/>
                </a:lnTo>
                <a:lnTo>
                  <a:pt x="3803456" y="4335978"/>
                </a:lnTo>
                <a:lnTo>
                  <a:pt x="0" y="1430439"/>
                </a:lnTo>
                <a:lnTo>
                  <a:pt x="4701307" y="1430472"/>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E1042EF3-4014-45F0-A80B-CA144DEF8F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Text Placeholder 7">
            <a:extLst>
              <a:ext uri="{FF2B5EF4-FFF2-40B4-BE49-F238E27FC236}">
                <a16:creationId xmlns:a16="http://schemas.microsoft.com/office/drawing/2014/main" id="{79760BC7-30ED-42E1-B7A3-21A1A35AF123}"/>
              </a:ext>
            </a:extLst>
          </p:cNvPr>
          <p:cNvSpPr>
            <a:spLocks noGrp="1"/>
          </p:cNvSpPr>
          <p:nvPr>
            <p:ph type="body" sz="quarter" idx="10" hasCustomPrompt="1"/>
          </p:nvPr>
        </p:nvSpPr>
        <p:spPr>
          <a:xfrm>
            <a:off x="1238250" y="1364984"/>
            <a:ext cx="6667502" cy="2165782"/>
          </a:xfrm>
        </p:spPr>
        <p:txBody>
          <a:bodyPr anchor="ctr">
            <a:normAutofit/>
          </a:bodyPr>
          <a:lstStyle>
            <a:lvl1pPr algn="ctr">
              <a:spcBef>
                <a:spcPts val="0"/>
              </a:spcBef>
              <a:spcAft>
                <a:spcPts val="0"/>
              </a:spcAft>
              <a:defRPr sz="3600" b="1">
                <a:solidFill>
                  <a:schemeClr val="bg1"/>
                </a:solidFill>
              </a:defRPr>
            </a:lvl1pPr>
            <a:lvl2pPr marL="0" indent="0">
              <a:buNone/>
              <a:defRPr/>
            </a:lvl2pPr>
          </a:lstStyle>
          <a:p>
            <a:pPr lvl="0"/>
            <a:r>
              <a:rPr lang="en-US" dirty="0"/>
              <a:t>Insert title here </a:t>
            </a:r>
          </a:p>
          <a:p>
            <a:pPr lvl="0"/>
            <a:r>
              <a:rPr lang="en-US" dirty="0"/>
              <a:t>Can span two lines</a:t>
            </a:r>
          </a:p>
        </p:txBody>
      </p:sp>
    </p:spTree>
    <p:extLst>
      <p:ext uri="{BB962C8B-B14F-4D97-AF65-F5344CB8AC3E}">
        <p14:creationId xmlns:p14="http://schemas.microsoft.com/office/powerpoint/2010/main" val="195808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47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14" name="그림 개체 틀 13">
            <a:extLst>
              <a:ext uri="{FF2B5EF4-FFF2-40B4-BE49-F238E27FC236}">
                <a16:creationId xmlns:a16="http://schemas.microsoft.com/office/drawing/2014/main" id="{C984BCAE-4751-4016-9AB6-7BECCAEB5EE6}"/>
              </a:ext>
            </a:extLst>
          </p:cNvPr>
          <p:cNvSpPr>
            <a:spLocks noGrp="1"/>
          </p:cNvSpPr>
          <p:nvPr>
            <p:ph type="pic" idx="16" hasCustomPrompt="1"/>
          </p:nvPr>
        </p:nvSpPr>
        <p:spPr>
          <a:xfrm>
            <a:off x="4246078" y="0"/>
            <a:ext cx="4897923" cy="51435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900">
                <a:latin typeface="Arial" pitchFamily="34" charset="0"/>
                <a:cs typeface="Arial"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35742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1"/>
            <a:ext cx="9144000" cy="4921067"/>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50936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6754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9144000" cy="68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5094514"/>
            <a:ext cx="9144000" cy="489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35987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89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only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9E82A-EBDC-4143-BED1-5468603366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048" y="4629819"/>
            <a:ext cx="717862" cy="308167"/>
          </a:xfrm>
          <a:prstGeom prst="rect">
            <a:avLst/>
          </a:prstGeom>
        </p:spPr>
      </p:pic>
    </p:spTree>
    <p:custDataLst>
      <p:tags r:id="rId1"/>
    </p:custDataLst>
    <p:extLst>
      <p:ext uri="{BB962C8B-B14F-4D97-AF65-F5344CB8AC3E}">
        <p14:creationId xmlns:p14="http://schemas.microsoft.com/office/powerpoint/2010/main" val="222245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4931880" y="110877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4931880" y="2340441"/>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4931880" y="357208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6537283"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7875000"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3321847" y="1324773"/>
            <a:ext cx="1539000" cy="864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2340441"/>
            <a:ext cx="4860847" cy="1163018"/>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9" name="Rectangle 8">
            <a:extLst>
              <a:ext uri="{FF2B5EF4-FFF2-40B4-BE49-F238E27FC236}">
                <a16:creationId xmlns:a16="http://schemas.microsoft.com/office/drawing/2014/main" id="{E3F0EDCD-8042-4D71-BF31-EA988202BFCC}"/>
              </a:ext>
            </a:extLst>
          </p:cNvPr>
          <p:cNvSpPr/>
          <p:nvPr userDrawn="1"/>
        </p:nvSpPr>
        <p:spPr>
          <a:xfrm>
            <a:off x="3321847" y="2184573"/>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4931880" y="2184573"/>
            <a:ext cx="153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4931880" y="3422459"/>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4931880" y="4652083"/>
            <a:ext cx="153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6538440" y="3422459"/>
            <a:ext cx="126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7875000" y="3422459"/>
            <a:ext cx="126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2659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TOC Source]">
    <p:bg>
      <p:bgPr>
        <a:solidFill>
          <a:schemeClr val="bg2"/>
        </a:solidFill>
        <a:effectLst/>
      </p:bgPr>
    </p:bg>
    <p:spTree>
      <p:nvGrpSpPr>
        <p:cNvPr id="1" name=""/>
        <p:cNvGrpSpPr/>
        <p:nvPr/>
      </p:nvGrpSpPr>
      <p:grpSpPr>
        <a:xfrm>
          <a:off x="0" y="0"/>
          <a:ext cx="0" cy="0"/>
          <a:chOff x="0" y="0"/>
          <a:chExt cx="0" cy="0"/>
        </a:xfrm>
      </p:grpSpPr>
      <p:sp>
        <p:nvSpPr>
          <p:cNvPr id="19" name="shpDivider">
            <a:extLst>
              <a:ext uri="{FF2B5EF4-FFF2-40B4-BE49-F238E27FC236}">
                <a16:creationId xmlns:a16="http://schemas.microsoft.com/office/drawing/2014/main" id="{252222A9-9904-4377-8973-4B050E96CAD7}"/>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bg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6]">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2547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TOC Source]">
    <p:bg>
      <p:bgPr>
        <a:solidFill>
          <a:schemeClr val="tx2"/>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2B974E0-6AF5-4ADC-B03C-6ECB10395BE6}"/>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5]">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9913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pink) [TOC Source]">
    <p:bg>
      <p:bgPr>
        <a:solidFill>
          <a:schemeClr val="accent3"/>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305A8AB-B78D-4A4F-BBA0-02349F10B57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3">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7]">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4335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yellow) [TOC Source]">
    <p:bg>
      <p:bgPr>
        <a:solidFill>
          <a:schemeClr val="accent6"/>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516AA345-A8AD-4DD2-92A7-FB7D44573431}"/>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6">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0]">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58772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424AF828-AE83-4936-9D15-AF27AC3D591B}"/>
              </a:ext>
            </a:extLst>
          </p:cNvPr>
          <p:cNvSpPr>
            <a:spLocks noGrp="1"/>
          </p:cNvSpPr>
          <p:nvPr>
            <p:ph type="body" sz="quarter" idx="10"/>
          </p:nvPr>
        </p:nvSpPr>
        <p:spPr>
          <a:xfrm>
            <a:off x="365125" y="1203325"/>
            <a:ext cx="8413750" cy="302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a:extLst>
              <a:ext uri="{FF2B5EF4-FFF2-40B4-BE49-F238E27FC236}">
                <a16:creationId xmlns:a16="http://schemas.microsoft.com/office/drawing/2014/main" id="{17D8CFFC-825C-4F7D-9715-29FCC9F1892B}"/>
              </a:ext>
            </a:extLst>
          </p:cNvPr>
          <p:cNvSpPr>
            <a:spLocks noGrp="1"/>
          </p:cNvSpPr>
          <p:nvPr>
            <p:ph type="sldNum" sz="quarter" idx="11"/>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F7DBE9B3-EBC2-4652-8427-02DD70D25DAF}"/>
              </a:ext>
            </a:extLst>
          </p:cNvPr>
          <p:cNvSpPr>
            <a:spLocks noGrp="1"/>
          </p:cNvSpPr>
          <p:nvPr>
            <p:ph type="ftr" sz="quarter" idx="12"/>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829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EBA4DAB3-B493-4998-91F8-87C264C83B5C}"/>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546A24BF-089A-4C42-86AE-5DA645AE841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41520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75CCF6-A42E-48EF-9E0F-054032E7321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24F6CC2F-8ADE-4ED0-BA06-5147A1F2E307}"/>
              </a:ext>
            </a:extLst>
          </p:cNvPr>
          <p:cNvSpPr>
            <a:spLocks noGrp="1"/>
          </p:cNvSpPr>
          <p:nvPr>
            <p:ph type="title"/>
          </p:nvPr>
        </p:nvSpPr>
        <p:spPr>
          <a:xfrm>
            <a:off x="365125" y="435117"/>
            <a:ext cx="8413750" cy="552457"/>
          </a:xfrm>
        </p:spPr>
        <p:txBody>
          <a:bodyPr/>
          <a:lstStyle>
            <a:lvl1pPr>
              <a:defRPr sz="2000"/>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01EE2930-091E-4862-8CF1-7F3FB7CDDAD1}"/>
              </a:ext>
            </a:extLst>
          </p:cNvPr>
          <p:cNvSpPr>
            <a:spLocks noGrp="1"/>
          </p:cNvSpPr>
          <p:nvPr>
            <p:ph type="body" sz="quarter" idx="11"/>
          </p:nvPr>
        </p:nvSpPr>
        <p:spPr>
          <a:xfrm>
            <a:off x="4786475"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6">
            <a:extLst>
              <a:ext uri="{FF2B5EF4-FFF2-40B4-BE49-F238E27FC236}">
                <a16:creationId xmlns:a16="http://schemas.microsoft.com/office/drawing/2014/main" id="{78D0C1D8-6A4B-4DAE-996E-41E2B621901B}"/>
              </a:ext>
            </a:extLst>
          </p:cNvPr>
          <p:cNvSpPr>
            <a:spLocks noGrp="1"/>
          </p:cNvSpPr>
          <p:nvPr>
            <p:ph type="body" sz="quarter" idx="12"/>
          </p:nvPr>
        </p:nvSpPr>
        <p:spPr>
          <a:xfrm>
            <a:off x="365126"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a:extLst>
              <a:ext uri="{FF2B5EF4-FFF2-40B4-BE49-F238E27FC236}">
                <a16:creationId xmlns:a16="http://schemas.microsoft.com/office/drawing/2014/main" id="{BED88410-D031-47CD-8DA5-41EFDA7146E6}"/>
              </a:ext>
            </a:extLst>
          </p:cNvPr>
          <p:cNvSpPr>
            <a:spLocks noGrp="1"/>
          </p:cNvSpPr>
          <p:nvPr>
            <p:ph type="sldNum" sz="quarter" idx="13"/>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16A59023-DB21-4DAE-A1ED-7D5F59485FDA}"/>
              </a:ext>
            </a:extLst>
          </p:cNvPr>
          <p:cNvSpPr>
            <a:spLocks noGrp="1"/>
          </p:cNvSpPr>
          <p:nvPr>
            <p:ph type="ftr" sz="quarter" idx="14"/>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8910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E141F-1F8A-4278-B18D-F060F20C48E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2" name="Title Placeholder 1">
            <a:extLst>
              <a:ext uri="{FF2B5EF4-FFF2-40B4-BE49-F238E27FC236}">
                <a16:creationId xmlns:a16="http://schemas.microsoft.com/office/drawing/2014/main" id="{4B3369B1-8063-4C72-85A7-3B78B591E242}"/>
              </a:ext>
            </a:extLst>
          </p:cNvPr>
          <p:cNvSpPr>
            <a:spLocks noGrp="1"/>
          </p:cNvSpPr>
          <p:nvPr>
            <p:ph type="title"/>
          </p:nvPr>
        </p:nvSpPr>
        <p:spPr>
          <a:xfrm>
            <a:off x="365125" y="435117"/>
            <a:ext cx="8413749" cy="552457"/>
          </a:xfrm>
          <a:prstGeom prst="rect">
            <a:avLst/>
          </a:prstGeom>
        </p:spPr>
        <p:txBody>
          <a:bodyPr vert="horz" lIns="0" tIns="0" rIns="0" bIns="0" rtlCol="0" anchor="t">
            <a:normAutofit/>
          </a:bodyPr>
          <a:lstStyle/>
          <a:p>
            <a:r>
              <a:rPr lang="en-US" dirty="0"/>
              <a:t>CLICK TO EDIT MASTER TITLE STYLE</a:t>
            </a:r>
            <a:br>
              <a:rPr lang="en-US" dirty="0"/>
            </a:br>
            <a:endParaRPr lang="en-GB" dirty="0"/>
          </a:p>
        </p:txBody>
      </p:sp>
      <p:sp>
        <p:nvSpPr>
          <p:cNvPr id="8" name="Text Placeholder 7">
            <a:extLst>
              <a:ext uri="{FF2B5EF4-FFF2-40B4-BE49-F238E27FC236}">
                <a16:creationId xmlns:a16="http://schemas.microsoft.com/office/drawing/2014/main" id="{77ECFEB7-B49E-4A6C-A617-658E110842AF}"/>
              </a:ext>
            </a:extLst>
          </p:cNvPr>
          <p:cNvSpPr>
            <a:spLocks noGrp="1"/>
          </p:cNvSpPr>
          <p:nvPr>
            <p:ph type="body" idx="1"/>
          </p:nvPr>
        </p:nvSpPr>
        <p:spPr>
          <a:xfrm>
            <a:off x="365124" y="1203325"/>
            <a:ext cx="8413749" cy="302418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64A486B7-65E2-4E01-AB6F-54EE2276A7F9}"/>
              </a:ext>
            </a:extLst>
          </p:cNvPr>
          <p:cNvSpPr>
            <a:spLocks noGrp="1"/>
          </p:cNvSpPr>
          <p:nvPr>
            <p:ph type="sldNum" sz="quarter" idx="4"/>
          </p:nvPr>
        </p:nvSpPr>
        <p:spPr>
          <a:xfrm>
            <a:off x="8606828" y="4598987"/>
            <a:ext cx="170617" cy="131127"/>
          </a:xfrm>
          <a:prstGeom prst="rect">
            <a:avLst/>
          </a:prstGeom>
        </p:spPr>
        <p:txBody>
          <a:bodyPr vert="horz" lIns="0" tIns="0" rIns="0" bIns="0" rtlCol="0" anchor="ctr"/>
          <a:lstStyle>
            <a:lvl1pPr algn="r">
              <a:defRPr sz="900">
                <a:solidFill>
                  <a:schemeClr val="tx2"/>
                </a:solidFill>
              </a:defRPr>
            </a:lvl1p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9DAB1987-6E12-455A-A1D9-026A7574FA09}"/>
              </a:ext>
            </a:extLst>
          </p:cNvPr>
          <p:cNvSpPr>
            <a:spLocks noGrp="1"/>
          </p:cNvSpPr>
          <p:nvPr>
            <p:ph type="ftr" sz="quarter" idx="3"/>
          </p:nvPr>
        </p:nvSpPr>
        <p:spPr>
          <a:xfrm>
            <a:off x="5692775" y="4731990"/>
            <a:ext cx="3086100" cy="131127"/>
          </a:xfrm>
          <a:prstGeom prst="rect">
            <a:avLst/>
          </a:prstGeom>
        </p:spPr>
        <p:txBody>
          <a:bodyPr vert="horz" lIns="0" tIns="0" rIns="0" bIns="0" rtlCol="0" anchor="ctr">
            <a:normAutofit/>
          </a:bodyPr>
          <a:lstStyle>
            <a:lvl1pPr algn="r">
              <a:defRPr sz="900">
                <a:solidFill>
                  <a:schemeClr val="tx2"/>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3971074139"/>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30" r:id="rId4"/>
    <p:sldLayoutId id="2147483731" r:id="rId5"/>
    <p:sldLayoutId id="2147483732" r:id="rId6"/>
    <p:sldLayoutId id="2147483733" r:id="rId7"/>
    <p:sldLayoutId id="2147483739" r:id="rId8"/>
    <p:sldLayoutId id="2147483734" r:id="rId9"/>
    <p:sldLayoutId id="2147483735" r:id="rId10"/>
    <p:sldLayoutId id="2147483736" r:id="rId11"/>
    <p:sldLayoutId id="2147483741" r:id="rId12"/>
    <p:sldLayoutId id="2147483737" r:id="rId13"/>
    <p:sldLayoutId id="2147483740" r:id="rId14"/>
    <p:sldLayoutId id="2147483738"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GB" sz="2000" b="1" kern="1200" cap="all" baseline="0" dirty="0">
          <a:solidFill>
            <a:schemeClr val="bg2"/>
          </a:solidFill>
          <a:effectLst/>
          <a:latin typeface="+mj-lt"/>
          <a:ea typeface="+mj-ea"/>
          <a:cs typeface="+mj-cs"/>
        </a:defRPr>
      </a:lvl1pPr>
    </p:titleStyle>
    <p:body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63" userDrawn="1">
          <p15:clr>
            <a:srgbClr val="F26B43"/>
          </p15:clr>
        </p15:guide>
        <p15:guide id="2" pos="2880">
          <p15:clr>
            <a:srgbClr val="F26B43"/>
          </p15:clr>
        </p15:guide>
        <p15:guide id="0" pos="230" userDrawn="1">
          <p15:clr>
            <a:srgbClr val="F26B43"/>
          </p15:clr>
        </p15:guide>
        <p15:guide id="10" orient="horz" pos="758" userDrawn="1">
          <p15:clr>
            <a:srgbClr val="F26B43"/>
          </p15:clr>
        </p15:guide>
        <p15:guide id="11" pos="553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g"/><Relationship Id="rId12" Type="http://schemas.openxmlformats.org/officeDocument/2006/relationships/image" Target="../media/image19.jpeg"/><Relationship Id="rId17"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microsoft.com/office/2007/relationships/hdphoto" Target="../media/hdphoto2.wdp"/><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7.jp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7.sv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70.png"/><Relationship Id="rId4" Type="http://schemas.microsoft.com/office/2007/relationships/hdphoto" Target="../media/hdphoto10.wdp"/><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34.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3" name="Rectangle 2"/>
          <p:cNvSpPr/>
          <p:nvPr/>
        </p:nvSpPr>
        <p:spPr>
          <a:xfrm>
            <a:off x="179512" y="4463700"/>
            <a:ext cx="8778621" cy="142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Shape 286"/>
          <p:cNvSpPr/>
          <p:nvPr/>
        </p:nvSpPr>
        <p:spPr>
          <a:xfrm>
            <a:off x="-132102" y="51745"/>
            <a:ext cx="9144000" cy="3507826"/>
          </a:xfrm>
          <a:prstGeom prst="rect">
            <a:avLst/>
          </a:prstGeom>
          <a:solidFill>
            <a:srgbClr val="92D050"/>
          </a:solidFill>
          <a:ln w="12700" cap="flat" cmpd="sng">
            <a:solidFill>
              <a:srgbClr val="92D050"/>
            </a:solidFill>
            <a:prstDash val="solid"/>
            <a:miter lim="8000"/>
            <a:headEnd type="none" w="med" len="med"/>
            <a:tailEnd type="none" w="med" len="med"/>
          </a:ln>
        </p:spPr>
        <p:txBody>
          <a:bodyPr lIns="68575" tIns="34275" rIns="68575" bIns="34275" anchor="ctr" anchorCtr="0">
            <a:noAutofit/>
          </a:bodyPr>
          <a:lstStyle/>
          <a:p>
            <a:pPr lvl="0" algn="ctr"/>
            <a:r>
              <a:rPr lang="en-US" b="1" dirty="0">
                <a:solidFill>
                  <a:schemeClr val="tx1">
                    <a:lumMod val="75000"/>
                    <a:lumOff val="25000"/>
                  </a:schemeClr>
                </a:solidFill>
                <a:latin typeface="Lato Medium"/>
                <a:cs typeface="Lato Medium"/>
              </a:rPr>
              <a:t>Present</a:t>
            </a:r>
            <a:endParaRPr sz="1400" dirty="0">
              <a:solidFill>
                <a:schemeClr val="lt1"/>
              </a:solidFill>
              <a:latin typeface="Calibri"/>
              <a:ea typeface="Calibri"/>
              <a:cs typeface="Calibri"/>
              <a:sym typeface="Calibri"/>
            </a:endParaRPr>
          </a:p>
        </p:txBody>
      </p:sp>
      <p:grpSp>
        <p:nvGrpSpPr>
          <p:cNvPr id="288" name="Shape 288"/>
          <p:cNvGrpSpPr/>
          <p:nvPr/>
        </p:nvGrpSpPr>
        <p:grpSpPr>
          <a:xfrm>
            <a:off x="2026211" y="1675890"/>
            <a:ext cx="219780" cy="655829"/>
            <a:chOff x="249839" y="1553759"/>
            <a:chExt cx="293040" cy="874439"/>
          </a:xfrm>
        </p:grpSpPr>
        <p:pic>
          <p:nvPicPr>
            <p:cNvPr id="289" name="Shape 289"/>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0" name="Shape 290"/>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1" name="Shape 291"/>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2" name="Shape 292"/>
          <p:cNvSpPr txBox="1"/>
          <p:nvPr/>
        </p:nvSpPr>
        <p:spPr>
          <a:xfrm>
            <a:off x="5100147" y="2467302"/>
            <a:ext cx="244366" cy="284692"/>
          </a:xfrm>
          <a:prstGeom prst="rect">
            <a:avLst/>
          </a:prstGeom>
          <a:noFill/>
          <a:ln>
            <a:noFill/>
          </a:ln>
        </p:spPr>
        <p:txBody>
          <a:bodyPr lIns="68575" tIns="34275" rIns="68575" bIns="34275" anchor="t" anchorCtr="0">
            <a:noAutofit/>
          </a:bodyPr>
          <a:lstStyle/>
          <a:p>
            <a:pPr>
              <a:buSzPct val="25000"/>
            </a:pPr>
            <a:r>
              <a:rPr lang="en" sz="1400">
                <a:solidFill>
                  <a:schemeClr val="lt2"/>
                </a:solidFill>
                <a:latin typeface="Lato"/>
                <a:ea typeface="Lato"/>
                <a:cs typeface="Lato"/>
                <a:sym typeface="Lato"/>
              </a:rPr>
              <a:t>&gt;</a:t>
            </a:r>
          </a:p>
        </p:txBody>
      </p:sp>
      <p:pic>
        <p:nvPicPr>
          <p:cNvPr id="293" name="Shape 293"/>
          <p:cNvPicPr preferRelativeResize="0"/>
          <p:nvPr/>
        </p:nvPicPr>
        <p:blipFill rotWithShape="1">
          <a:blip r:embed="rId6">
            <a:alphaModFix/>
          </a:blip>
          <a:srcRect/>
          <a:stretch/>
        </p:blipFill>
        <p:spPr>
          <a:xfrm>
            <a:off x="4958255" y="2372939"/>
            <a:ext cx="488730" cy="456972"/>
          </a:xfrm>
          <a:prstGeom prst="rect">
            <a:avLst/>
          </a:prstGeom>
          <a:noFill/>
          <a:ln>
            <a:noFill/>
          </a:ln>
        </p:spPr>
      </p:pic>
      <p:pic>
        <p:nvPicPr>
          <p:cNvPr id="294" name="Shape 294"/>
          <p:cNvPicPr preferRelativeResize="0"/>
          <p:nvPr/>
        </p:nvPicPr>
        <p:blipFill rotWithShape="1">
          <a:blip r:embed="rId7">
            <a:alphaModFix/>
          </a:blip>
          <a:srcRect/>
          <a:stretch/>
        </p:blipFill>
        <p:spPr>
          <a:xfrm>
            <a:off x="2026211" y="1210122"/>
            <a:ext cx="5091039" cy="2874899"/>
          </a:xfrm>
          <a:prstGeom prst="rect">
            <a:avLst/>
          </a:prstGeom>
          <a:noFill/>
          <a:ln>
            <a:noFill/>
          </a:ln>
        </p:spPr>
      </p:pic>
      <p:grpSp>
        <p:nvGrpSpPr>
          <p:cNvPr id="295" name="Shape 295"/>
          <p:cNvGrpSpPr/>
          <p:nvPr/>
        </p:nvGrpSpPr>
        <p:grpSpPr>
          <a:xfrm>
            <a:off x="2026211" y="1671494"/>
            <a:ext cx="219780" cy="655829"/>
            <a:chOff x="249839" y="1553759"/>
            <a:chExt cx="293040" cy="874439"/>
          </a:xfrm>
        </p:grpSpPr>
        <p:pic>
          <p:nvPicPr>
            <p:cNvPr id="296" name="Shape 296"/>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7" name="Shape 297"/>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8" name="Shape 298"/>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9" name="Shape 299"/>
          <p:cNvSpPr txBox="1"/>
          <p:nvPr/>
        </p:nvSpPr>
        <p:spPr>
          <a:xfrm>
            <a:off x="5100147" y="2552912"/>
            <a:ext cx="244366" cy="284692"/>
          </a:xfrm>
          <a:prstGeom prst="rect">
            <a:avLst/>
          </a:prstGeom>
          <a:noFill/>
          <a:ln>
            <a:noFill/>
          </a:ln>
        </p:spPr>
        <p:txBody>
          <a:bodyPr lIns="68575" tIns="34275" rIns="68575" bIns="34275" anchor="t" anchorCtr="0">
            <a:noAutofit/>
          </a:bodyPr>
          <a:lstStyle/>
          <a:p>
            <a:pPr>
              <a:buSzPct val="25000"/>
            </a:pPr>
            <a:r>
              <a:rPr lang="en" sz="1400">
                <a:solidFill>
                  <a:srgbClr val="757070"/>
                </a:solidFill>
                <a:latin typeface="Calibri"/>
                <a:ea typeface="Calibri"/>
                <a:cs typeface="Calibri"/>
                <a:sym typeface="Calibri"/>
              </a:rPr>
              <a:t>&gt;</a:t>
            </a:r>
          </a:p>
        </p:txBody>
      </p:sp>
      <p:pic>
        <p:nvPicPr>
          <p:cNvPr id="300" name="Shape 300" descr="Moderator_assign-floor.jpg"/>
          <p:cNvPicPr preferRelativeResize="0"/>
          <p:nvPr/>
        </p:nvPicPr>
        <p:blipFill rotWithShape="1">
          <a:blip r:embed="rId8">
            <a:alphaModFix/>
          </a:blip>
          <a:srcRect/>
          <a:stretch/>
        </p:blipFill>
        <p:spPr>
          <a:xfrm>
            <a:off x="2026211" y="1209852"/>
            <a:ext cx="5091040" cy="2875171"/>
          </a:xfrm>
          <a:prstGeom prst="rect">
            <a:avLst/>
          </a:prstGeom>
          <a:noFill/>
          <a:ln>
            <a:noFill/>
          </a:ln>
        </p:spPr>
      </p:pic>
      <p:pic>
        <p:nvPicPr>
          <p:cNvPr id="301" name="Shape 301"/>
          <p:cNvPicPr preferRelativeResize="0"/>
          <p:nvPr/>
        </p:nvPicPr>
        <p:blipFill rotWithShape="1">
          <a:blip r:embed="rId9">
            <a:alphaModFix/>
          </a:blip>
          <a:srcRect/>
          <a:stretch/>
        </p:blipFill>
        <p:spPr>
          <a:xfrm>
            <a:off x="5478517" y="1438158"/>
            <a:ext cx="1623192" cy="1231516"/>
          </a:xfrm>
          <a:prstGeom prst="rect">
            <a:avLst/>
          </a:prstGeom>
          <a:noFill/>
          <a:ln>
            <a:noFill/>
          </a:ln>
        </p:spPr>
      </p:pic>
      <p:pic>
        <p:nvPicPr>
          <p:cNvPr id="303" name="Shape 303"/>
          <p:cNvPicPr preferRelativeResize="0"/>
          <p:nvPr/>
        </p:nvPicPr>
        <p:blipFill rotWithShape="1">
          <a:blip r:embed="rId10">
            <a:alphaModFix/>
          </a:blip>
          <a:srcRect l="4270"/>
          <a:stretch/>
        </p:blipFill>
        <p:spPr>
          <a:xfrm>
            <a:off x="1496359" y="542542"/>
            <a:ext cx="6428441" cy="3841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4" name="Shape 304"/>
          <p:cNvSpPr/>
          <p:nvPr/>
        </p:nvSpPr>
        <p:spPr>
          <a:xfrm>
            <a:off x="-58594" y="5027786"/>
            <a:ext cx="9202594" cy="141354"/>
          </a:xfrm>
          <a:prstGeom prst="rect">
            <a:avLst/>
          </a:prstGeom>
          <a:solidFill>
            <a:srgbClr val="92D050"/>
          </a:solidFill>
          <a:ln>
            <a:solidFill>
              <a:srgbClr val="92D050"/>
            </a:solidFill>
          </a:ln>
        </p:spPr>
        <p:txBody>
          <a:bodyPr lIns="51625" tIns="25800" rIns="51625" bIns="25800" anchor="ctr" anchorCtr="0">
            <a:noAutofit/>
          </a:bodyPr>
          <a:lstStyle/>
          <a:p>
            <a:pPr algn="ctr"/>
            <a:endParaRPr sz="1400">
              <a:solidFill>
                <a:schemeClr val="lt1"/>
              </a:solidFill>
              <a:latin typeface="Calibri"/>
              <a:ea typeface="Calibri"/>
              <a:cs typeface="Calibri"/>
              <a:sym typeface="Calibri"/>
            </a:endParaRPr>
          </a:p>
        </p:txBody>
      </p:sp>
      <p:sp>
        <p:nvSpPr>
          <p:cNvPr id="307" name="Shape 307"/>
          <p:cNvSpPr txBox="1"/>
          <p:nvPr/>
        </p:nvSpPr>
        <p:spPr>
          <a:xfrm>
            <a:off x="3056803" y="139067"/>
            <a:ext cx="3826598" cy="346248"/>
          </a:xfrm>
          <a:prstGeom prst="rect">
            <a:avLst/>
          </a:prstGeom>
          <a:noFill/>
          <a:ln>
            <a:noFill/>
          </a:ln>
        </p:spPr>
        <p:txBody>
          <a:bodyPr lIns="68575" tIns="34275" rIns="68575" bIns="34275" anchor="t" anchorCtr="0">
            <a:noAutofit/>
          </a:bodyPr>
          <a:lstStyle/>
          <a:p>
            <a:pPr>
              <a:buSzPct val="25000"/>
            </a:pPr>
            <a:r>
              <a:rPr lang="en" b="1" dirty="0">
                <a:solidFill>
                  <a:schemeClr val="lt1"/>
                </a:solidFill>
                <a:latin typeface="MontrealTS-Bold" panose="02000503020000020003" pitchFamily="50" charset="0"/>
                <a:ea typeface="Lato"/>
                <a:cs typeface="Lato"/>
                <a:sym typeface="Lato"/>
              </a:rPr>
              <a:t>VoiceBoxer Audience View</a:t>
            </a:r>
          </a:p>
        </p:txBody>
      </p:sp>
      <p:pic>
        <p:nvPicPr>
          <p:cNvPr id="308" name="Shape 308"/>
          <p:cNvPicPr preferRelativeResize="0"/>
          <p:nvPr/>
        </p:nvPicPr>
        <p:blipFill rotWithShape="1">
          <a:blip r:embed="rId11">
            <a:alphaModFix/>
          </a:blip>
          <a:srcRect/>
          <a:stretch/>
        </p:blipFill>
        <p:spPr>
          <a:xfrm>
            <a:off x="5765816" y="2603779"/>
            <a:ext cx="2158984" cy="1780474"/>
          </a:xfrm>
          <a:prstGeom prst="rect">
            <a:avLst/>
          </a:prstGeom>
          <a:noFill/>
          <a:ln>
            <a:noFill/>
          </a:ln>
        </p:spPr>
      </p:pic>
      <p:sp>
        <p:nvSpPr>
          <p:cNvPr id="313" name="Shape 313"/>
          <p:cNvSpPr/>
          <p:nvPr/>
        </p:nvSpPr>
        <p:spPr>
          <a:xfrm>
            <a:off x="5977179" y="4231238"/>
            <a:ext cx="2719582" cy="942632"/>
          </a:xfrm>
          <a:prstGeom prst="rect">
            <a:avLst/>
          </a:prstGeom>
          <a:noFill/>
          <a:ln>
            <a:noFill/>
          </a:ln>
        </p:spPr>
        <p:txBody>
          <a:bodyPr lIns="82175" tIns="41075" rIns="82175" bIns="41075" anchor="t" anchorCtr="0">
            <a:noAutofit/>
          </a:bodyPr>
          <a:lstStyle/>
          <a:p>
            <a:pPr>
              <a:lnSpc>
                <a:spcPct val="120000"/>
              </a:lnSpc>
              <a:buSzPct val="25000"/>
            </a:pPr>
            <a:r>
              <a:rPr lang="en" sz="1000" b="1" dirty="0">
                <a:solidFill>
                  <a:srgbClr val="000000"/>
                </a:solidFill>
                <a:latin typeface="MontrealTS-Light" panose="02000603020000020003" pitchFamily="50" charset="0"/>
                <a:ea typeface="Lato"/>
                <a:cs typeface="Lato"/>
                <a:sym typeface="Lato"/>
              </a:rPr>
              <a:t>Select your preferred language</a:t>
            </a:r>
          </a:p>
          <a:p>
            <a:pPr>
              <a:lnSpc>
                <a:spcPct val="120000"/>
              </a:lnSpc>
              <a:buSzPct val="25000"/>
            </a:pPr>
            <a:r>
              <a:rPr lang="en-GB" sz="1000" b="1" dirty="0" err="1">
                <a:solidFill>
                  <a:srgbClr val="000000"/>
                </a:solidFill>
                <a:latin typeface="MontrealTS-Light" panose="02000603020000020003" pitchFamily="50" charset="0"/>
                <a:ea typeface="Lato"/>
                <a:cs typeface="Lato"/>
                <a:sym typeface="Lato"/>
              </a:rPr>
              <a:t>Zgjidhni</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gjuhën</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tuaj</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të</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preferuar</a:t>
            </a:r>
            <a:endParaRPr lang="en-GB" sz="1000" b="1" dirty="0">
              <a:solidFill>
                <a:srgbClr val="000000"/>
              </a:solidFill>
              <a:latin typeface="MontrealTS-Light" panose="02000603020000020003" pitchFamily="50" charset="0"/>
              <a:ea typeface="Lato"/>
              <a:cs typeface="Lato"/>
              <a:sym typeface="Lato"/>
            </a:endParaRPr>
          </a:p>
          <a:p>
            <a:pPr>
              <a:lnSpc>
                <a:spcPct val="120000"/>
              </a:lnSpc>
              <a:buSzPct val="25000"/>
            </a:pPr>
            <a:r>
              <a:rPr lang="az-Cyrl-AZ" sz="1000" b="1" dirty="0">
                <a:solidFill>
                  <a:srgbClr val="000000"/>
                </a:solidFill>
                <a:latin typeface="MontrealTS-Light" panose="02000603020000020003" pitchFamily="50" charset="0"/>
                <a:ea typeface="Lato"/>
                <a:cs typeface="Lato"/>
                <a:sym typeface="Lato"/>
              </a:rPr>
              <a:t>Изаберите жељени језик</a:t>
            </a:r>
            <a:endParaRPr lang="it-IT" sz="1000" b="1" dirty="0">
              <a:solidFill>
                <a:srgbClr val="000000"/>
              </a:solidFill>
              <a:latin typeface="MontrealTS-Light" panose="02000603020000020003" pitchFamily="50" charset="0"/>
              <a:ea typeface="Lato"/>
              <a:cs typeface="Lato"/>
              <a:sym typeface="Lato"/>
            </a:endParaRPr>
          </a:p>
          <a:p>
            <a:r>
              <a:rPr lang="en-GB" sz="1000" b="1" dirty="0" err="1">
                <a:solidFill>
                  <a:srgbClr val="000000"/>
                </a:solidFill>
                <a:latin typeface="MontrealTS-Light" panose="02000603020000020003" pitchFamily="50" charset="0"/>
                <a:ea typeface="Lato"/>
                <a:cs typeface="Lato"/>
              </a:rPr>
              <a:t>Odaberite</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željeni</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jezik</a:t>
            </a:r>
            <a:endParaRPr lang="en-GB" sz="1000" b="1" dirty="0">
              <a:solidFill>
                <a:srgbClr val="000000"/>
              </a:solidFill>
              <a:latin typeface="MontrealTS-Light" panose="02000603020000020003" pitchFamily="50" charset="0"/>
              <a:ea typeface="Lato"/>
              <a:cs typeface="Lato"/>
            </a:endParaRPr>
          </a:p>
          <a:p>
            <a:pPr>
              <a:lnSpc>
                <a:spcPct val="120000"/>
              </a:lnSpc>
              <a:buSzPct val="25000"/>
            </a:pPr>
            <a:endParaRPr lang="en" sz="1000" b="1" dirty="0">
              <a:solidFill>
                <a:srgbClr val="000000"/>
              </a:solidFill>
              <a:latin typeface="MontrealTS-Light" panose="02000603020000020003" pitchFamily="50" charset="0"/>
              <a:ea typeface="Lato"/>
              <a:cs typeface="Lato"/>
              <a:sym typeface="Lato"/>
            </a:endParaRPr>
          </a:p>
        </p:txBody>
      </p:sp>
      <p:sp>
        <p:nvSpPr>
          <p:cNvPr id="315" name="Shape 315"/>
          <p:cNvSpPr/>
          <p:nvPr/>
        </p:nvSpPr>
        <p:spPr>
          <a:xfrm>
            <a:off x="5811515" y="3176494"/>
            <a:ext cx="2089716" cy="609296"/>
          </a:xfrm>
          <a:prstGeom prst="rect">
            <a:avLst/>
          </a:prstGeom>
          <a:noFill/>
          <a:ln>
            <a:noFill/>
          </a:ln>
        </p:spPr>
        <p:txBody>
          <a:bodyPr lIns="82175" tIns="41075" rIns="82175" bIns="41075" anchor="t" anchorCtr="0">
            <a:noAutofit/>
          </a:bodyPr>
          <a:lstStyle/>
          <a:p>
            <a:pPr>
              <a:lnSpc>
                <a:spcPct val="120000"/>
              </a:lnSpc>
              <a:buSzPct val="25000"/>
            </a:pPr>
            <a:r>
              <a:rPr lang="en" sz="1400" dirty="0" err="1">
                <a:solidFill>
                  <a:srgbClr val="000000"/>
                </a:solidFill>
                <a:latin typeface="MontrealTS-Light" panose="02000603020000020003" pitchFamily="50" charset="0"/>
                <a:ea typeface="Lato"/>
                <a:cs typeface="Lato"/>
                <a:sym typeface="Lato"/>
              </a:rPr>
              <a:t>Parashtroni</a:t>
            </a:r>
            <a:r>
              <a:rPr lang="en" sz="1400" dirty="0">
                <a:solidFill>
                  <a:srgbClr val="000000"/>
                </a:solidFill>
                <a:latin typeface="MontrealTS-Light" panose="02000603020000020003" pitchFamily="50" charset="0"/>
                <a:ea typeface="Lato"/>
                <a:cs typeface="Lato"/>
                <a:sym typeface="Lato"/>
              </a:rPr>
              <a:t> </a:t>
            </a:r>
            <a:r>
              <a:rPr lang="en" sz="1400" dirty="0" err="1">
                <a:solidFill>
                  <a:srgbClr val="000000"/>
                </a:solidFill>
                <a:latin typeface="MontrealTS-Light" panose="02000603020000020003" pitchFamily="50" charset="0"/>
                <a:ea typeface="Lato"/>
                <a:cs typeface="Lato"/>
                <a:sym typeface="Lato"/>
              </a:rPr>
              <a:t>pyetje</a:t>
            </a:r>
            <a:r>
              <a:rPr lang="en" sz="1400" dirty="0">
                <a:solidFill>
                  <a:srgbClr val="000000"/>
                </a:solidFill>
                <a:latin typeface="MontrealTS-Light" panose="02000603020000020003" pitchFamily="50" charset="0"/>
                <a:ea typeface="Lato"/>
                <a:cs typeface="Lato"/>
                <a:sym typeface="Lato"/>
              </a:rPr>
              <a:t> </a:t>
            </a:r>
            <a:r>
              <a:rPr lang="en" sz="1400" dirty="0" err="1">
                <a:solidFill>
                  <a:srgbClr val="000000"/>
                </a:solidFill>
                <a:latin typeface="MontrealTS-Light" panose="02000603020000020003" pitchFamily="50" charset="0"/>
                <a:ea typeface="Lato"/>
                <a:cs typeface="Lato"/>
                <a:sym typeface="Lato"/>
              </a:rPr>
              <a:t>këtu</a:t>
            </a:r>
            <a:endParaRPr lang="en" sz="1400" dirty="0">
              <a:solidFill>
                <a:srgbClr val="000000"/>
              </a:solidFill>
              <a:latin typeface="MontrealTS-Light" panose="02000603020000020003" pitchFamily="50" charset="0"/>
              <a:ea typeface="Lato"/>
              <a:cs typeface="Lato"/>
              <a:sym typeface="Lato"/>
            </a:endParaRPr>
          </a:p>
        </p:txBody>
      </p:sp>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r="26015"/>
          <a:stretch/>
        </p:blipFill>
        <p:spPr>
          <a:xfrm>
            <a:off x="5765816" y="917503"/>
            <a:ext cx="2158984" cy="1692145"/>
          </a:xfrm>
          <a:prstGeom prst="rect">
            <a:avLst/>
          </a:prstGeom>
        </p:spPr>
      </p:pic>
      <p:sp>
        <p:nvSpPr>
          <p:cNvPr id="4" name="Rectangle 3"/>
          <p:cNvSpPr/>
          <p:nvPr/>
        </p:nvSpPr>
        <p:spPr>
          <a:xfrm>
            <a:off x="2713903" y="4126680"/>
            <a:ext cx="685800" cy="215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Shape 139"/>
          <p:cNvPicPr preferRelativeResize="0"/>
          <p:nvPr/>
        </p:nvPicPr>
        <p:blipFill rotWithShape="1">
          <a:blip r:embed="rId7">
            <a:alphaModFix/>
          </a:blip>
          <a:srcRect l="68353" t="7430" b="50000"/>
          <a:stretch/>
        </p:blipFill>
        <p:spPr>
          <a:xfrm>
            <a:off x="5751052" y="857156"/>
            <a:ext cx="2135416" cy="1752492"/>
          </a:xfrm>
          <a:prstGeom prst="rect">
            <a:avLst/>
          </a:prstGeom>
          <a:noFill/>
          <a:ln>
            <a:noFill/>
          </a:ln>
        </p:spPr>
      </p:pic>
      <p:sp>
        <p:nvSpPr>
          <p:cNvPr id="5" name="Rectangle 4"/>
          <p:cNvSpPr/>
          <p:nvPr/>
        </p:nvSpPr>
        <p:spPr>
          <a:xfrm>
            <a:off x="4607746" y="722309"/>
            <a:ext cx="1147815" cy="369332"/>
          </a:xfrm>
          <a:prstGeom prst="rect">
            <a:avLst/>
          </a:prstGeom>
        </p:spPr>
        <p:txBody>
          <a:bodyPr wrap="none">
            <a:spAutoFit/>
          </a:bodyPr>
          <a:lstStyle/>
          <a:p>
            <a:r>
              <a:rPr lang="en-US" b="1" dirty="0" err="1">
                <a:solidFill>
                  <a:schemeClr val="tx1">
                    <a:lumMod val="75000"/>
                    <a:lumOff val="25000"/>
                  </a:schemeClr>
                </a:solidFill>
                <a:latin typeface="MontrealTS-Light" panose="02000603020000020003" pitchFamily="50" charset="0"/>
                <a:cs typeface="Lato Medium"/>
              </a:rPr>
              <a:t>Prezantim</a:t>
            </a:r>
            <a:endParaRPr lang="en-US" b="1" dirty="0">
              <a:latin typeface="MontrealTS-Light" panose="02000603020000020003" pitchFamily="50" charset="0"/>
            </a:endParaRPr>
          </a:p>
        </p:txBody>
      </p:sp>
      <p:sp>
        <p:nvSpPr>
          <p:cNvPr id="7" name="Rectangle 6"/>
          <p:cNvSpPr/>
          <p:nvPr/>
        </p:nvSpPr>
        <p:spPr>
          <a:xfrm>
            <a:off x="7291385" y="833402"/>
            <a:ext cx="1251625" cy="369332"/>
          </a:xfrm>
          <a:prstGeom prst="rect">
            <a:avLst/>
          </a:prstGeom>
        </p:spPr>
        <p:txBody>
          <a:bodyPr wrap="none">
            <a:spAutoFit/>
          </a:bodyPr>
          <a:lstStyle/>
          <a:p>
            <a:r>
              <a:rPr lang="en-US" b="1" dirty="0" err="1">
                <a:solidFill>
                  <a:schemeClr val="tx1">
                    <a:lumMod val="75000"/>
                    <a:lumOff val="25000"/>
                  </a:schemeClr>
                </a:solidFill>
                <a:latin typeface="MontrealTS-Light" panose="02000603020000020003" pitchFamily="50" charset="0"/>
                <a:cs typeface="Lato Medium"/>
              </a:rPr>
              <a:t>Prezantues</a:t>
            </a:r>
            <a:endParaRPr lang="en-US" dirty="0">
              <a:latin typeface="MontrealTS-Light" panose="02000603020000020003" pitchFamily="50" charset="0"/>
            </a:endParaRPr>
          </a:p>
        </p:txBody>
      </p:sp>
      <p:pic>
        <p:nvPicPr>
          <p:cNvPr id="2" name="Picture 1"/>
          <p:cNvPicPr>
            <a:picLocks noChangeAspect="1"/>
          </p:cNvPicPr>
          <p:nvPr/>
        </p:nvPicPr>
        <p:blipFill>
          <a:blip r:embed="rId13"/>
          <a:stretch>
            <a:fillRect/>
          </a:stretch>
        </p:blipFill>
        <p:spPr>
          <a:xfrm>
            <a:off x="1582239" y="1305126"/>
            <a:ext cx="4111632" cy="2254445"/>
          </a:xfrm>
          <a:prstGeom prst="rect">
            <a:avLst/>
          </a:prstGeom>
        </p:spPr>
      </p:pic>
      <p:pic>
        <p:nvPicPr>
          <p:cNvPr id="40" name="Picture 39"/>
          <p:cNvPicPr>
            <a:picLocks noChangeAspect="1"/>
          </p:cNvPicPr>
          <p:nvPr/>
        </p:nvPicPr>
        <p:blipFill>
          <a:blip r:embed="rId14">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tretch>
            <a:fillRect/>
          </a:stretch>
        </p:blipFill>
        <p:spPr>
          <a:xfrm>
            <a:off x="4406372" y="558957"/>
            <a:ext cx="1394439" cy="553424"/>
          </a:xfrm>
          <a:prstGeom prst="rect">
            <a:avLst/>
          </a:prstGeom>
        </p:spPr>
      </p:pic>
      <p:pic>
        <p:nvPicPr>
          <p:cNvPr id="312" name="Shape 312"/>
          <p:cNvPicPr preferRelativeResize="0"/>
          <p:nvPr/>
        </p:nvPicPr>
        <p:blipFill rotWithShape="1">
          <a:blip r:embed="rId14">
            <a:alphaModFix/>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rcRect/>
          <a:stretch/>
        </p:blipFill>
        <p:spPr>
          <a:xfrm>
            <a:off x="5478517" y="2869041"/>
            <a:ext cx="2325782" cy="996906"/>
          </a:xfrm>
          <a:prstGeom prst="rect">
            <a:avLst/>
          </a:prstGeom>
          <a:noFill/>
          <a:ln>
            <a:noFill/>
          </a:ln>
        </p:spPr>
      </p:pic>
      <p:pic>
        <p:nvPicPr>
          <p:cNvPr id="36" name="Picture 35"/>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0094339">
            <a:off x="4454463" y="1075551"/>
            <a:ext cx="579506" cy="202591"/>
          </a:xfrm>
          <a:prstGeom prst="rect">
            <a:avLst/>
          </a:prstGeom>
        </p:spPr>
      </p:pic>
      <p:pic>
        <p:nvPicPr>
          <p:cNvPr id="37" name="Picture 36"/>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3809789">
            <a:off x="6654991" y="3789474"/>
            <a:ext cx="542348" cy="189601"/>
          </a:xfrm>
          <a:prstGeom prst="rect">
            <a:avLst/>
          </a:prstGeom>
        </p:spPr>
      </p:pic>
      <p:pic>
        <p:nvPicPr>
          <p:cNvPr id="39" name="Picture 38"/>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4116632">
            <a:off x="5379502" y="4493568"/>
            <a:ext cx="734295" cy="256704"/>
          </a:xfrm>
          <a:prstGeom prst="rect">
            <a:avLst/>
          </a:prstGeom>
        </p:spPr>
      </p:pic>
      <p:pic>
        <p:nvPicPr>
          <p:cNvPr id="43" name="Picture 42"/>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8717745">
            <a:off x="7028608" y="1356104"/>
            <a:ext cx="1197384" cy="418597"/>
          </a:xfrm>
          <a:prstGeom prst="rect">
            <a:avLst/>
          </a:prstGeom>
        </p:spPr>
      </p:pic>
    </p:spTree>
    <p:extLst>
      <p:ext uri="{BB962C8B-B14F-4D97-AF65-F5344CB8AC3E}">
        <p14:creationId xmlns:p14="http://schemas.microsoft.com/office/powerpoint/2010/main" val="34618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5610C7-A84A-4092-9992-52D1CBB11456}"/>
              </a:ext>
            </a:extLst>
          </p:cNvPr>
          <p:cNvSpPr/>
          <p:nvPr/>
        </p:nvSpPr>
        <p:spPr>
          <a:xfrm>
            <a:off x="0" y="3213463"/>
            <a:ext cx="9144000" cy="19300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F044F67-BD86-4D78-B142-5786F511EC1F}"/>
              </a:ext>
            </a:extLst>
          </p:cNvPr>
          <p:cNvSpPr txBox="1"/>
          <p:nvPr/>
        </p:nvSpPr>
        <p:spPr>
          <a:xfrm>
            <a:off x="641685" y="3984693"/>
            <a:ext cx="3069912" cy="707886"/>
          </a:xfrm>
          <a:prstGeom prst="rect">
            <a:avLst/>
          </a:prstGeom>
          <a:noFill/>
        </p:spPr>
        <p:txBody>
          <a:bodyPr wrap="square" rtlCol="0">
            <a:spAutoFit/>
          </a:bodyPr>
          <a:lstStyle/>
          <a:p>
            <a:endParaRPr lang="en-US" altLang="ko-KR" sz="1100" dirty="0">
              <a:solidFill>
                <a:schemeClr val="bg1"/>
              </a:solidFill>
              <a:latin typeface="MontrealTS-Light" panose="02000603020000020003" pitchFamily="50" charset="0"/>
              <a:cs typeface="Arial" pitchFamily="34" charset="0"/>
            </a:endParaRPr>
          </a:p>
          <a:p>
            <a:r>
              <a:rPr lang="en-US" altLang="ko-KR" b="1" dirty="0" err="1">
                <a:solidFill>
                  <a:schemeClr val="bg1"/>
                </a:solidFill>
                <a:latin typeface="MontrealTS-Light" panose="02000603020000020003" pitchFamily="50" charset="0"/>
                <a:cs typeface="Arial" pitchFamily="34" charset="0"/>
              </a:rPr>
              <a:t>Ekspert</a:t>
            </a:r>
            <a:endParaRPr lang="en-US" altLang="ko-KR" b="1" dirty="0">
              <a:solidFill>
                <a:schemeClr val="bg1"/>
              </a:solidFill>
              <a:latin typeface="MontrealTS-Light" panose="02000603020000020003" pitchFamily="50" charset="0"/>
              <a:cs typeface="Arial" pitchFamily="34" charset="0"/>
            </a:endParaRPr>
          </a:p>
          <a:p>
            <a:endParaRPr lang="en-US" altLang="ko-KR" sz="1100" dirty="0">
              <a:solidFill>
                <a:schemeClr val="bg1"/>
              </a:solidFill>
              <a:latin typeface="MontrealTS-Light" panose="02000603020000020003" pitchFamily="50" charset="0"/>
              <a:cs typeface="Arial" pitchFamily="34" charset="0"/>
            </a:endParaRPr>
          </a:p>
        </p:txBody>
      </p:sp>
      <p:graphicFrame>
        <p:nvGraphicFramePr>
          <p:cNvPr id="5" name="Chart 7">
            <a:extLst>
              <a:ext uri="{FF2B5EF4-FFF2-40B4-BE49-F238E27FC236}">
                <a16:creationId xmlns:a16="http://schemas.microsoft.com/office/drawing/2014/main" id="{67210B34-533D-43F6-91DA-037B420EFF05}"/>
              </a:ext>
            </a:extLst>
          </p:cNvPr>
          <p:cNvGraphicFramePr/>
          <p:nvPr/>
        </p:nvGraphicFramePr>
        <p:xfrm>
          <a:off x="6615275" y="3568706"/>
          <a:ext cx="1245486" cy="129087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
            <a:extLst>
              <a:ext uri="{FF2B5EF4-FFF2-40B4-BE49-F238E27FC236}">
                <a16:creationId xmlns:a16="http://schemas.microsoft.com/office/drawing/2014/main" id="{3C17EC16-1FEC-498E-AD7C-E119E4A24F45}"/>
              </a:ext>
            </a:extLst>
          </p:cNvPr>
          <p:cNvSpPr txBox="1">
            <a:spLocks/>
          </p:cNvSpPr>
          <p:nvPr/>
        </p:nvSpPr>
        <p:spPr>
          <a:xfrm>
            <a:off x="571687" y="3383280"/>
            <a:ext cx="4144329"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dirty="0" err="1"/>
              <a:t>Driart</a:t>
            </a:r>
            <a:r>
              <a:rPr lang="en-GB" dirty="0"/>
              <a:t> </a:t>
            </a:r>
            <a:r>
              <a:rPr lang="en-GB" dirty="0" err="1"/>
              <a:t>Elshani</a:t>
            </a:r>
            <a:r>
              <a:rPr lang="en-GB" dirty="0"/>
              <a:t> </a:t>
            </a:r>
            <a:endParaRPr lang="ko-KR" altLang="en-US" sz="3000" b="0" dirty="0">
              <a:latin typeface="MontrealTS-Bold" panose="02000503020000020003" pitchFamily="50" charset="0"/>
            </a:endParaRPr>
          </a:p>
        </p:txBody>
      </p:sp>
      <p:sp>
        <p:nvSpPr>
          <p:cNvPr id="8" name="Text Placeholder 1">
            <a:extLst>
              <a:ext uri="{FF2B5EF4-FFF2-40B4-BE49-F238E27FC236}">
                <a16:creationId xmlns:a16="http://schemas.microsoft.com/office/drawing/2014/main" id="{3C17EC16-1FEC-498E-AD7C-E119E4A24F45}"/>
              </a:ext>
            </a:extLst>
          </p:cNvPr>
          <p:cNvSpPr txBox="1">
            <a:spLocks/>
          </p:cNvSpPr>
          <p:nvPr/>
        </p:nvSpPr>
        <p:spPr>
          <a:xfrm>
            <a:off x="6163920" y="3923949"/>
            <a:ext cx="2658887"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ko-KR" sz="3000" b="0" dirty="0" err="1" smtClean="0">
                <a:latin typeface="MontrealTS-Bold" panose="02000503020000020003" pitchFamily="50" charset="0"/>
              </a:rPr>
              <a:t>Kosova</a:t>
            </a:r>
            <a:r>
              <a:rPr lang="en-US" altLang="ko-KR" sz="3000" b="0" dirty="0" smtClean="0">
                <a:latin typeface="MontrealTS-Bold" panose="02000503020000020003" pitchFamily="50" charset="0"/>
              </a:rPr>
              <a:t>*</a:t>
            </a:r>
            <a:endParaRPr lang="ko-KR" altLang="en-US" sz="3000" b="0" dirty="0">
              <a:latin typeface="MontrealTS-Bold" panose="02000503020000020003" pitchFamily="50" charset="0"/>
            </a:endParaRPr>
          </a:p>
        </p:txBody>
      </p:sp>
      <p:pic>
        <p:nvPicPr>
          <p:cNvPr id="2" name="Picture 1"/>
          <p:cNvPicPr>
            <a:picLocks noChangeAspect="1"/>
          </p:cNvPicPr>
          <p:nvPr/>
        </p:nvPicPr>
        <p:blipFill>
          <a:blip r:embed="rId4"/>
          <a:stretch>
            <a:fillRect/>
          </a:stretch>
        </p:blipFill>
        <p:spPr>
          <a:xfrm>
            <a:off x="539216" y="76632"/>
            <a:ext cx="8604784" cy="3136831"/>
          </a:xfrm>
          <a:prstGeom prst="rect">
            <a:avLst/>
          </a:prstGeom>
        </p:spPr>
      </p:pic>
      <p:pic>
        <p:nvPicPr>
          <p:cNvPr id="2050" name="Picture 2" descr="Resultado de imagem para Driart Elshan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702664"/>
            <a:ext cx="1512168" cy="1184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9D4CE85-6E85-4797-BC05-9A57B0E364BE}"/>
              </a:ext>
            </a:extLst>
          </p:cNvPr>
          <p:cNvGrpSpPr/>
          <p:nvPr/>
        </p:nvGrpSpPr>
        <p:grpSpPr>
          <a:xfrm>
            <a:off x="4644008" y="1851670"/>
            <a:ext cx="288032" cy="324037"/>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3" name="TextBox 2"/>
          <p:cNvSpPr txBox="1"/>
          <p:nvPr/>
        </p:nvSpPr>
        <p:spPr>
          <a:xfrm>
            <a:off x="1835696" y="4916012"/>
            <a:ext cx="8065232" cy="215444"/>
          </a:xfrm>
          <a:prstGeom prst="rect">
            <a:avLst/>
          </a:prstGeom>
          <a:noFill/>
        </p:spPr>
        <p:txBody>
          <a:bodyPr wrap="square" rtlCol="0">
            <a:spAutoFit/>
          </a:bodyPr>
          <a:lstStyle/>
          <a:p>
            <a:r>
              <a:rPr lang="de-DE" sz="800" dirty="0">
                <a:solidFill>
                  <a:schemeClr val="bg1"/>
                </a:solidFill>
              </a:rPr>
              <a:t>* </a:t>
            </a:r>
            <a:r>
              <a:rPr lang="de-DE" sz="800" dirty="0" err="1">
                <a:solidFill>
                  <a:schemeClr val="bg1"/>
                </a:solidFill>
              </a:rPr>
              <a:t>Ky</a:t>
            </a:r>
            <a:r>
              <a:rPr lang="de-DE" sz="800" dirty="0">
                <a:solidFill>
                  <a:schemeClr val="bg1"/>
                </a:solidFill>
              </a:rPr>
              <a:t> </a:t>
            </a:r>
            <a:r>
              <a:rPr lang="de-DE" sz="800" dirty="0" err="1">
                <a:solidFill>
                  <a:schemeClr val="bg1"/>
                </a:solidFill>
              </a:rPr>
              <a:t>përcaktim</a:t>
            </a:r>
            <a:r>
              <a:rPr lang="de-DE" sz="800" dirty="0">
                <a:solidFill>
                  <a:schemeClr val="bg1"/>
                </a:solidFill>
              </a:rPr>
              <a:t> </a:t>
            </a:r>
            <a:r>
              <a:rPr lang="de-DE" sz="800" dirty="0" err="1">
                <a:solidFill>
                  <a:schemeClr val="bg1"/>
                </a:solidFill>
              </a:rPr>
              <a:t>nuk</a:t>
            </a:r>
            <a:r>
              <a:rPr lang="de-DE" sz="800" dirty="0">
                <a:solidFill>
                  <a:schemeClr val="bg1"/>
                </a:solidFill>
              </a:rPr>
              <a:t> </a:t>
            </a:r>
            <a:r>
              <a:rPr lang="de-DE" sz="800" dirty="0" err="1">
                <a:solidFill>
                  <a:schemeClr val="bg1"/>
                </a:solidFill>
              </a:rPr>
              <a:t>paragjykon</a:t>
            </a:r>
            <a:r>
              <a:rPr lang="de-DE" sz="800" dirty="0">
                <a:solidFill>
                  <a:schemeClr val="bg1"/>
                </a:solidFill>
              </a:rPr>
              <a:t> </a:t>
            </a:r>
            <a:r>
              <a:rPr lang="de-DE" sz="800" dirty="0" err="1">
                <a:solidFill>
                  <a:schemeClr val="bg1"/>
                </a:solidFill>
              </a:rPr>
              <a:t>qëndrimet</a:t>
            </a:r>
            <a:r>
              <a:rPr lang="de-DE" sz="800" dirty="0">
                <a:solidFill>
                  <a:schemeClr val="bg1"/>
                </a:solidFill>
              </a:rPr>
              <a:t> </a:t>
            </a:r>
            <a:r>
              <a:rPr lang="de-DE" sz="800" dirty="0" err="1">
                <a:solidFill>
                  <a:schemeClr val="bg1"/>
                </a:solidFill>
              </a:rPr>
              <a:t>për</a:t>
            </a:r>
            <a:r>
              <a:rPr lang="de-DE" sz="800" dirty="0">
                <a:solidFill>
                  <a:schemeClr val="bg1"/>
                </a:solidFill>
              </a:rPr>
              <a:t> </a:t>
            </a:r>
            <a:r>
              <a:rPr lang="de-DE" sz="800" dirty="0" err="1">
                <a:solidFill>
                  <a:schemeClr val="bg1"/>
                </a:solidFill>
              </a:rPr>
              <a:t>statusin</a:t>
            </a:r>
            <a:r>
              <a:rPr lang="de-DE" sz="800" dirty="0">
                <a:solidFill>
                  <a:schemeClr val="bg1"/>
                </a:solidFill>
              </a:rPr>
              <a:t> </a:t>
            </a:r>
            <a:r>
              <a:rPr lang="de-DE" sz="800" dirty="0" err="1">
                <a:solidFill>
                  <a:schemeClr val="bg1"/>
                </a:solidFill>
              </a:rPr>
              <a:t>dhe</a:t>
            </a:r>
            <a:r>
              <a:rPr lang="de-DE" sz="800" dirty="0">
                <a:solidFill>
                  <a:schemeClr val="bg1"/>
                </a:solidFill>
              </a:rPr>
              <a:t> </a:t>
            </a:r>
            <a:r>
              <a:rPr lang="de-DE" sz="800" dirty="0" err="1">
                <a:solidFill>
                  <a:schemeClr val="bg1"/>
                </a:solidFill>
              </a:rPr>
              <a:t>përputhet</a:t>
            </a:r>
            <a:r>
              <a:rPr lang="de-DE" sz="800" dirty="0">
                <a:solidFill>
                  <a:schemeClr val="bg1"/>
                </a:solidFill>
              </a:rPr>
              <a:t> </a:t>
            </a:r>
            <a:r>
              <a:rPr lang="de-DE" sz="800" dirty="0" err="1">
                <a:solidFill>
                  <a:schemeClr val="bg1"/>
                </a:solidFill>
              </a:rPr>
              <a:t>me</a:t>
            </a:r>
            <a:r>
              <a:rPr lang="de-DE" sz="800" dirty="0">
                <a:solidFill>
                  <a:schemeClr val="bg1"/>
                </a:solidFill>
              </a:rPr>
              <a:t> UNSCR 1244/1999 </a:t>
            </a:r>
            <a:r>
              <a:rPr lang="de-DE" sz="800" dirty="0" err="1">
                <a:solidFill>
                  <a:schemeClr val="bg1"/>
                </a:solidFill>
              </a:rPr>
              <a:t>dhe</a:t>
            </a:r>
            <a:r>
              <a:rPr lang="de-DE" sz="800" dirty="0">
                <a:solidFill>
                  <a:schemeClr val="bg1"/>
                </a:solidFill>
              </a:rPr>
              <a:t> </a:t>
            </a:r>
            <a:r>
              <a:rPr lang="de-DE" sz="800" dirty="0" err="1">
                <a:solidFill>
                  <a:schemeClr val="bg1"/>
                </a:solidFill>
              </a:rPr>
              <a:t>the</a:t>
            </a:r>
            <a:r>
              <a:rPr lang="de-DE" sz="800" dirty="0">
                <a:solidFill>
                  <a:schemeClr val="bg1"/>
                </a:solidFill>
              </a:rPr>
              <a:t> </a:t>
            </a:r>
            <a:r>
              <a:rPr lang="de-DE" sz="800" dirty="0" err="1">
                <a:solidFill>
                  <a:schemeClr val="bg1"/>
                </a:solidFill>
              </a:rPr>
              <a:t>Opinionin</a:t>
            </a:r>
            <a:r>
              <a:rPr lang="de-DE" sz="800" dirty="0">
                <a:solidFill>
                  <a:schemeClr val="bg1"/>
                </a:solidFill>
              </a:rPr>
              <a:t> e ICJ </a:t>
            </a:r>
            <a:r>
              <a:rPr lang="de-DE" sz="800" dirty="0" err="1">
                <a:solidFill>
                  <a:schemeClr val="bg1"/>
                </a:solidFill>
              </a:rPr>
              <a:t>mbi</a:t>
            </a:r>
            <a:r>
              <a:rPr lang="de-DE" sz="800" dirty="0">
                <a:solidFill>
                  <a:schemeClr val="bg1"/>
                </a:solidFill>
              </a:rPr>
              <a:t> </a:t>
            </a:r>
            <a:r>
              <a:rPr lang="de-DE" sz="800" dirty="0" err="1">
                <a:solidFill>
                  <a:schemeClr val="bg1"/>
                </a:solidFill>
              </a:rPr>
              <a:t>deklaratën</a:t>
            </a:r>
            <a:r>
              <a:rPr lang="de-DE" sz="800" dirty="0">
                <a:solidFill>
                  <a:schemeClr val="bg1"/>
                </a:solidFill>
              </a:rPr>
              <a:t> e </a:t>
            </a:r>
            <a:r>
              <a:rPr lang="de-DE" sz="800" dirty="0" err="1">
                <a:solidFill>
                  <a:schemeClr val="bg1"/>
                </a:solidFill>
              </a:rPr>
              <a:t>pavarësisë</a:t>
            </a:r>
            <a:r>
              <a:rPr lang="de-DE" sz="800" dirty="0">
                <a:solidFill>
                  <a:schemeClr val="bg1"/>
                </a:solidFill>
              </a:rPr>
              <a:t> </a:t>
            </a:r>
            <a:r>
              <a:rPr lang="de-DE" sz="800" dirty="0" err="1">
                <a:solidFill>
                  <a:schemeClr val="bg1"/>
                </a:solidFill>
              </a:rPr>
              <a:t>së</a:t>
            </a:r>
            <a:r>
              <a:rPr lang="de-DE" sz="800" dirty="0">
                <a:solidFill>
                  <a:schemeClr val="bg1"/>
                </a:solidFill>
              </a:rPr>
              <a:t> </a:t>
            </a:r>
            <a:r>
              <a:rPr lang="de-DE" sz="800" dirty="0" err="1">
                <a:solidFill>
                  <a:schemeClr val="bg1"/>
                </a:solidFill>
              </a:rPr>
              <a:t>Kosovës</a:t>
            </a:r>
            <a:endParaRPr lang="en-GB" sz="800" dirty="0">
              <a:solidFill>
                <a:schemeClr val="bg1"/>
              </a:solidFill>
            </a:endParaRPr>
          </a:p>
        </p:txBody>
      </p:sp>
    </p:spTree>
    <p:extLst>
      <p:ext uri="{BB962C8B-B14F-4D97-AF65-F5344CB8AC3E}">
        <p14:creationId xmlns:p14="http://schemas.microsoft.com/office/powerpoint/2010/main" val="410742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92982" y="1491630"/>
            <a:ext cx="2013846" cy="2009310"/>
          </a:xfrm>
          <a:prstGeom prst="rect">
            <a:avLst/>
          </a:prstGeom>
        </p:spPr>
      </p:pic>
      <p:sp>
        <p:nvSpPr>
          <p:cNvPr id="2" name="Title 1">
            <a:extLst>
              <a:ext uri="{FF2B5EF4-FFF2-40B4-BE49-F238E27FC236}">
                <a16:creationId xmlns:a16="http://schemas.microsoft.com/office/drawing/2014/main" id="{29ED8003-4B14-449B-B3B4-26EEEC27BD77}"/>
              </a:ext>
            </a:extLst>
          </p:cNvPr>
          <p:cNvSpPr>
            <a:spLocks noGrp="1"/>
          </p:cNvSpPr>
          <p:nvPr>
            <p:ph type="title"/>
          </p:nvPr>
        </p:nvSpPr>
        <p:spPr/>
        <p:txBody>
          <a:bodyPr/>
          <a:lstStyle/>
          <a:p>
            <a:r>
              <a:rPr lang="en-GB" dirty="0" err="1">
                <a:solidFill>
                  <a:srgbClr val="92D050"/>
                </a:solidFill>
              </a:rPr>
              <a:t>Shkurtimisht</a:t>
            </a:r>
            <a:r>
              <a:rPr lang="en-GB" dirty="0">
                <a:solidFill>
                  <a:srgbClr val="92D050"/>
                </a:solidFill>
              </a:rPr>
              <a:t> </a:t>
            </a:r>
            <a:r>
              <a:rPr lang="en-GB" dirty="0" err="1">
                <a:solidFill>
                  <a:srgbClr val="92D050"/>
                </a:solidFill>
              </a:rPr>
              <a:t>për</a:t>
            </a:r>
            <a:r>
              <a:rPr lang="en-GB" dirty="0">
                <a:solidFill>
                  <a:srgbClr val="92D050"/>
                </a:solidFill>
              </a:rPr>
              <a:t> </a:t>
            </a:r>
            <a:r>
              <a:rPr lang="en-GB" dirty="0" err="1">
                <a:solidFill>
                  <a:srgbClr val="92D050"/>
                </a:solidFill>
              </a:rPr>
              <a:t>politikat</a:t>
            </a:r>
            <a:r>
              <a:rPr lang="en-GB" dirty="0">
                <a:solidFill>
                  <a:srgbClr val="92D050"/>
                </a:solidFill>
              </a:rPr>
              <a:t> </a:t>
            </a:r>
            <a:r>
              <a:rPr lang="en-GB" dirty="0" err="1">
                <a:solidFill>
                  <a:srgbClr val="92D050"/>
                </a:solidFill>
              </a:rPr>
              <a:t>arsimore</a:t>
            </a:r>
            <a:endParaRPr lang="en-GB" dirty="0">
              <a:solidFill>
                <a:srgbClr val="92D050"/>
              </a:solidFill>
            </a:endParaRPr>
          </a:p>
        </p:txBody>
      </p:sp>
      <p:sp>
        <p:nvSpPr>
          <p:cNvPr id="7" name="Text Placeholder 6">
            <a:extLst>
              <a:ext uri="{FF2B5EF4-FFF2-40B4-BE49-F238E27FC236}">
                <a16:creationId xmlns:a16="http://schemas.microsoft.com/office/drawing/2014/main" id="{DA1C9796-190B-4CD6-B446-E1F1C7D87DCD}"/>
              </a:ext>
            </a:extLst>
          </p:cNvPr>
          <p:cNvSpPr>
            <a:spLocks noGrp="1"/>
          </p:cNvSpPr>
          <p:nvPr>
            <p:ph type="body" sz="quarter" idx="10"/>
          </p:nvPr>
        </p:nvSpPr>
        <p:spPr>
          <a:xfrm>
            <a:off x="363695" y="1059582"/>
            <a:ext cx="6872601" cy="3024188"/>
          </a:xfrm>
        </p:spPr>
        <p:txBody>
          <a:bodyPr>
            <a:noAutofit/>
          </a:bodyPr>
          <a:lstStyle/>
          <a:p>
            <a:r>
              <a:rPr lang="en-GB" sz="2000" dirty="0" err="1" smtClean="0"/>
              <a:t>Kosova</a:t>
            </a:r>
            <a:r>
              <a:rPr lang="en-GB" sz="2000" dirty="0" smtClean="0"/>
              <a:t>* </a:t>
            </a:r>
            <a:r>
              <a:rPr lang="en-GB" sz="1400" dirty="0" err="1"/>
              <a:t>mungon</a:t>
            </a:r>
            <a:r>
              <a:rPr lang="en-GB" sz="1400" dirty="0"/>
              <a:t> </a:t>
            </a:r>
            <a:r>
              <a:rPr lang="en-GB" sz="1400" dirty="0" err="1"/>
              <a:t>politika</a:t>
            </a:r>
            <a:r>
              <a:rPr lang="en-GB" sz="1400" dirty="0"/>
              <a:t> </a:t>
            </a:r>
            <a:r>
              <a:rPr lang="en-GB" sz="1400" dirty="0" err="1"/>
              <a:t>dhe</a:t>
            </a:r>
            <a:r>
              <a:rPr lang="en-GB" sz="1400" dirty="0"/>
              <a:t> </a:t>
            </a:r>
            <a:r>
              <a:rPr lang="en-GB" sz="1400" dirty="0" err="1"/>
              <a:t>strategji</a:t>
            </a:r>
            <a:r>
              <a:rPr lang="en-GB" sz="1400" dirty="0"/>
              <a:t> </a:t>
            </a:r>
            <a:r>
              <a:rPr lang="en-GB" sz="1400" dirty="0" err="1"/>
              <a:t>specifike</a:t>
            </a:r>
            <a:r>
              <a:rPr lang="en-GB" sz="1400" dirty="0"/>
              <a:t> </a:t>
            </a:r>
            <a:r>
              <a:rPr lang="en-GB" sz="1400" dirty="0" err="1"/>
              <a:t>për</a:t>
            </a:r>
            <a:r>
              <a:rPr lang="en-GB" sz="1400" dirty="0"/>
              <a:t> </a:t>
            </a:r>
            <a:r>
              <a:rPr lang="en-GB" sz="1400" dirty="0" err="1"/>
              <a:t>aftësitë</a:t>
            </a:r>
            <a:r>
              <a:rPr lang="en-GB" sz="1400" dirty="0"/>
              <a:t> </a:t>
            </a:r>
            <a:r>
              <a:rPr lang="en-GB" sz="1400" dirty="0" err="1"/>
              <a:t>dhe</a:t>
            </a:r>
            <a:r>
              <a:rPr lang="en-GB" sz="1400" dirty="0"/>
              <a:t> </a:t>
            </a:r>
            <a:r>
              <a:rPr lang="en-GB" sz="1400" dirty="0" err="1"/>
              <a:t>kompetencat</a:t>
            </a:r>
            <a:r>
              <a:rPr lang="en-GB" sz="1400" dirty="0"/>
              <a:t> </a:t>
            </a:r>
            <a:r>
              <a:rPr lang="en-GB" sz="1400" dirty="0" err="1"/>
              <a:t>digjitale</a:t>
            </a:r>
            <a:r>
              <a:rPr lang="en-GB" sz="1400" dirty="0"/>
              <a:t> </a:t>
            </a:r>
            <a:r>
              <a:rPr lang="en-GB" sz="1400" dirty="0" err="1"/>
              <a:t>dhe</a:t>
            </a:r>
            <a:r>
              <a:rPr lang="en-GB" sz="1400" dirty="0"/>
              <a:t> </a:t>
            </a:r>
            <a:r>
              <a:rPr lang="en-GB" sz="1400" dirty="0" err="1"/>
              <a:t>të</a:t>
            </a:r>
            <a:r>
              <a:rPr lang="en-GB" sz="1400" dirty="0"/>
              <a:t> </a:t>
            </a:r>
            <a:r>
              <a:rPr lang="en-GB" sz="1400" dirty="0" err="1"/>
              <a:t>nxënit</a:t>
            </a:r>
            <a:r>
              <a:rPr lang="en-GB" sz="1400" dirty="0"/>
              <a:t> </a:t>
            </a:r>
            <a:r>
              <a:rPr lang="en-GB" sz="1400" dirty="0" err="1"/>
              <a:t>digjital</a:t>
            </a:r>
            <a:r>
              <a:rPr lang="en-GB" sz="1400" dirty="0"/>
              <a:t> </a:t>
            </a:r>
            <a:r>
              <a:rPr lang="en-GB" sz="1400" dirty="0" err="1"/>
              <a:t>për</a:t>
            </a:r>
            <a:r>
              <a:rPr lang="en-GB" sz="1400" dirty="0"/>
              <a:t> AAP.</a:t>
            </a:r>
          </a:p>
          <a:p>
            <a:r>
              <a:rPr lang="en-GB" sz="1400" b="1" dirty="0" err="1">
                <a:solidFill>
                  <a:srgbClr val="455560"/>
                </a:solidFill>
                <a:latin typeface="Arial" panose="020B0604020202020204" pitchFamily="34" charset="0"/>
                <a:cs typeface="Arial" panose="020B0604020202020204" pitchFamily="34" charset="0"/>
              </a:rPr>
              <a:t>Politikat</a:t>
            </a:r>
            <a:r>
              <a:rPr lang="en-GB" sz="1400" b="1" dirty="0">
                <a:solidFill>
                  <a:srgbClr val="455560"/>
                </a:solidFill>
                <a:latin typeface="Arial" panose="020B0604020202020204" pitchFamily="34" charset="0"/>
                <a:cs typeface="Arial" panose="020B0604020202020204" pitchFamily="34" charset="0"/>
              </a:rPr>
              <a:t> </a:t>
            </a:r>
            <a:r>
              <a:rPr lang="en-GB" sz="1400" b="1" dirty="0" err="1">
                <a:solidFill>
                  <a:srgbClr val="455560"/>
                </a:solidFill>
                <a:latin typeface="Arial" panose="020B0604020202020204" pitchFamily="34" charset="0"/>
                <a:cs typeface="Arial" panose="020B0604020202020204" pitchFamily="34" charset="0"/>
              </a:rPr>
              <a:t>aktuale</a:t>
            </a:r>
            <a:r>
              <a:rPr lang="en-GB" sz="1400" b="1" dirty="0">
                <a:solidFill>
                  <a:srgbClr val="455560"/>
                </a:solidFill>
                <a:latin typeface="Arial" panose="020B0604020202020204" pitchFamily="34" charset="0"/>
                <a:cs typeface="Arial" panose="020B0604020202020204" pitchFamily="34" charset="0"/>
              </a:rPr>
              <a:t>:</a:t>
            </a:r>
          </a:p>
          <a:p>
            <a:endParaRPr lang="en-GB" sz="1400" b="1" dirty="0">
              <a:solidFill>
                <a:srgbClr val="455560"/>
              </a:solidFill>
              <a:latin typeface="Arial" panose="020B0604020202020204" pitchFamily="34" charset="0"/>
              <a:cs typeface="Arial" panose="020B0604020202020204" pitchFamily="34" charset="0"/>
            </a:endParaRPr>
          </a:p>
          <a:p>
            <a:pPr lvl="1">
              <a:lnSpc>
                <a:spcPct val="150000"/>
              </a:lnSpc>
              <a:buClr>
                <a:srgbClr val="92D050"/>
              </a:buClr>
            </a:pPr>
            <a:r>
              <a:rPr lang="en-GB" sz="1400" dirty="0" err="1"/>
              <a:t>Agjenda</a:t>
            </a:r>
            <a:r>
              <a:rPr lang="en-GB" sz="1400" dirty="0"/>
              <a:t> </a:t>
            </a:r>
            <a:r>
              <a:rPr lang="en-GB" sz="1400" dirty="0" err="1"/>
              <a:t>Digjitale</a:t>
            </a:r>
            <a:r>
              <a:rPr lang="en-GB" sz="1400" dirty="0"/>
              <a:t> </a:t>
            </a:r>
            <a:r>
              <a:rPr lang="en-GB" sz="1400" dirty="0" err="1"/>
              <a:t>për</a:t>
            </a:r>
            <a:r>
              <a:rPr lang="en-GB" sz="1400" dirty="0"/>
              <a:t> </a:t>
            </a:r>
            <a:r>
              <a:rPr lang="en-GB" sz="1400" dirty="0" err="1" smtClean="0"/>
              <a:t>Kosova</a:t>
            </a:r>
            <a:r>
              <a:rPr lang="en-GB" sz="1400" dirty="0" smtClean="0"/>
              <a:t>* </a:t>
            </a:r>
            <a:r>
              <a:rPr lang="en-GB" sz="1400" dirty="0"/>
              <a:t>2013-2020 </a:t>
            </a:r>
          </a:p>
          <a:p>
            <a:pPr lvl="1">
              <a:lnSpc>
                <a:spcPct val="150000"/>
              </a:lnSpc>
              <a:buClr>
                <a:srgbClr val="92D050"/>
              </a:buClr>
            </a:pPr>
            <a:r>
              <a:rPr lang="en-GB" sz="1400" dirty="0" err="1"/>
              <a:t>Strategjia</a:t>
            </a:r>
            <a:r>
              <a:rPr lang="en-GB" sz="1400" dirty="0"/>
              <a:t> </a:t>
            </a:r>
            <a:r>
              <a:rPr lang="en-GB" sz="1400" dirty="0" err="1"/>
              <a:t>kombëtare</a:t>
            </a:r>
            <a:r>
              <a:rPr lang="en-GB" sz="1400" dirty="0"/>
              <a:t> </a:t>
            </a:r>
            <a:r>
              <a:rPr lang="en-GB" sz="1400" dirty="0" err="1"/>
              <a:t>për</a:t>
            </a:r>
            <a:r>
              <a:rPr lang="en-GB" sz="1400" dirty="0"/>
              <a:t> TIK 2016-2021</a:t>
            </a:r>
          </a:p>
          <a:p>
            <a:pPr lvl="1">
              <a:lnSpc>
                <a:spcPct val="150000"/>
              </a:lnSpc>
              <a:buClr>
                <a:srgbClr val="92D050"/>
              </a:buClr>
            </a:pPr>
            <a:r>
              <a:rPr lang="en-GB" sz="1400" dirty="0" err="1"/>
              <a:t>Agjenda</a:t>
            </a:r>
            <a:r>
              <a:rPr lang="en-GB" sz="1400" dirty="0"/>
              <a:t> </a:t>
            </a:r>
            <a:r>
              <a:rPr lang="en-GB" sz="1400" dirty="0" err="1"/>
              <a:t>digjitale</a:t>
            </a:r>
            <a:r>
              <a:rPr lang="en-GB" sz="1400" dirty="0"/>
              <a:t> </a:t>
            </a:r>
            <a:r>
              <a:rPr lang="en-GB" sz="1400" dirty="0" err="1"/>
              <a:t>të</a:t>
            </a:r>
            <a:r>
              <a:rPr lang="en-GB" sz="1400" dirty="0"/>
              <a:t> BE-</a:t>
            </a:r>
            <a:r>
              <a:rPr lang="en-GB" sz="1400" dirty="0" err="1"/>
              <a:t>së</a:t>
            </a:r>
            <a:r>
              <a:rPr lang="en-GB" sz="1400" dirty="0"/>
              <a:t> </a:t>
            </a:r>
            <a:r>
              <a:rPr lang="en-GB" sz="1400" dirty="0" err="1"/>
              <a:t>për</a:t>
            </a:r>
            <a:r>
              <a:rPr lang="en-GB" sz="1400" dirty="0"/>
              <a:t> </a:t>
            </a:r>
            <a:r>
              <a:rPr lang="en-GB" sz="1400" dirty="0" err="1"/>
              <a:t>Ballkanin</a:t>
            </a:r>
            <a:r>
              <a:rPr lang="en-GB" sz="1400" dirty="0"/>
              <a:t> </a:t>
            </a:r>
            <a:r>
              <a:rPr lang="en-GB" sz="1400" dirty="0" err="1"/>
              <a:t>Perëndimor</a:t>
            </a:r>
            <a:r>
              <a:rPr lang="en-GB" sz="1400" dirty="0"/>
              <a:t>, duke e </a:t>
            </a:r>
            <a:r>
              <a:rPr lang="en-GB" sz="1400" dirty="0" err="1"/>
              <a:t>përfshirë</a:t>
            </a:r>
            <a:r>
              <a:rPr lang="en-GB" sz="1400" dirty="0"/>
              <a:t> </a:t>
            </a:r>
            <a:r>
              <a:rPr lang="en-GB" sz="1400" dirty="0" err="1"/>
              <a:t>edhe</a:t>
            </a:r>
            <a:r>
              <a:rPr lang="en-GB" sz="1400" dirty="0"/>
              <a:t> </a:t>
            </a:r>
            <a:r>
              <a:rPr lang="en-GB" sz="1400" dirty="0" err="1" smtClean="0"/>
              <a:t>Kosovën</a:t>
            </a:r>
            <a:r>
              <a:rPr lang="en-GB" sz="1400" dirty="0" smtClean="0"/>
              <a:t>*</a:t>
            </a:r>
            <a:endParaRPr lang="en-GB" sz="1400" dirty="0"/>
          </a:p>
          <a:p>
            <a:pPr lvl="1">
              <a:lnSpc>
                <a:spcPct val="150000"/>
              </a:lnSpc>
              <a:buClr>
                <a:srgbClr val="92D050"/>
              </a:buClr>
            </a:pPr>
            <a:r>
              <a:rPr lang="en-GB" sz="1400" dirty="0" err="1"/>
              <a:t>Plani</a:t>
            </a:r>
            <a:r>
              <a:rPr lang="en-GB" sz="1400" dirty="0"/>
              <a:t> </a:t>
            </a:r>
            <a:r>
              <a:rPr lang="en-GB" sz="1400" dirty="0" err="1"/>
              <a:t>strategjik</a:t>
            </a:r>
            <a:r>
              <a:rPr lang="en-GB" sz="1400" dirty="0"/>
              <a:t> </a:t>
            </a:r>
            <a:r>
              <a:rPr lang="en-GB" sz="1400" dirty="0" err="1"/>
              <a:t>i</a:t>
            </a:r>
            <a:r>
              <a:rPr lang="en-GB" sz="1400" dirty="0"/>
              <a:t> </a:t>
            </a:r>
            <a:r>
              <a:rPr lang="en-GB" sz="1400" dirty="0" err="1"/>
              <a:t>arsimit</a:t>
            </a:r>
            <a:r>
              <a:rPr lang="en-GB" sz="1400" dirty="0"/>
              <a:t> </a:t>
            </a:r>
            <a:r>
              <a:rPr lang="en-GB" sz="1400" dirty="0" err="1"/>
              <a:t>në</a:t>
            </a:r>
            <a:r>
              <a:rPr lang="en-GB" sz="1400" dirty="0"/>
              <a:t> </a:t>
            </a:r>
            <a:r>
              <a:rPr lang="en-GB" sz="1400" dirty="0" err="1" smtClean="0"/>
              <a:t>Kosovë</a:t>
            </a:r>
            <a:r>
              <a:rPr lang="en-GB" sz="1400" dirty="0" smtClean="0"/>
              <a:t>* </a:t>
            </a:r>
            <a:r>
              <a:rPr lang="en-GB" sz="1400" dirty="0"/>
              <a:t>2017-2021</a:t>
            </a:r>
          </a:p>
        </p:txBody>
      </p:sp>
      <p:sp>
        <p:nvSpPr>
          <p:cNvPr id="4" name="Slide Number Placeholder 3">
            <a:extLst>
              <a:ext uri="{FF2B5EF4-FFF2-40B4-BE49-F238E27FC236}">
                <a16:creationId xmlns:a16="http://schemas.microsoft.com/office/drawing/2014/main" id="{D63549D7-C5C7-49C6-ABB9-9D3E509FFB0F}"/>
              </a:ext>
            </a:extLst>
          </p:cNvPr>
          <p:cNvSpPr>
            <a:spLocks noGrp="1"/>
          </p:cNvSpPr>
          <p:nvPr>
            <p:ph type="sldNum" sz="quarter" idx="11"/>
          </p:nvPr>
        </p:nvSpPr>
        <p:spPr/>
        <p:txBody>
          <a:bodyPr/>
          <a:lstStyle/>
          <a:p>
            <a:fld id="{BA7DDD0C-F7B3-44FD-8FF2-ED85422D685B}" type="slidenum">
              <a:rPr lang="en-GB" smtClean="0"/>
              <a:pPr/>
              <a:t>11</a:t>
            </a:fld>
            <a:endParaRPr lang="en-GB" dirty="0"/>
          </a:p>
        </p:txBody>
      </p:sp>
    </p:spTree>
    <p:custDataLst>
      <p:tags r:id="rId1"/>
    </p:custDataLst>
    <p:extLst>
      <p:ext uri="{BB962C8B-B14F-4D97-AF65-F5344CB8AC3E}">
        <p14:creationId xmlns:p14="http://schemas.microsoft.com/office/powerpoint/2010/main" val="38890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6]">
            <a:extLst>
              <a:ext uri="{FF2B5EF4-FFF2-40B4-BE49-F238E27FC236}">
                <a16:creationId xmlns:a16="http://schemas.microsoft.com/office/drawing/2014/main" id="{5B59468D-721D-455F-953C-230CFB306524}"/>
              </a:ext>
            </a:extLst>
          </p:cNvPr>
          <p:cNvSpPr>
            <a:spLocks noGrp="1"/>
          </p:cNvSpPr>
          <p:nvPr>
            <p:ph type="body" sz="quarter" idx="10"/>
          </p:nvPr>
        </p:nvSpPr>
        <p:spPr/>
        <p:txBody>
          <a:bodyPr/>
          <a:lstStyle/>
          <a:p>
            <a:r>
              <a:rPr lang="en-GB" dirty="0" err="1">
                <a:latin typeface="MontrealTS-Bold" panose="02000503020000020003" pitchFamily="50" charset="0"/>
              </a:rPr>
              <a:t>Aftësitë</a:t>
            </a:r>
            <a:r>
              <a:rPr lang="en-GB" dirty="0">
                <a:latin typeface="MontrealTS-Bold" panose="02000503020000020003" pitchFamily="50" charset="0"/>
              </a:rPr>
              <a:t> </a:t>
            </a:r>
            <a:r>
              <a:rPr lang="en-GB" dirty="0" err="1">
                <a:latin typeface="MontrealTS-Bold" panose="02000503020000020003" pitchFamily="50" charset="0"/>
              </a:rPr>
              <a:t>dhe</a:t>
            </a:r>
            <a:r>
              <a:rPr lang="en-GB" dirty="0">
                <a:latin typeface="MontrealTS-Bold" panose="02000503020000020003" pitchFamily="50" charset="0"/>
              </a:rPr>
              <a:t> </a:t>
            </a:r>
            <a:r>
              <a:rPr lang="en-GB" dirty="0" err="1">
                <a:latin typeface="MontrealTS-Bold" panose="02000503020000020003" pitchFamily="50" charset="0"/>
              </a:rPr>
              <a:t>Kompetencat</a:t>
            </a:r>
            <a:r>
              <a:rPr lang="en-GB" dirty="0">
                <a:latin typeface="MontrealTS-Bold" panose="02000503020000020003" pitchFamily="50" charset="0"/>
              </a:rPr>
              <a:t> </a:t>
            </a:r>
            <a:r>
              <a:rPr lang="en-GB" dirty="0" err="1">
                <a:latin typeface="MontrealTS-Bold" panose="02000503020000020003" pitchFamily="50" charset="0"/>
              </a:rPr>
              <a:t>Digjitale</a:t>
            </a:r>
            <a:r>
              <a:rPr lang="en-GB" dirty="0">
                <a:latin typeface="MontrealTS-Bold" panose="02000503020000020003" pitchFamily="50" charset="0"/>
              </a:rPr>
              <a:t> </a:t>
            </a:r>
            <a:r>
              <a:rPr lang="en-GB" dirty="0" err="1">
                <a:latin typeface="MontrealTS-Bold" panose="02000503020000020003" pitchFamily="50" charset="0"/>
              </a:rPr>
              <a:t>për</a:t>
            </a:r>
            <a:r>
              <a:rPr lang="en-GB" dirty="0">
                <a:latin typeface="MontrealTS-Bold" panose="02000503020000020003" pitchFamily="50" charset="0"/>
              </a:rPr>
              <a:t> </a:t>
            </a:r>
            <a:r>
              <a:rPr lang="en-GB" dirty="0" err="1">
                <a:latin typeface="MontrealTS-Bold" panose="02000503020000020003" pitchFamily="50" charset="0"/>
              </a:rPr>
              <a:t>Nxënësit</a:t>
            </a:r>
            <a:r>
              <a:rPr lang="en-GB" dirty="0">
                <a:latin typeface="MontrealTS-Bold" panose="02000503020000020003" pitchFamily="50" charset="0"/>
              </a:rPr>
              <a:t>*</a:t>
            </a:r>
          </a:p>
          <a:p>
            <a:pPr algn="r"/>
            <a:endParaRPr lang="it-IT" dirty="0">
              <a:latin typeface="MontrealTS-Bold" panose="02000503020000020003" pitchFamily="50" charset="0"/>
            </a:endParaRPr>
          </a:p>
          <a:p>
            <a:pPr algn="r"/>
            <a:endParaRPr lang="it-IT" dirty="0">
              <a:latin typeface="MontrealTS-Bold" panose="02000503020000020003" pitchFamily="50" charset="0"/>
            </a:endParaRPr>
          </a:p>
        </p:txBody>
      </p:sp>
      <p:sp>
        <p:nvSpPr>
          <p:cNvPr id="3" name="imgDivider"/>
          <p:cNvSpPr>
            <a:spLocks noGrp="1"/>
          </p:cNvSpPr>
          <p:nvPr>
            <p:ph type="pic" sz="quarter" idx="11"/>
          </p:nvPr>
        </p:nvSpPr>
        <p:spPr/>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65" t="374" r="25986" b="1985"/>
          <a:stretch/>
        </p:blipFill>
        <p:spPr>
          <a:xfrm>
            <a:off x="4123253" y="-20538"/>
            <a:ext cx="5057259" cy="5164038"/>
          </a:xfrm>
          <a:prstGeom prst="rect">
            <a:avLst/>
          </a:prstGeom>
        </p:spPr>
      </p:pic>
      <p:sp>
        <p:nvSpPr>
          <p:cNvPr id="7" name="Oval 6"/>
          <p:cNvSpPr/>
          <p:nvPr/>
        </p:nvSpPr>
        <p:spPr>
          <a:xfrm>
            <a:off x="971600" y="2859782"/>
            <a:ext cx="1800200" cy="1512168"/>
          </a:xfrm>
          <a:prstGeom prst="ellipse">
            <a:avLst/>
          </a:prstGeom>
          <a:solidFill>
            <a:schemeClr val="bg1">
              <a:alpha val="77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a:solidFill>
                  <a:srgbClr val="00B0F0"/>
                </a:solidFill>
                <a:latin typeface="MontrealTS-Bold" panose="02000503020000020003" pitchFamily="50" charset="0"/>
              </a:rPr>
              <a:t>*</a:t>
            </a:r>
            <a:r>
              <a:rPr lang="it-IT" sz="3600" dirty="0">
                <a:solidFill>
                  <a:srgbClr val="00B0F0"/>
                </a:solidFill>
                <a:latin typeface="MontrealTS-Bold" panose="02000503020000020003" pitchFamily="50" charset="0"/>
              </a:rPr>
              <a:t>AKD</a:t>
            </a:r>
            <a:endParaRPr lang="en-GB" sz="3600" dirty="0">
              <a:solidFill>
                <a:srgbClr val="00B0F0"/>
              </a:solidFill>
              <a:latin typeface="MontrealTS-Bold" panose="02000503020000020003" pitchFamily="50" charset="0"/>
            </a:endParaRPr>
          </a:p>
        </p:txBody>
      </p:sp>
    </p:spTree>
    <p:custDataLst>
      <p:tags r:id="rId1"/>
    </p:custDataLst>
    <p:extLst>
      <p:ext uri="{BB962C8B-B14F-4D97-AF65-F5344CB8AC3E}">
        <p14:creationId xmlns:p14="http://schemas.microsoft.com/office/powerpoint/2010/main" val="22793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694755" y="1131590"/>
            <a:ext cx="8413749" cy="3024188"/>
          </a:xfrm>
        </p:spPr>
        <p:txBody>
          <a:bodyPr>
            <a:normAutofit fontScale="92500" lnSpcReduction="10000"/>
          </a:bodyPr>
          <a:lstStyle/>
          <a:p>
            <a:pPr lvl="1">
              <a:lnSpc>
                <a:spcPct val="150000"/>
              </a:lnSpc>
              <a:buClr>
                <a:srgbClr val="92D050"/>
              </a:buClr>
            </a:pPr>
            <a:r>
              <a:rPr lang="en-GB" dirty="0"/>
              <a:t>AKD </a:t>
            </a:r>
            <a:r>
              <a:rPr lang="en-GB" dirty="0" err="1"/>
              <a:t>nuk</a:t>
            </a:r>
            <a:r>
              <a:rPr lang="en-GB" dirty="0"/>
              <a:t> </a:t>
            </a:r>
            <a:r>
              <a:rPr lang="en-GB" dirty="0" err="1"/>
              <a:t>është</a:t>
            </a:r>
            <a:r>
              <a:rPr lang="en-GB" dirty="0"/>
              <a:t> </a:t>
            </a:r>
            <a:r>
              <a:rPr lang="en-GB" dirty="0" err="1"/>
              <a:t>thjeshtuar</a:t>
            </a:r>
            <a:r>
              <a:rPr lang="en-GB" dirty="0"/>
              <a:t> me </a:t>
            </a:r>
            <a:r>
              <a:rPr lang="en-GB" dirty="0" err="1"/>
              <a:t>politika</a:t>
            </a:r>
            <a:r>
              <a:rPr lang="en-GB" dirty="0"/>
              <a:t> </a:t>
            </a:r>
            <a:r>
              <a:rPr lang="en-GB" dirty="0" err="1"/>
              <a:t>ose</a:t>
            </a:r>
            <a:r>
              <a:rPr lang="en-GB" dirty="0"/>
              <a:t> </a:t>
            </a:r>
            <a:r>
              <a:rPr lang="en-GB" dirty="0" err="1"/>
              <a:t>strategji</a:t>
            </a:r>
            <a:endParaRPr lang="en-GB" dirty="0"/>
          </a:p>
          <a:p>
            <a:pPr lvl="1">
              <a:lnSpc>
                <a:spcPct val="150000"/>
              </a:lnSpc>
              <a:buClr>
                <a:srgbClr val="92D050"/>
              </a:buClr>
            </a:pPr>
            <a:r>
              <a:rPr lang="en-GB" dirty="0" err="1"/>
              <a:t>Përhapja</a:t>
            </a:r>
            <a:r>
              <a:rPr lang="en-GB" dirty="0"/>
              <a:t> e AKD</a:t>
            </a:r>
            <a:r>
              <a:rPr lang="en-US" dirty="0"/>
              <a:t> </a:t>
            </a:r>
            <a:r>
              <a:rPr lang="en-US" dirty="0" err="1"/>
              <a:t>është</a:t>
            </a:r>
            <a:r>
              <a:rPr lang="en-US" dirty="0"/>
              <a:t> </a:t>
            </a:r>
            <a:r>
              <a:rPr lang="en-US" dirty="0" err="1"/>
              <a:t>kufizuar</a:t>
            </a:r>
            <a:r>
              <a:rPr lang="en-US" dirty="0"/>
              <a:t> </a:t>
            </a:r>
          </a:p>
          <a:p>
            <a:pPr lvl="1">
              <a:lnSpc>
                <a:spcPct val="150000"/>
              </a:lnSpc>
              <a:buClr>
                <a:srgbClr val="92D050"/>
              </a:buClr>
            </a:pPr>
            <a:r>
              <a:rPr lang="en-GB" dirty="0" err="1"/>
              <a:t>Përhapja</a:t>
            </a:r>
            <a:r>
              <a:rPr lang="en-GB" dirty="0"/>
              <a:t> e AKD</a:t>
            </a:r>
            <a:r>
              <a:rPr lang="en-US" dirty="0"/>
              <a:t> </a:t>
            </a:r>
            <a:r>
              <a:rPr lang="en-US" dirty="0" err="1"/>
              <a:t>nuk</a:t>
            </a:r>
            <a:r>
              <a:rPr lang="en-US" dirty="0"/>
              <a:t> </a:t>
            </a:r>
            <a:r>
              <a:rPr lang="en-US" dirty="0" err="1"/>
              <a:t>është</a:t>
            </a:r>
            <a:r>
              <a:rPr lang="en-US" dirty="0"/>
              <a:t> </a:t>
            </a:r>
            <a:r>
              <a:rPr lang="en-US" dirty="0" err="1"/>
              <a:t>monitoruar</a:t>
            </a:r>
            <a:r>
              <a:rPr lang="en-US" dirty="0"/>
              <a:t> </a:t>
            </a:r>
            <a:r>
              <a:rPr lang="en-US" dirty="0" err="1"/>
              <a:t>ose</a:t>
            </a:r>
            <a:r>
              <a:rPr lang="en-US" dirty="0"/>
              <a:t> </a:t>
            </a:r>
            <a:r>
              <a:rPr lang="en-US" dirty="0" err="1"/>
              <a:t>vlerësuar</a:t>
            </a:r>
            <a:endParaRPr lang="en-US" dirty="0"/>
          </a:p>
          <a:p>
            <a:pPr lvl="1">
              <a:lnSpc>
                <a:spcPct val="150000"/>
              </a:lnSpc>
              <a:buClr>
                <a:srgbClr val="92D050"/>
              </a:buClr>
            </a:pPr>
            <a:endParaRPr lang="en-US" dirty="0"/>
          </a:p>
          <a:p>
            <a:pPr lvl="1">
              <a:lnSpc>
                <a:spcPct val="150000"/>
              </a:lnSpc>
              <a:buClr>
                <a:srgbClr val="92D050"/>
              </a:buClr>
            </a:pPr>
            <a:r>
              <a:rPr lang="en-US" dirty="0" err="1"/>
              <a:t>Industria</a:t>
            </a:r>
            <a:r>
              <a:rPr lang="en-US" dirty="0"/>
              <a:t> TIK </a:t>
            </a:r>
            <a:r>
              <a:rPr lang="en-US" b="1" dirty="0"/>
              <a:t>po </a:t>
            </a:r>
            <a:r>
              <a:rPr lang="en-US" b="1" dirty="0" err="1"/>
              <a:t>rritet</a:t>
            </a:r>
            <a:r>
              <a:rPr lang="en-US" b="1" dirty="0"/>
              <a:t> me </a:t>
            </a:r>
            <a:r>
              <a:rPr lang="en-US" b="1" dirty="0" err="1"/>
              <a:t>shpejtësi</a:t>
            </a:r>
            <a:r>
              <a:rPr lang="en-US" b="1" dirty="0"/>
              <a:t> </a:t>
            </a:r>
            <a:r>
              <a:rPr lang="en-US" dirty="0"/>
              <a:t>me </a:t>
            </a:r>
            <a:r>
              <a:rPr lang="en-US" dirty="0" err="1"/>
              <a:t>numrin</a:t>
            </a:r>
            <a:r>
              <a:rPr lang="en-US" dirty="0"/>
              <a:t> </a:t>
            </a:r>
            <a:r>
              <a:rPr lang="en-US" dirty="0" err="1"/>
              <a:t>më</a:t>
            </a:r>
            <a:r>
              <a:rPr lang="en-US" dirty="0"/>
              <a:t> </a:t>
            </a:r>
            <a:r>
              <a:rPr lang="en-US" dirty="0" err="1"/>
              <a:t>të</a:t>
            </a:r>
            <a:r>
              <a:rPr lang="en-US" dirty="0"/>
              <a:t> </a:t>
            </a:r>
            <a:r>
              <a:rPr lang="en-US" dirty="0" err="1"/>
              <a:t>madh</a:t>
            </a:r>
            <a:r>
              <a:rPr lang="en-US" dirty="0"/>
              <a:t> </a:t>
            </a:r>
            <a:r>
              <a:rPr lang="en-US" b="1" dirty="0" err="1"/>
              <a:t>Itë</a:t>
            </a:r>
            <a:r>
              <a:rPr lang="en-US" b="1" dirty="0"/>
              <a:t> </a:t>
            </a:r>
            <a:r>
              <a:rPr lang="en-US" b="1" dirty="0" err="1"/>
              <a:t>bizneseve</a:t>
            </a:r>
            <a:r>
              <a:rPr lang="en-US" b="1" dirty="0"/>
              <a:t> TIK</a:t>
            </a:r>
          </a:p>
          <a:p>
            <a:pPr lvl="1">
              <a:lnSpc>
                <a:spcPct val="150000"/>
              </a:lnSpc>
              <a:buClr>
                <a:srgbClr val="92D050"/>
              </a:buClr>
            </a:pPr>
            <a:r>
              <a:rPr lang="en-GB" dirty="0" err="1"/>
              <a:t>Rekrutimi</a:t>
            </a:r>
            <a:r>
              <a:rPr lang="en-GB" dirty="0"/>
              <a:t> </a:t>
            </a:r>
            <a:r>
              <a:rPr lang="en-GB" dirty="0" err="1"/>
              <a:t>i</a:t>
            </a:r>
            <a:r>
              <a:rPr lang="en-GB" dirty="0"/>
              <a:t> </a:t>
            </a:r>
            <a:r>
              <a:rPr lang="en-GB" b="1" dirty="0" err="1"/>
              <a:t>punëtorëve</a:t>
            </a:r>
            <a:r>
              <a:rPr lang="en-GB" b="1" dirty="0"/>
              <a:t> </a:t>
            </a:r>
            <a:r>
              <a:rPr lang="en-GB" b="1" dirty="0" err="1"/>
              <a:t>të</a:t>
            </a:r>
            <a:r>
              <a:rPr lang="en-GB" b="1" dirty="0"/>
              <a:t> </a:t>
            </a:r>
            <a:r>
              <a:rPr lang="en-GB" b="1" dirty="0" err="1"/>
              <a:t>aftë</a:t>
            </a:r>
            <a:r>
              <a:rPr lang="en-GB" b="1" dirty="0"/>
              <a:t> </a:t>
            </a:r>
            <a:r>
              <a:rPr lang="en-GB" b="1" dirty="0" err="1"/>
              <a:t>digjitalish</a:t>
            </a:r>
            <a:r>
              <a:rPr lang="en-GB" dirty="0" err="1"/>
              <a:t>t</a:t>
            </a:r>
            <a:r>
              <a:rPr lang="en-GB" dirty="0"/>
              <a:t> </a:t>
            </a:r>
            <a:r>
              <a:rPr lang="en-GB" dirty="0" err="1"/>
              <a:t>është</a:t>
            </a:r>
            <a:r>
              <a:rPr lang="en-GB" dirty="0"/>
              <a:t> </a:t>
            </a:r>
            <a:r>
              <a:rPr lang="en-GB" dirty="0" err="1"/>
              <a:t>një</a:t>
            </a:r>
            <a:r>
              <a:rPr lang="en-GB" dirty="0"/>
              <a:t> </a:t>
            </a:r>
            <a:r>
              <a:rPr lang="en-GB" dirty="0" err="1"/>
              <a:t>sfidë</a:t>
            </a:r>
            <a:r>
              <a:rPr lang="en-GB" dirty="0"/>
              <a:t> </a:t>
            </a:r>
          </a:p>
          <a:p>
            <a:pPr marL="0" lvl="1" indent="0">
              <a:lnSpc>
                <a:spcPct val="150000"/>
              </a:lnSpc>
              <a:buClr>
                <a:srgbClr val="92D050"/>
              </a:buClr>
              <a:buNone/>
            </a:pPr>
            <a:r>
              <a:rPr lang="en-GB" dirty="0" err="1"/>
              <a:t>për</a:t>
            </a:r>
            <a:r>
              <a:rPr lang="en-GB" dirty="0"/>
              <a:t> </a:t>
            </a:r>
            <a:r>
              <a:rPr lang="en-GB" dirty="0" err="1"/>
              <a:t>kompanitë</a:t>
            </a:r>
            <a:endParaRPr lang="en-US" dirty="0"/>
          </a:p>
        </p:txBody>
      </p:sp>
      <p:sp>
        <p:nvSpPr>
          <p:cNvPr id="3" name="Title 2"/>
          <p:cNvSpPr>
            <a:spLocks noGrp="1"/>
          </p:cNvSpPr>
          <p:nvPr>
            <p:ph type="title"/>
          </p:nvPr>
        </p:nvSpPr>
        <p:spPr>
          <a:xfrm>
            <a:off x="766763" y="435117"/>
            <a:ext cx="8413749" cy="552457"/>
          </a:xfrm>
          <a:noFill/>
        </p:spPr>
        <p:txBody>
          <a:bodyPr/>
          <a:lstStyle/>
          <a:p>
            <a:r>
              <a:rPr lang="en-US" dirty="0">
                <a:solidFill>
                  <a:srgbClr val="92D050"/>
                </a:solidFill>
              </a:rPr>
              <a:t>AKD </a:t>
            </a:r>
            <a:r>
              <a:rPr lang="en-US" dirty="0" err="1">
                <a:solidFill>
                  <a:srgbClr val="92D050"/>
                </a:solidFill>
              </a:rPr>
              <a:t>për</a:t>
            </a:r>
            <a:r>
              <a:rPr lang="en-US" dirty="0">
                <a:solidFill>
                  <a:srgbClr val="92D050"/>
                </a:solidFill>
              </a:rPr>
              <a:t> </a:t>
            </a:r>
            <a:r>
              <a:rPr lang="en-US" dirty="0" err="1">
                <a:solidFill>
                  <a:srgbClr val="92D050"/>
                </a:solidFill>
              </a:rPr>
              <a:t>nxënësit</a:t>
            </a:r>
            <a:r>
              <a:rPr lang="en-US" dirty="0">
                <a:solidFill>
                  <a:srgbClr val="92D050"/>
                </a:solidFill>
              </a:rPr>
              <a:t> </a:t>
            </a:r>
            <a:r>
              <a:rPr lang="en-US" dirty="0" err="1">
                <a:solidFill>
                  <a:srgbClr val="92D050"/>
                </a:solidFill>
              </a:rPr>
              <a:t>në</a:t>
            </a:r>
            <a:r>
              <a:rPr lang="en-US" dirty="0">
                <a:solidFill>
                  <a:srgbClr val="92D050"/>
                </a:solidFill>
              </a:rPr>
              <a:t> </a:t>
            </a:r>
            <a:r>
              <a:rPr lang="en-US" dirty="0" err="1">
                <a:solidFill>
                  <a:srgbClr val="92D050"/>
                </a:solidFill>
              </a:rPr>
              <a:t>aap</a:t>
            </a:r>
            <a:endParaRPr lang="en-US"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13</a:t>
            </a:fld>
            <a:endParaRPr lang="en-GB"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236296" y="3428744"/>
            <a:ext cx="1097846" cy="1427707"/>
          </a:xfrm>
          <a:prstGeom prst="rect">
            <a:avLst/>
          </a:prstGeom>
        </p:spPr>
      </p:pic>
      <p:sp>
        <p:nvSpPr>
          <p:cNvPr id="5" name="Oval 4"/>
          <p:cNvSpPr/>
          <p:nvPr/>
        </p:nvSpPr>
        <p:spPr>
          <a:xfrm>
            <a:off x="6660232" y="-664921"/>
            <a:ext cx="2880321" cy="2752531"/>
          </a:xfrm>
          <a:prstGeom prst="ellipse">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Rectangle 7"/>
          <p:cNvSpPr/>
          <p:nvPr/>
        </p:nvSpPr>
        <p:spPr>
          <a:xfrm>
            <a:off x="7020272" y="279025"/>
            <a:ext cx="1918861" cy="1200329"/>
          </a:xfrm>
          <a:prstGeom prst="rect">
            <a:avLst/>
          </a:prstGeom>
        </p:spPr>
        <p:txBody>
          <a:bodyPr wrap="square">
            <a:spAutoFit/>
          </a:bodyPr>
          <a:lstStyle/>
          <a:p>
            <a:pPr algn="ctr"/>
            <a:r>
              <a:rPr lang="en-GB" sz="2000" dirty="0" err="1" smtClean="0">
                <a:solidFill>
                  <a:schemeClr val="bg1"/>
                </a:solidFill>
              </a:rPr>
              <a:t>Kosova</a:t>
            </a:r>
            <a:r>
              <a:rPr lang="en-GB" sz="2000" dirty="0" smtClean="0">
                <a:solidFill>
                  <a:schemeClr val="bg1"/>
                </a:solidFill>
              </a:rPr>
              <a:t>* </a:t>
            </a:r>
            <a:r>
              <a:rPr lang="en-GB" sz="2000" dirty="0">
                <a:solidFill>
                  <a:schemeClr val="bg1"/>
                </a:solidFill>
              </a:rPr>
              <a:t>ka </a:t>
            </a:r>
          </a:p>
          <a:p>
            <a:pPr algn="ctr"/>
            <a:r>
              <a:rPr lang="en-GB" sz="3200" b="1" dirty="0">
                <a:solidFill>
                  <a:schemeClr val="bg1"/>
                </a:solidFill>
              </a:rPr>
              <a:t>70 </a:t>
            </a:r>
          </a:p>
          <a:p>
            <a:pPr algn="ctr"/>
            <a:r>
              <a:rPr lang="en-GB" sz="2000" dirty="0" err="1">
                <a:solidFill>
                  <a:schemeClr val="bg1"/>
                </a:solidFill>
              </a:rPr>
              <a:t>shkolla</a:t>
            </a:r>
            <a:r>
              <a:rPr lang="en-GB" sz="2000" dirty="0">
                <a:solidFill>
                  <a:schemeClr val="bg1"/>
                </a:solidFill>
              </a:rPr>
              <a:t> AAP</a:t>
            </a:r>
          </a:p>
        </p:txBody>
      </p:sp>
      <p:cxnSp>
        <p:nvCxnSpPr>
          <p:cNvPr id="10" name="Straight Connector 9"/>
          <p:cNvCxnSpPr/>
          <p:nvPr/>
        </p:nvCxnSpPr>
        <p:spPr>
          <a:xfrm>
            <a:off x="611560" y="2787774"/>
            <a:ext cx="7056784" cy="0"/>
          </a:xfrm>
          <a:prstGeom prst="line">
            <a:avLst/>
          </a:prstGeom>
          <a:ln w="9525" cap="flat" cmpd="sng" algn="ctr">
            <a:solidFill>
              <a:srgbClr val="92D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612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no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616" y="1171961"/>
            <a:ext cx="210218" cy="20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solidFill>
                  <a:srgbClr val="92D050"/>
                </a:solidFill>
              </a:rPr>
              <a:t>AKD </a:t>
            </a:r>
            <a:r>
              <a:rPr lang="en-US" dirty="0" err="1">
                <a:solidFill>
                  <a:srgbClr val="92D050"/>
                </a:solidFill>
              </a:rPr>
              <a:t>për</a:t>
            </a:r>
            <a:r>
              <a:rPr lang="en-US" dirty="0">
                <a:solidFill>
                  <a:srgbClr val="92D050"/>
                </a:solidFill>
              </a:rPr>
              <a:t> </a:t>
            </a:r>
            <a:r>
              <a:rPr lang="en-US" dirty="0" err="1">
                <a:solidFill>
                  <a:srgbClr val="92D050"/>
                </a:solidFill>
              </a:rPr>
              <a:t>nxënësit</a:t>
            </a:r>
            <a:r>
              <a:rPr lang="en-US" dirty="0">
                <a:solidFill>
                  <a:srgbClr val="92D050"/>
                </a:solidFill>
              </a:rPr>
              <a:t> </a:t>
            </a:r>
            <a:r>
              <a:rPr lang="en-US" dirty="0" err="1">
                <a:solidFill>
                  <a:srgbClr val="92D050"/>
                </a:solidFill>
              </a:rPr>
              <a:t>në</a:t>
            </a:r>
            <a:r>
              <a:rPr lang="en-US" dirty="0">
                <a:solidFill>
                  <a:srgbClr val="92D050"/>
                </a:solidFill>
              </a:rPr>
              <a:t> </a:t>
            </a:r>
            <a:r>
              <a:rPr lang="en-US" dirty="0" err="1">
                <a:solidFill>
                  <a:srgbClr val="92D050"/>
                </a:solidFill>
              </a:rPr>
              <a:t>aap</a:t>
            </a:r>
            <a:r>
              <a:rPr lang="en-US" dirty="0">
                <a:solidFill>
                  <a:srgbClr val="92D050"/>
                </a:solidFill>
              </a:rPr>
              <a:t>: </a:t>
            </a:r>
            <a:r>
              <a:rPr lang="en-US" dirty="0" err="1">
                <a:solidFill>
                  <a:srgbClr val="92D050"/>
                </a:solidFill>
              </a:rPr>
              <a:t>fakte</a:t>
            </a:r>
            <a:r>
              <a:rPr lang="en-US" dirty="0">
                <a:solidFill>
                  <a:srgbClr val="92D050"/>
                </a:solidFill>
              </a:rPr>
              <a:t> </a:t>
            </a:r>
            <a:r>
              <a:rPr lang="en-US" dirty="0" err="1">
                <a:solidFill>
                  <a:srgbClr val="92D050"/>
                </a:solidFill>
              </a:rPr>
              <a:t>dhe</a:t>
            </a:r>
            <a:r>
              <a:rPr lang="en-US" dirty="0">
                <a:solidFill>
                  <a:srgbClr val="92D050"/>
                </a:solidFill>
              </a:rPr>
              <a:t> </a:t>
            </a:r>
            <a:r>
              <a:rPr lang="en-US" dirty="0" err="1">
                <a:solidFill>
                  <a:srgbClr val="92D050"/>
                </a:solidFill>
              </a:rPr>
              <a:t>prirje</a:t>
            </a:r>
            <a:r>
              <a:rPr lang="en-US" dirty="0"/>
              <a:t/>
            </a:r>
            <a:br>
              <a:rPr lang="en-US" dirty="0"/>
            </a:br>
            <a:endParaRPr lang="en-US" sz="1400" dirty="0">
              <a:solidFill>
                <a:srgbClr val="455560"/>
              </a:solidFill>
            </a:endParaRPr>
          </a:p>
        </p:txBody>
      </p:sp>
      <p:sp>
        <p:nvSpPr>
          <p:cNvPr id="3" name="Text Placeholder 2"/>
          <p:cNvSpPr>
            <a:spLocks noGrp="1"/>
          </p:cNvSpPr>
          <p:nvPr>
            <p:ph type="body" sz="quarter" idx="11"/>
          </p:nvPr>
        </p:nvSpPr>
        <p:spPr/>
        <p:txBody>
          <a:bodyPr/>
          <a:lstStyle/>
          <a:p>
            <a:endParaRPr lang="en-US" dirty="0"/>
          </a:p>
          <a:p>
            <a:endParaRPr lang="en-US"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14</a:t>
            </a:fld>
            <a:endParaRPr lang="en-GB" dirty="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0705" y="1662925"/>
            <a:ext cx="4032095" cy="1878746"/>
          </a:xfrm>
          <a:prstGeom prst="rect">
            <a:avLst/>
          </a:prstGeom>
          <a:noFill/>
          <a:ln>
            <a:noFill/>
          </a:ln>
        </p:spPr>
      </p:pic>
      <p:pic>
        <p:nvPicPr>
          <p:cNvPr id="7" name="Picture 6"/>
          <p:cNvPicPr>
            <a:picLocks noChangeAspect="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2189617" y="2185257"/>
            <a:ext cx="1390008" cy="896190"/>
          </a:xfrm>
          <a:prstGeom prst="rect">
            <a:avLst/>
          </a:prstGeom>
        </p:spPr>
      </p:pic>
      <p:sp>
        <p:nvSpPr>
          <p:cNvPr id="8" name="TextBox 7"/>
          <p:cNvSpPr txBox="1"/>
          <p:nvPr/>
        </p:nvSpPr>
        <p:spPr>
          <a:xfrm>
            <a:off x="2201806" y="2211710"/>
            <a:ext cx="1025571" cy="523220"/>
          </a:xfrm>
          <a:prstGeom prst="rect">
            <a:avLst/>
          </a:prstGeom>
          <a:noFill/>
        </p:spPr>
        <p:txBody>
          <a:bodyPr wrap="square" rtlCol="0">
            <a:spAutoFit/>
          </a:bodyPr>
          <a:lstStyle/>
          <a:p>
            <a:r>
              <a:rPr lang="it-IT" sz="2800" b="1" dirty="0">
                <a:solidFill>
                  <a:schemeClr val="tx2"/>
                </a:solidFill>
              </a:rPr>
              <a:t>1:46</a:t>
            </a:r>
            <a:endParaRPr lang="en-GB" sz="2800" b="1" dirty="0">
              <a:solidFill>
                <a:schemeClr val="tx2"/>
              </a:solidFill>
            </a:endParaRPr>
          </a:p>
        </p:txBody>
      </p:sp>
      <p:sp>
        <p:nvSpPr>
          <p:cNvPr id="11" name="TextBox 10"/>
          <p:cNvSpPr txBox="1"/>
          <p:nvPr/>
        </p:nvSpPr>
        <p:spPr>
          <a:xfrm>
            <a:off x="2237909" y="3127454"/>
            <a:ext cx="953363" cy="707886"/>
          </a:xfrm>
          <a:prstGeom prst="rect">
            <a:avLst/>
          </a:prstGeom>
          <a:noFill/>
        </p:spPr>
        <p:txBody>
          <a:bodyPr wrap="square" rtlCol="0">
            <a:spAutoFit/>
          </a:bodyPr>
          <a:lstStyle/>
          <a:p>
            <a:pPr algn="ctr"/>
            <a:r>
              <a:rPr lang="it-IT" sz="1000" dirty="0" err="1">
                <a:solidFill>
                  <a:schemeClr val="tx2"/>
                </a:solidFill>
              </a:rPr>
              <a:t>Raporti</a:t>
            </a:r>
            <a:r>
              <a:rPr lang="it-IT" sz="1000" dirty="0">
                <a:solidFill>
                  <a:schemeClr val="tx2"/>
                </a:solidFill>
              </a:rPr>
              <a:t> </a:t>
            </a:r>
            <a:r>
              <a:rPr lang="it-IT" sz="1000" dirty="0" err="1">
                <a:solidFill>
                  <a:schemeClr val="tx2"/>
                </a:solidFill>
              </a:rPr>
              <a:t>mes</a:t>
            </a:r>
            <a:r>
              <a:rPr lang="it-IT" sz="1000" dirty="0">
                <a:solidFill>
                  <a:schemeClr val="tx2"/>
                </a:solidFill>
              </a:rPr>
              <a:t> nr. </a:t>
            </a:r>
            <a:r>
              <a:rPr lang="it-IT" sz="1000" dirty="0" err="1">
                <a:solidFill>
                  <a:schemeClr val="tx2"/>
                </a:solidFill>
              </a:rPr>
              <a:t>Nxënësve</a:t>
            </a:r>
            <a:r>
              <a:rPr lang="it-IT" sz="1000" dirty="0">
                <a:solidFill>
                  <a:schemeClr val="tx2"/>
                </a:solidFill>
              </a:rPr>
              <a:t> </a:t>
            </a:r>
            <a:r>
              <a:rPr lang="it-IT" sz="1000" dirty="0" err="1">
                <a:solidFill>
                  <a:schemeClr val="tx2"/>
                </a:solidFill>
              </a:rPr>
              <a:t>dhe</a:t>
            </a:r>
            <a:r>
              <a:rPr lang="it-IT" sz="1000" dirty="0">
                <a:solidFill>
                  <a:schemeClr val="tx2"/>
                </a:solidFill>
              </a:rPr>
              <a:t> </a:t>
            </a:r>
            <a:r>
              <a:rPr lang="it-IT" sz="1000" dirty="0" err="1">
                <a:solidFill>
                  <a:schemeClr val="tx2"/>
                </a:solidFill>
              </a:rPr>
              <a:t>kompjutorëve</a:t>
            </a:r>
            <a:endParaRPr lang="en-GB" sz="1000" dirty="0">
              <a:solidFill>
                <a:schemeClr val="tx2"/>
              </a:solidFill>
            </a:endParaRPr>
          </a:p>
        </p:txBody>
      </p:sp>
      <p:sp>
        <p:nvSpPr>
          <p:cNvPr id="12" name="Rectangle 18">
            <a:extLst>
              <a:ext uri="{FF2B5EF4-FFF2-40B4-BE49-F238E27FC236}">
                <a16:creationId xmlns:a16="http://schemas.microsoft.com/office/drawing/2014/main" id="{D8BFBE69-EC90-491A-A905-789398F4B3A8}"/>
              </a:ext>
            </a:extLst>
          </p:cNvPr>
          <p:cNvSpPr/>
          <p:nvPr/>
        </p:nvSpPr>
        <p:spPr>
          <a:xfrm>
            <a:off x="539552" y="1039260"/>
            <a:ext cx="1299972" cy="971139"/>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Rectangle 13"/>
          <p:cNvSpPr/>
          <p:nvPr/>
        </p:nvSpPr>
        <p:spPr>
          <a:xfrm>
            <a:off x="741129" y="1058698"/>
            <a:ext cx="1326453" cy="646331"/>
          </a:xfrm>
          <a:prstGeom prst="rect">
            <a:avLst/>
          </a:prstGeom>
        </p:spPr>
        <p:txBody>
          <a:bodyPr wrap="none">
            <a:spAutoFit/>
          </a:bodyPr>
          <a:lstStyle/>
          <a:p>
            <a:r>
              <a:rPr lang="en-US" sz="1200" dirty="0" err="1">
                <a:solidFill>
                  <a:schemeClr val="tx2"/>
                </a:solidFill>
              </a:rPr>
              <a:t>Nuk</a:t>
            </a:r>
            <a:r>
              <a:rPr lang="en-US" sz="1200" dirty="0">
                <a:solidFill>
                  <a:schemeClr val="tx2"/>
                </a:solidFill>
              </a:rPr>
              <a:t> ka </a:t>
            </a:r>
            <a:r>
              <a:rPr lang="en-US" sz="1200" dirty="0" err="1">
                <a:solidFill>
                  <a:schemeClr val="tx2"/>
                </a:solidFill>
              </a:rPr>
              <a:t>shkolla</a:t>
            </a:r>
            <a:r>
              <a:rPr lang="en-US" sz="1200" dirty="0">
                <a:solidFill>
                  <a:schemeClr val="tx2"/>
                </a:solidFill>
              </a:rPr>
              <a:t> </a:t>
            </a:r>
          </a:p>
          <a:p>
            <a:r>
              <a:rPr lang="en-US" sz="1200" dirty="0" err="1">
                <a:solidFill>
                  <a:schemeClr val="tx2"/>
                </a:solidFill>
              </a:rPr>
              <a:t>të</a:t>
            </a:r>
            <a:r>
              <a:rPr lang="en-US" sz="1200" dirty="0">
                <a:solidFill>
                  <a:schemeClr val="tx2"/>
                </a:solidFill>
              </a:rPr>
              <a:t> AAP-</a:t>
            </a:r>
            <a:r>
              <a:rPr lang="en-US" sz="1200" dirty="0" err="1">
                <a:solidFill>
                  <a:schemeClr val="tx2"/>
                </a:solidFill>
              </a:rPr>
              <a:t>së</a:t>
            </a:r>
            <a:r>
              <a:rPr lang="en-US" sz="1200" dirty="0">
                <a:solidFill>
                  <a:schemeClr val="tx2"/>
                </a:solidFill>
              </a:rPr>
              <a:t> </a:t>
            </a:r>
          </a:p>
          <a:p>
            <a:r>
              <a:rPr lang="en-US" sz="1200" dirty="0" err="1">
                <a:solidFill>
                  <a:schemeClr val="tx2"/>
                </a:solidFill>
              </a:rPr>
              <a:t>specifike</a:t>
            </a:r>
            <a:r>
              <a:rPr lang="en-US" sz="1200" dirty="0">
                <a:solidFill>
                  <a:schemeClr val="tx2"/>
                </a:solidFill>
              </a:rPr>
              <a:t> </a:t>
            </a:r>
            <a:r>
              <a:rPr lang="en-US" sz="1200" dirty="0" err="1">
                <a:solidFill>
                  <a:schemeClr val="tx2"/>
                </a:solidFill>
              </a:rPr>
              <a:t>për</a:t>
            </a:r>
            <a:r>
              <a:rPr lang="en-US" sz="1200" dirty="0">
                <a:solidFill>
                  <a:schemeClr val="tx2"/>
                </a:solidFill>
              </a:rPr>
              <a:t> TIK</a:t>
            </a:r>
          </a:p>
        </p:txBody>
      </p:sp>
      <p:sp>
        <p:nvSpPr>
          <p:cNvPr id="16" name="Rounded Rectangle 25">
            <a:extLst>
              <a:ext uri="{FF2B5EF4-FFF2-40B4-BE49-F238E27FC236}">
                <a16:creationId xmlns:a16="http://schemas.microsoft.com/office/drawing/2014/main" id="{4572E89B-D1A8-4A73-807F-C57BE0137D47}"/>
              </a:ext>
            </a:extLst>
          </p:cNvPr>
          <p:cNvSpPr/>
          <p:nvPr/>
        </p:nvSpPr>
        <p:spPr>
          <a:xfrm>
            <a:off x="703803" y="3163008"/>
            <a:ext cx="785806" cy="977393"/>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7" name="Parallelogram 15">
            <a:extLst>
              <a:ext uri="{FF2B5EF4-FFF2-40B4-BE49-F238E27FC236}">
                <a16:creationId xmlns:a16="http://schemas.microsoft.com/office/drawing/2014/main" id="{24ABDD0B-564D-4579-ACF2-A3B23447A0E6}"/>
              </a:ext>
            </a:extLst>
          </p:cNvPr>
          <p:cNvSpPr/>
          <p:nvPr/>
        </p:nvSpPr>
        <p:spPr>
          <a:xfrm rot="16200000">
            <a:off x="968155" y="3718869"/>
            <a:ext cx="257102" cy="278304"/>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8" name="Rectangle 17"/>
          <p:cNvSpPr/>
          <p:nvPr/>
        </p:nvSpPr>
        <p:spPr>
          <a:xfrm>
            <a:off x="642685" y="3250985"/>
            <a:ext cx="908041" cy="707886"/>
          </a:xfrm>
          <a:prstGeom prst="rect">
            <a:avLst/>
          </a:prstGeom>
        </p:spPr>
        <p:txBody>
          <a:bodyPr wrap="square">
            <a:spAutoFit/>
          </a:bodyPr>
          <a:lstStyle/>
          <a:p>
            <a:pPr algn="ctr"/>
            <a:r>
              <a:rPr lang="en-US" sz="1200" dirty="0">
                <a:solidFill>
                  <a:schemeClr val="tx2"/>
                </a:solidFill>
              </a:rPr>
              <a:t>TIK </a:t>
            </a:r>
          </a:p>
          <a:p>
            <a:pPr algn="ctr"/>
            <a:r>
              <a:rPr lang="en-US" sz="1400" b="1" dirty="0">
                <a:solidFill>
                  <a:schemeClr val="tx2"/>
                </a:solidFill>
              </a:rPr>
              <a:t>2 </a:t>
            </a:r>
            <a:r>
              <a:rPr lang="en-US" sz="1400" b="1" dirty="0" err="1">
                <a:solidFill>
                  <a:schemeClr val="tx2"/>
                </a:solidFill>
              </a:rPr>
              <a:t>orë</a:t>
            </a:r>
            <a:r>
              <a:rPr lang="en-US" sz="1400" b="1" dirty="0">
                <a:solidFill>
                  <a:schemeClr val="tx2"/>
                </a:solidFill>
              </a:rPr>
              <a:t> </a:t>
            </a:r>
            <a:r>
              <a:rPr lang="en-US" sz="1400" b="1" dirty="0" err="1">
                <a:solidFill>
                  <a:schemeClr val="tx2"/>
                </a:solidFill>
              </a:rPr>
              <a:t>për</a:t>
            </a:r>
            <a:r>
              <a:rPr lang="en-US" sz="1400" b="1" dirty="0">
                <a:solidFill>
                  <a:schemeClr val="tx2"/>
                </a:solidFill>
              </a:rPr>
              <a:t> </a:t>
            </a:r>
            <a:r>
              <a:rPr lang="en-US" sz="1400" b="1" dirty="0" err="1">
                <a:solidFill>
                  <a:schemeClr val="tx2"/>
                </a:solidFill>
              </a:rPr>
              <a:t>javë</a:t>
            </a:r>
            <a:endParaRPr lang="en-US" sz="1400" b="1" dirty="0">
              <a:solidFill>
                <a:schemeClr val="tx2"/>
              </a:solidFill>
            </a:endParaRPr>
          </a:p>
        </p:txBody>
      </p:sp>
      <p:pic>
        <p:nvPicPr>
          <p:cNvPr id="6" name="Picture 5"/>
          <p:cNvPicPr>
            <a:picLocks noChangeAspect="1"/>
          </p:cNvPicPr>
          <p:nvPr/>
        </p:nvPicPr>
        <p:blipFill>
          <a:blip r:embed="rId6"/>
          <a:stretch>
            <a:fillRect/>
          </a:stretch>
        </p:blipFill>
        <p:spPr>
          <a:xfrm>
            <a:off x="7233239" y="3498843"/>
            <a:ext cx="1171656" cy="1644657"/>
          </a:xfrm>
          <a:prstGeom prst="rect">
            <a:avLst/>
          </a:prstGeom>
        </p:spPr>
      </p:pic>
    </p:spTree>
    <p:extLst>
      <p:ext uri="{BB962C8B-B14F-4D97-AF65-F5344CB8AC3E}">
        <p14:creationId xmlns:p14="http://schemas.microsoft.com/office/powerpoint/2010/main" val="196410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4928223" cy="552457"/>
          </a:xfrm>
        </p:spPr>
        <p:txBody>
          <a:bodyPr/>
          <a:lstStyle/>
          <a:p>
            <a:r>
              <a:rPr lang="en-GB" dirty="0">
                <a:latin typeface="MontrealTS-Bold" panose="02000503020000020003" pitchFamily="50" charset="0"/>
              </a:rPr>
              <a:t>SHEMBULL: NDËRMARRJE PËR PRAKTIKË</a:t>
            </a:r>
            <a:endParaRPr lang="en-US" dirty="0"/>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15</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664295"/>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7" name="Picture 26"/>
          <p:cNvPicPr>
            <a:picLocks noChangeAspect="1"/>
          </p:cNvPicPr>
          <p:nvPr/>
        </p:nvPicPr>
        <p:blipFill>
          <a:blip r:embed="rId4"/>
          <a:stretch>
            <a:fillRect/>
          </a:stretch>
        </p:blipFill>
        <p:spPr>
          <a:xfrm>
            <a:off x="858716" y="1630881"/>
            <a:ext cx="3353244" cy="1876973"/>
          </a:xfrm>
          <a:prstGeom prst="rect">
            <a:avLst/>
          </a:prstGeom>
        </p:spPr>
      </p:pic>
      <p:pic>
        <p:nvPicPr>
          <p:cNvPr id="28" name="Picture 27"/>
          <p:cNvPicPr>
            <a:picLocks noChangeAspect="1"/>
          </p:cNvPicPr>
          <p:nvPr/>
        </p:nvPicPr>
        <p:blipFill rotWithShape="1">
          <a:blip r:embed="rId5"/>
          <a:srcRect l="47911" t="2886" b="-1"/>
          <a:stretch/>
        </p:blipFill>
        <p:spPr>
          <a:xfrm>
            <a:off x="6836764" y="-20538"/>
            <a:ext cx="2307236" cy="2423596"/>
          </a:xfrm>
          <a:prstGeom prst="rect">
            <a:avLst/>
          </a:prstGeom>
        </p:spPr>
      </p:pic>
      <p:pic>
        <p:nvPicPr>
          <p:cNvPr id="30" name="Picture 29"/>
          <p:cNvPicPr>
            <a:picLocks noChangeAspect="1"/>
          </p:cNvPicPr>
          <p:nvPr/>
        </p:nvPicPr>
        <p:blipFill rotWithShape="1">
          <a:blip r:embed="rId5"/>
          <a:srcRect r="52586"/>
          <a:stretch/>
        </p:blipFill>
        <p:spPr>
          <a:xfrm>
            <a:off x="6836764" y="2394877"/>
            <a:ext cx="2316759" cy="2752971"/>
          </a:xfrm>
          <a:prstGeom prst="rect">
            <a:avLst/>
          </a:prstGeom>
        </p:spPr>
      </p:pic>
    </p:spTree>
    <p:custDataLst>
      <p:tags r:id="rId1"/>
    </p:custDataLst>
    <p:extLst>
      <p:ext uri="{BB962C8B-B14F-4D97-AF65-F5344CB8AC3E}">
        <p14:creationId xmlns:p14="http://schemas.microsoft.com/office/powerpoint/2010/main" val="23084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6276752" cy="552457"/>
          </a:xfrm>
        </p:spPr>
        <p:txBody>
          <a:bodyPr/>
          <a:lstStyle/>
          <a:p>
            <a:r>
              <a:rPr lang="en-GB" dirty="0">
                <a:latin typeface="MontrealTS-Bold" panose="02000503020000020003" pitchFamily="50" charset="0"/>
              </a:rPr>
              <a:t>SHEMBULL: SHKOLLA AAP - </a:t>
            </a:r>
            <a:r>
              <a:rPr lang="en-US" dirty="0" err="1"/>
              <a:t>Gjin</a:t>
            </a:r>
            <a:r>
              <a:rPr lang="en-US" dirty="0"/>
              <a:t> </a:t>
            </a:r>
            <a:r>
              <a:rPr lang="en-US" dirty="0" err="1"/>
              <a:t>Gazulli</a:t>
            </a:r>
            <a:endParaRPr lang="en-US" dirty="0"/>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16</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758479"/>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6" name="Picture 25"/>
          <p:cNvPicPr>
            <a:picLocks noChangeAspect="1"/>
          </p:cNvPicPr>
          <p:nvPr/>
        </p:nvPicPr>
        <p:blipFill>
          <a:blip r:embed="rId4"/>
          <a:stretch>
            <a:fillRect/>
          </a:stretch>
        </p:blipFill>
        <p:spPr>
          <a:xfrm>
            <a:off x="872622" y="1543820"/>
            <a:ext cx="3536994" cy="1989559"/>
          </a:xfrm>
          <a:prstGeom prst="rect">
            <a:avLst/>
          </a:prstGeom>
        </p:spPr>
      </p:pic>
      <p:pic>
        <p:nvPicPr>
          <p:cNvPr id="4" name="Picture 3"/>
          <p:cNvPicPr>
            <a:picLocks noChangeAspect="1"/>
          </p:cNvPicPr>
          <p:nvPr/>
        </p:nvPicPr>
        <p:blipFill rotWithShape="1">
          <a:blip r:embed="rId5"/>
          <a:srcRect t="4635"/>
          <a:stretch/>
        </p:blipFill>
        <p:spPr>
          <a:xfrm>
            <a:off x="6662764" y="-6018"/>
            <a:ext cx="2478048" cy="2540818"/>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764" y="2510145"/>
            <a:ext cx="2478048" cy="162630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9576" y="3851549"/>
            <a:ext cx="2481236" cy="1300808"/>
          </a:xfrm>
          <a:prstGeom prst="rect">
            <a:avLst/>
          </a:prstGeom>
        </p:spPr>
      </p:pic>
    </p:spTree>
    <p:custDataLst>
      <p:tags r:id="rId1"/>
    </p:custDataLst>
    <p:extLst>
      <p:ext uri="{BB962C8B-B14F-4D97-AF65-F5344CB8AC3E}">
        <p14:creationId xmlns:p14="http://schemas.microsoft.com/office/powerpoint/2010/main" val="30150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7]">
            <a:extLst>
              <a:ext uri="{FF2B5EF4-FFF2-40B4-BE49-F238E27FC236}">
                <a16:creationId xmlns:a16="http://schemas.microsoft.com/office/drawing/2014/main" id="{4B8A6A29-5946-4397-970D-C09AADE0740C}"/>
              </a:ext>
            </a:extLst>
          </p:cNvPr>
          <p:cNvSpPr>
            <a:spLocks noGrp="1"/>
          </p:cNvSpPr>
          <p:nvPr>
            <p:ph type="body" sz="quarter" idx="10"/>
          </p:nvPr>
        </p:nvSpPr>
        <p:spPr/>
        <p:txBody>
          <a:bodyPr/>
          <a:lstStyle/>
          <a:p>
            <a:r>
              <a:rPr lang="en-GB" dirty="0" err="1">
                <a:latin typeface="MontrealTS-Bold" panose="02000503020000020003" pitchFamily="50" charset="0"/>
              </a:rPr>
              <a:t>Aftësitë</a:t>
            </a:r>
            <a:r>
              <a:rPr lang="en-GB" dirty="0">
                <a:latin typeface="MontrealTS-Bold" panose="02000503020000020003" pitchFamily="50" charset="0"/>
              </a:rPr>
              <a:t> </a:t>
            </a:r>
            <a:r>
              <a:rPr lang="en-GB" dirty="0" err="1">
                <a:latin typeface="MontrealTS-Bold" panose="02000503020000020003" pitchFamily="50" charset="0"/>
              </a:rPr>
              <a:t>dhe</a:t>
            </a:r>
            <a:r>
              <a:rPr lang="en-GB" dirty="0">
                <a:latin typeface="MontrealTS-Bold" panose="02000503020000020003" pitchFamily="50" charset="0"/>
              </a:rPr>
              <a:t> </a:t>
            </a:r>
            <a:r>
              <a:rPr lang="en-GB" dirty="0" err="1">
                <a:latin typeface="MontrealTS-Bold" panose="02000503020000020003" pitchFamily="50" charset="0"/>
              </a:rPr>
              <a:t>Kompetencat</a:t>
            </a:r>
            <a:r>
              <a:rPr lang="en-GB" dirty="0">
                <a:latin typeface="MontrealTS-Bold" panose="02000503020000020003" pitchFamily="50" charset="0"/>
              </a:rPr>
              <a:t> </a:t>
            </a:r>
            <a:r>
              <a:rPr lang="en-GB" dirty="0" err="1">
                <a:latin typeface="MontrealTS-Bold" panose="02000503020000020003" pitchFamily="50" charset="0"/>
              </a:rPr>
              <a:t>Digjitale</a:t>
            </a:r>
            <a:r>
              <a:rPr lang="en-GB" dirty="0">
                <a:latin typeface="MontrealTS-Bold" panose="02000503020000020003" pitchFamily="50" charset="0"/>
              </a:rPr>
              <a:t> </a:t>
            </a:r>
            <a:r>
              <a:rPr lang="en-GB" dirty="0" err="1">
                <a:latin typeface="MontrealTS-Bold" panose="02000503020000020003" pitchFamily="50" charset="0"/>
              </a:rPr>
              <a:t>për</a:t>
            </a:r>
            <a:r>
              <a:rPr lang="en-GB" dirty="0">
                <a:latin typeface="MontrealTS-Bold" panose="02000503020000020003" pitchFamily="50" charset="0"/>
              </a:rPr>
              <a:t> </a:t>
            </a:r>
            <a:r>
              <a:rPr lang="en-GB" dirty="0" err="1">
                <a:latin typeface="MontrealTS-Bold" panose="02000503020000020003" pitchFamily="50" charset="0"/>
              </a:rPr>
              <a:t>Mësuesit</a:t>
            </a:r>
            <a:endParaRPr lang="en-GB" dirty="0">
              <a:latin typeface="MontrealTS-Bold" panose="02000503020000020003" pitchFamily="50" charset="0"/>
            </a:endParaRPr>
          </a:p>
        </p:txBody>
      </p:sp>
      <p:sp>
        <p:nvSpPr>
          <p:cNvPr id="6" name="imgDivider"/>
          <p:cNvSpPr>
            <a:spLocks noGrp="1"/>
          </p:cNvSpPr>
          <p:nvPr>
            <p:ph type="pic" sz="quarter" idx="11"/>
          </p:nvPr>
        </p:nvSpPr>
        <p:spPr/>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a14:imgEffect>
                      <a14:colorTemperature colorTemp="4700"/>
                    </a14:imgEffect>
                    <a14:imgEffect>
                      <a14:brightnessContrast bright="9000" contrast="4000"/>
                    </a14:imgEffect>
                  </a14:imgLayer>
                </a14:imgProps>
              </a:ext>
              <a:ext uri="{28A0092B-C50C-407E-A947-70E740481C1C}">
                <a14:useLocalDpi xmlns:a14="http://schemas.microsoft.com/office/drawing/2010/main" val="0"/>
              </a:ext>
            </a:extLst>
          </a:blip>
          <a:srcRect l="9270" r="24809"/>
          <a:stretch/>
        </p:blipFill>
        <p:spPr>
          <a:xfrm>
            <a:off x="4572000" y="0"/>
            <a:ext cx="4608512" cy="5143500"/>
          </a:xfrm>
          <a:prstGeom prst="rect">
            <a:avLst/>
          </a:prstGeom>
        </p:spPr>
      </p:pic>
    </p:spTree>
    <p:custDataLst>
      <p:tags r:id="rId1"/>
    </p:custDataLst>
    <p:extLst>
      <p:ext uri="{BB962C8B-B14F-4D97-AF65-F5344CB8AC3E}">
        <p14:creationId xmlns:p14="http://schemas.microsoft.com/office/powerpoint/2010/main" val="20486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3696" y="939542"/>
            <a:ext cx="8413749" cy="3024188"/>
          </a:xfrm>
        </p:spPr>
        <p:txBody>
          <a:bodyPr>
            <a:normAutofit/>
          </a:bodyPr>
          <a:lstStyle/>
          <a:p>
            <a:pPr marL="285750" indent="-285750">
              <a:lnSpc>
                <a:spcPct val="150000"/>
              </a:lnSpc>
              <a:buFont typeface="Arial" panose="020B0604020202020204" pitchFamily="34" charset="0"/>
              <a:buChar char="•"/>
            </a:pPr>
            <a:r>
              <a:rPr lang="en-GB" dirty="0" err="1"/>
              <a:t>Ministria</a:t>
            </a:r>
            <a:r>
              <a:rPr lang="en-GB" dirty="0"/>
              <a:t> e </a:t>
            </a:r>
            <a:r>
              <a:rPr lang="en-GB" dirty="0" err="1"/>
              <a:t>Arsimit</a:t>
            </a:r>
            <a:r>
              <a:rPr lang="en-GB" dirty="0"/>
              <a:t> e </a:t>
            </a:r>
            <a:r>
              <a:rPr lang="en-GB" dirty="0" err="1"/>
              <a:t>Shkencës</a:t>
            </a:r>
            <a:r>
              <a:rPr lang="en-GB" dirty="0"/>
              <a:t> </a:t>
            </a:r>
            <a:r>
              <a:rPr lang="en-GB" dirty="0" err="1"/>
              <a:t>dhe</a:t>
            </a:r>
            <a:r>
              <a:rPr lang="en-GB" dirty="0"/>
              <a:t> e </a:t>
            </a:r>
            <a:r>
              <a:rPr lang="en-GB" dirty="0" err="1"/>
              <a:t>Teknologjisë</a:t>
            </a:r>
            <a:r>
              <a:rPr lang="en-GB" dirty="0"/>
              <a:t> (MASHT) </a:t>
            </a:r>
            <a:r>
              <a:rPr lang="en-GB" dirty="0" err="1"/>
              <a:t>që</a:t>
            </a:r>
            <a:r>
              <a:rPr lang="en-GB" dirty="0"/>
              <a:t> </a:t>
            </a:r>
            <a:r>
              <a:rPr lang="en-GB" dirty="0" err="1"/>
              <a:t>nga</a:t>
            </a:r>
            <a:r>
              <a:rPr lang="en-GB" dirty="0"/>
              <a:t> 2009 </a:t>
            </a:r>
            <a:r>
              <a:rPr lang="en-GB" dirty="0" err="1"/>
              <a:t>kërkon</a:t>
            </a:r>
            <a:r>
              <a:rPr lang="en-GB" dirty="0"/>
              <a:t> </a:t>
            </a:r>
            <a:r>
              <a:rPr lang="en-GB" dirty="0" err="1"/>
              <a:t>certifikimin</a:t>
            </a:r>
            <a:r>
              <a:rPr lang="en-GB" dirty="0"/>
              <a:t> </a:t>
            </a:r>
            <a:r>
              <a:rPr lang="en-GB" b="1" dirty="0"/>
              <a:t>ECDL </a:t>
            </a:r>
            <a:r>
              <a:rPr lang="en-GB" dirty="0"/>
              <a:t>(standard global </a:t>
            </a:r>
            <a:r>
              <a:rPr lang="en-GB" dirty="0" err="1"/>
              <a:t>për</a:t>
            </a:r>
            <a:r>
              <a:rPr lang="en-GB" dirty="0"/>
              <a:t> </a:t>
            </a:r>
            <a:r>
              <a:rPr lang="en-GB" dirty="0" err="1"/>
              <a:t>aftësi</a:t>
            </a:r>
            <a:r>
              <a:rPr lang="en-GB" dirty="0"/>
              <a:t> </a:t>
            </a:r>
            <a:r>
              <a:rPr lang="en-GB" dirty="0" err="1"/>
              <a:t>digjitale</a:t>
            </a:r>
            <a:r>
              <a:rPr lang="en-GB" dirty="0"/>
              <a:t>) </a:t>
            </a:r>
            <a:r>
              <a:rPr lang="en-GB" dirty="0" err="1"/>
              <a:t>për</a:t>
            </a:r>
            <a:r>
              <a:rPr lang="en-GB" dirty="0"/>
              <a:t> </a:t>
            </a:r>
            <a:r>
              <a:rPr lang="en-GB" dirty="0" err="1"/>
              <a:t>të</a:t>
            </a:r>
            <a:r>
              <a:rPr lang="en-GB" dirty="0"/>
              <a:t> </a:t>
            </a:r>
            <a:r>
              <a:rPr lang="en-GB" dirty="0" err="1"/>
              <a:t>gjithë</a:t>
            </a:r>
            <a:r>
              <a:rPr lang="en-GB" dirty="0"/>
              <a:t> </a:t>
            </a:r>
            <a:r>
              <a:rPr lang="en-GB" dirty="0" err="1"/>
              <a:t>arsimtarë</a:t>
            </a:r>
            <a:r>
              <a:rPr lang="en-GB" dirty="0"/>
              <a:t> </a:t>
            </a:r>
            <a:r>
              <a:rPr lang="en-GB" dirty="0" err="1"/>
              <a:t>në</a:t>
            </a:r>
            <a:r>
              <a:rPr lang="en-GB" dirty="0"/>
              <a:t> AAP</a:t>
            </a:r>
          </a:p>
          <a:p>
            <a:pPr marL="285750" indent="-285750">
              <a:lnSpc>
                <a:spcPct val="150000"/>
              </a:lnSpc>
              <a:buFont typeface="Arial" panose="020B0604020202020204" pitchFamily="34" charset="0"/>
              <a:buChar char="•"/>
            </a:pPr>
            <a:r>
              <a:rPr lang="en-US" dirty="0" err="1"/>
              <a:t>Agjencia</a:t>
            </a:r>
            <a:r>
              <a:rPr lang="en-US" dirty="0"/>
              <a:t> </a:t>
            </a:r>
            <a:r>
              <a:rPr lang="en-US" dirty="0" err="1"/>
              <a:t>për</a:t>
            </a:r>
            <a:r>
              <a:rPr lang="en-US" dirty="0"/>
              <a:t> </a:t>
            </a:r>
            <a:r>
              <a:rPr lang="en-US" dirty="0" err="1"/>
              <a:t>arsim</a:t>
            </a:r>
            <a:r>
              <a:rPr lang="en-US" dirty="0"/>
              <a:t> </a:t>
            </a:r>
            <a:r>
              <a:rPr lang="en-US" dirty="0" err="1"/>
              <a:t>dhe</a:t>
            </a:r>
            <a:r>
              <a:rPr lang="en-US" dirty="0"/>
              <a:t> </a:t>
            </a:r>
            <a:r>
              <a:rPr lang="en-US" dirty="0" err="1"/>
              <a:t>aftësim</a:t>
            </a:r>
            <a:r>
              <a:rPr lang="en-US" dirty="0"/>
              <a:t> </a:t>
            </a:r>
            <a:r>
              <a:rPr lang="en-US" dirty="0" err="1"/>
              <a:t>profesional</a:t>
            </a:r>
            <a:r>
              <a:rPr lang="en-US" dirty="0"/>
              <a:t> </a:t>
            </a:r>
            <a:r>
              <a:rPr lang="en-US" dirty="0" err="1"/>
              <a:t>dhe</a:t>
            </a:r>
            <a:r>
              <a:rPr lang="en-US" dirty="0"/>
              <a:t> </a:t>
            </a:r>
            <a:r>
              <a:rPr lang="en-US" dirty="0" err="1"/>
              <a:t>arsim</a:t>
            </a:r>
            <a:r>
              <a:rPr lang="en-US" dirty="0"/>
              <a:t> </a:t>
            </a:r>
            <a:r>
              <a:rPr lang="en-US" dirty="0" err="1"/>
              <a:t>për</a:t>
            </a:r>
            <a:r>
              <a:rPr lang="en-US" dirty="0"/>
              <a:t> </a:t>
            </a:r>
            <a:r>
              <a:rPr lang="en-US" dirty="0" err="1"/>
              <a:t>të</a:t>
            </a:r>
            <a:r>
              <a:rPr lang="en-US" dirty="0"/>
              <a:t> </a:t>
            </a:r>
            <a:r>
              <a:rPr lang="en-US" dirty="0" err="1"/>
              <a:t>rritur</a:t>
            </a:r>
            <a:r>
              <a:rPr lang="en-US" dirty="0"/>
              <a:t> (</a:t>
            </a:r>
            <a:r>
              <a:rPr lang="en-US" b="1" dirty="0" err="1"/>
              <a:t>AAAPARr</a:t>
            </a:r>
            <a:r>
              <a:rPr lang="en-US" dirty="0"/>
              <a:t>) </a:t>
            </a:r>
            <a:r>
              <a:rPr lang="en-US" dirty="0" err="1"/>
              <a:t>përgjegjës</a:t>
            </a:r>
            <a:r>
              <a:rPr lang="en-US" dirty="0"/>
              <a:t> </a:t>
            </a:r>
            <a:r>
              <a:rPr lang="en-US" dirty="0" err="1"/>
              <a:t>për</a:t>
            </a:r>
            <a:r>
              <a:rPr lang="en-US" dirty="0"/>
              <a:t> </a:t>
            </a:r>
            <a:r>
              <a:rPr lang="en-US" dirty="0" err="1"/>
              <a:t>zhvillimin</a:t>
            </a:r>
            <a:r>
              <a:rPr lang="en-US" dirty="0"/>
              <a:t> e </a:t>
            </a:r>
            <a:r>
              <a:rPr lang="en-US" dirty="0" err="1"/>
              <a:t>vazhdueshëm</a:t>
            </a:r>
            <a:r>
              <a:rPr lang="en-US" dirty="0"/>
              <a:t> </a:t>
            </a:r>
            <a:r>
              <a:rPr lang="en-US" dirty="0" err="1"/>
              <a:t>profesional</a:t>
            </a:r>
            <a:r>
              <a:rPr lang="en-US" dirty="0"/>
              <a:t> </a:t>
            </a:r>
            <a:r>
              <a:rPr lang="en-US" dirty="0" err="1"/>
              <a:t>të</a:t>
            </a:r>
            <a:r>
              <a:rPr lang="en-US" dirty="0"/>
              <a:t> </a:t>
            </a:r>
            <a:r>
              <a:rPr lang="en-US" dirty="0" err="1"/>
              <a:t>mësuesve</a:t>
            </a:r>
            <a:r>
              <a:rPr lang="en-US" dirty="0"/>
              <a:t> </a:t>
            </a:r>
            <a:r>
              <a:rPr lang="en-US" dirty="0" err="1"/>
              <a:t>dhe</a:t>
            </a:r>
            <a:r>
              <a:rPr lang="en-US" dirty="0"/>
              <a:t> </a:t>
            </a:r>
            <a:r>
              <a:rPr lang="en-US" dirty="0" err="1"/>
              <a:t>trajnuesve</a:t>
            </a:r>
            <a:r>
              <a:rPr lang="en-US" dirty="0"/>
              <a:t> </a:t>
            </a:r>
            <a:r>
              <a:rPr lang="en-US" dirty="0" err="1"/>
              <a:t>të</a:t>
            </a:r>
            <a:r>
              <a:rPr lang="en-US" dirty="0"/>
              <a:t> AAP</a:t>
            </a:r>
          </a:p>
          <a:p>
            <a:pPr marL="285750" indent="-285750">
              <a:lnSpc>
                <a:spcPct val="150000"/>
              </a:lnSpc>
              <a:buFont typeface="Arial" panose="020B0604020202020204" pitchFamily="34" charset="0"/>
              <a:buChar char="•"/>
            </a:pPr>
            <a:r>
              <a:rPr lang="en-GB" sz="2000" b="1" cap="all" dirty="0">
                <a:solidFill>
                  <a:schemeClr val="accent5">
                    <a:lumMod val="75000"/>
                  </a:schemeClr>
                </a:solidFill>
                <a:latin typeface="+mj-lt"/>
                <a:ea typeface="+mj-ea"/>
                <a:cs typeface="+mj-cs"/>
              </a:rPr>
              <a:t>54% </a:t>
            </a:r>
            <a:r>
              <a:rPr lang="en-GB" dirty="0" err="1"/>
              <a:t>të</a:t>
            </a:r>
            <a:r>
              <a:rPr lang="en-GB" dirty="0"/>
              <a:t> </a:t>
            </a:r>
            <a:r>
              <a:rPr lang="en-GB" dirty="0" err="1"/>
              <a:t>mësuesve</a:t>
            </a:r>
            <a:r>
              <a:rPr lang="en-GB" dirty="0"/>
              <a:t> </a:t>
            </a:r>
            <a:r>
              <a:rPr lang="en-GB" dirty="0" err="1"/>
              <a:t>kanë</a:t>
            </a:r>
            <a:r>
              <a:rPr lang="en-GB" dirty="0"/>
              <a:t> </a:t>
            </a:r>
            <a:r>
              <a:rPr lang="en-GB" dirty="0" err="1"/>
              <a:t>kaluar</a:t>
            </a:r>
            <a:r>
              <a:rPr lang="en-GB" dirty="0"/>
              <a:t> </a:t>
            </a:r>
            <a:r>
              <a:rPr lang="en-GB" dirty="0" err="1"/>
              <a:t>trajnim</a:t>
            </a:r>
            <a:r>
              <a:rPr lang="en-GB" dirty="0"/>
              <a:t> </a:t>
            </a:r>
            <a:r>
              <a:rPr lang="en-GB" dirty="0" err="1"/>
              <a:t>për</a:t>
            </a:r>
            <a:r>
              <a:rPr lang="en-GB" dirty="0"/>
              <a:t> </a:t>
            </a:r>
          </a:p>
          <a:p>
            <a:pPr>
              <a:lnSpc>
                <a:spcPct val="150000"/>
              </a:lnSpc>
            </a:pPr>
            <a:r>
              <a:rPr lang="en-GB" dirty="0"/>
              <a:t>        ECDL</a:t>
            </a:r>
            <a:endParaRPr lang="en-US" dirty="0"/>
          </a:p>
        </p:txBody>
      </p:sp>
      <p:sp>
        <p:nvSpPr>
          <p:cNvPr id="3" name="Title 2"/>
          <p:cNvSpPr>
            <a:spLocks noGrp="1"/>
          </p:cNvSpPr>
          <p:nvPr>
            <p:ph type="title"/>
          </p:nvPr>
        </p:nvSpPr>
        <p:spPr/>
        <p:txBody>
          <a:bodyPr>
            <a:normAutofit/>
          </a:bodyPr>
          <a:lstStyle/>
          <a:p>
            <a:r>
              <a:rPr lang="en-GB" dirty="0" err="1">
                <a:solidFill>
                  <a:schemeClr val="bg2"/>
                </a:solidFill>
              </a:rPr>
              <a:t>Aftësitë</a:t>
            </a:r>
            <a:r>
              <a:rPr lang="en-GB" dirty="0">
                <a:solidFill>
                  <a:schemeClr val="bg2"/>
                </a:solidFill>
              </a:rPr>
              <a:t> </a:t>
            </a:r>
            <a:r>
              <a:rPr lang="en-GB" dirty="0" err="1">
                <a:solidFill>
                  <a:schemeClr val="bg2"/>
                </a:solidFill>
              </a:rPr>
              <a:t>dhe</a:t>
            </a:r>
            <a:r>
              <a:rPr lang="en-GB" dirty="0">
                <a:solidFill>
                  <a:schemeClr val="bg2"/>
                </a:solidFill>
              </a:rPr>
              <a:t> </a:t>
            </a:r>
            <a:r>
              <a:rPr lang="en-GB" dirty="0" err="1">
                <a:solidFill>
                  <a:schemeClr val="bg2"/>
                </a:solidFill>
              </a:rPr>
              <a:t>Kompetencat</a:t>
            </a:r>
            <a:r>
              <a:rPr lang="en-GB" dirty="0">
                <a:solidFill>
                  <a:schemeClr val="bg2"/>
                </a:solidFill>
              </a:rPr>
              <a:t> </a:t>
            </a:r>
            <a:r>
              <a:rPr lang="en-GB" dirty="0" err="1">
                <a:solidFill>
                  <a:schemeClr val="bg2"/>
                </a:solidFill>
              </a:rPr>
              <a:t>Digjitale</a:t>
            </a:r>
            <a:r>
              <a:rPr lang="en-GB" dirty="0">
                <a:solidFill>
                  <a:schemeClr val="bg2"/>
                </a:solidFill>
              </a:rPr>
              <a:t> </a:t>
            </a:r>
            <a:r>
              <a:rPr lang="en-GB" dirty="0" err="1">
                <a:solidFill>
                  <a:schemeClr val="bg2"/>
                </a:solidFill>
              </a:rPr>
              <a:t>për</a:t>
            </a:r>
            <a:r>
              <a:rPr lang="en-GB" dirty="0">
                <a:solidFill>
                  <a:schemeClr val="bg2"/>
                </a:solidFill>
              </a:rPr>
              <a:t> </a:t>
            </a:r>
            <a:r>
              <a:rPr lang="en-GB" dirty="0" err="1">
                <a:solidFill>
                  <a:schemeClr val="bg2"/>
                </a:solidFill>
              </a:rPr>
              <a:t>Mësuesit</a:t>
            </a:r>
            <a:r>
              <a:rPr lang="en-GB" dirty="0">
                <a:latin typeface="MontrealTS-Bold" panose="02000503020000020003" pitchFamily="50" charset="0"/>
              </a:rPr>
              <a:t/>
            </a:r>
            <a:br>
              <a:rPr lang="en-GB" dirty="0">
                <a:latin typeface="MontrealTS-Bold" panose="02000503020000020003" pitchFamily="50" charset="0"/>
              </a:rPr>
            </a:br>
            <a:endParaRPr lang="en-GB" dirty="0">
              <a:solidFill>
                <a:schemeClr val="bg2"/>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18</a:t>
            </a:fld>
            <a:endParaRPr lang="en-GB" dirty="0"/>
          </a:p>
        </p:txBody>
      </p:sp>
      <p:graphicFrame>
        <p:nvGraphicFramePr>
          <p:cNvPr id="7" name="Chart 6"/>
          <p:cNvGraphicFramePr/>
          <p:nvPr>
            <p:extLst>
              <p:ext uri="{D42A27DB-BD31-4B8C-83A1-F6EECF244321}">
                <p14:modId xmlns:p14="http://schemas.microsoft.com/office/powerpoint/2010/main" val="3546451975"/>
              </p:ext>
            </p:extLst>
          </p:nvPr>
        </p:nvGraphicFramePr>
        <p:xfrm>
          <a:off x="5580111" y="2643758"/>
          <a:ext cx="3025287" cy="195522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Resultado de imagem para diploma icon 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6096" y="2643838"/>
            <a:ext cx="431968" cy="43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77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4928223" cy="552457"/>
          </a:xfrm>
        </p:spPr>
        <p:txBody>
          <a:bodyPr/>
          <a:lstStyle/>
          <a:p>
            <a:r>
              <a:rPr lang="en-GB" dirty="0">
                <a:solidFill>
                  <a:srgbClr val="92D050"/>
                </a:solidFill>
              </a:rPr>
              <a:t>SHEMBULL</a:t>
            </a:r>
            <a:r>
              <a:rPr lang="en-GB" dirty="0">
                <a:latin typeface="MontrealTS-Bold" panose="02000503020000020003" pitchFamily="50" charset="0"/>
              </a:rPr>
              <a:t> </a:t>
            </a:r>
            <a:r>
              <a:rPr lang="en-GB" dirty="0">
                <a:solidFill>
                  <a:srgbClr val="92D050"/>
                </a:solidFill>
                <a:latin typeface="MontrealTS-Bold" panose="02000503020000020003" pitchFamily="50" charset="0"/>
              </a:rPr>
              <a:t>: </a:t>
            </a:r>
            <a:r>
              <a:rPr lang="en-US" dirty="0">
                <a:solidFill>
                  <a:srgbClr val="92D050"/>
                </a:solidFill>
              </a:rPr>
              <a:t>ALLED2</a:t>
            </a: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19</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789104"/>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Text Placeholder 3"/>
          <p:cNvSpPr>
            <a:spLocks noGrp="1"/>
          </p:cNvSpPr>
          <p:nvPr>
            <p:ph type="body" sz="quarter" idx="11"/>
          </p:nvPr>
        </p:nvSpPr>
        <p:spPr>
          <a:xfrm>
            <a:off x="5066804" y="1112530"/>
            <a:ext cx="3727955" cy="3024188"/>
          </a:xfrm>
        </p:spPr>
        <p:txBody>
          <a:bodyPr>
            <a:normAutofit fontScale="92500" lnSpcReduction="10000"/>
          </a:bodyPr>
          <a:lstStyle/>
          <a:p>
            <a:r>
              <a:rPr lang="en-GB" b="1" i="1" dirty="0"/>
              <a:t>ALLED</a:t>
            </a:r>
            <a:r>
              <a:rPr lang="en-GB" b="1" dirty="0"/>
              <a:t> </a:t>
            </a:r>
            <a:r>
              <a:rPr lang="en-GB" dirty="0" err="1"/>
              <a:t>është</a:t>
            </a:r>
            <a:r>
              <a:rPr lang="en-GB" dirty="0"/>
              <a:t> </a:t>
            </a:r>
            <a:r>
              <a:rPr lang="en-GB" dirty="0" err="1"/>
              <a:t>një</a:t>
            </a:r>
            <a:r>
              <a:rPr lang="en-GB" dirty="0"/>
              <a:t> </a:t>
            </a:r>
            <a:r>
              <a:rPr lang="en-GB" b="1" dirty="0" err="1"/>
              <a:t>projekt</a:t>
            </a:r>
            <a:r>
              <a:rPr lang="en-GB" b="1" dirty="0"/>
              <a:t> </a:t>
            </a:r>
            <a:r>
              <a:rPr lang="en-GB" dirty="0" err="1"/>
              <a:t>i</a:t>
            </a:r>
            <a:r>
              <a:rPr lang="en-GB" dirty="0"/>
              <a:t> </a:t>
            </a:r>
            <a:r>
              <a:rPr lang="en-GB" dirty="0" err="1"/>
              <a:t>financuar</a:t>
            </a:r>
            <a:r>
              <a:rPr lang="en-GB" dirty="0"/>
              <a:t> </a:t>
            </a:r>
            <a:r>
              <a:rPr lang="en-GB" dirty="0" err="1"/>
              <a:t>nga</a:t>
            </a:r>
            <a:r>
              <a:rPr lang="en-GB" dirty="0"/>
              <a:t> BE </a:t>
            </a:r>
            <a:r>
              <a:rPr lang="en-GB" dirty="0" err="1"/>
              <a:t>që</a:t>
            </a:r>
            <a:r>
              <a:rPr lang="en-GB" dirty="0"/>
              <a:t> </a:t>
            </a:r>
            <a:r>
              <a:rPr lang="en-GB" dirty="0" err="1"/>
              <a:t>ndihmon</a:t>
            </a:r>
            <a:r>
              <a:rPr lang="en-GB" dirty="0"/>
              <a:t> </a:t>
            </a:r>
            <a:r>
              <a:rPr lang="en-GB" dirty="0" err="1"/>
              <a:t>shkollat</a:t>
            </a:r>
            <a:r>
              <a:rPr lang="en-GB" dirty="0"/>
              <a:t> AAP </a:t>
            </a:r>
            <a:r>
              <a:rPr lang="en-GB" dirty="0" err="1"/>
              <a:t>të</a:t>
            </a:r>
            <a:r>
              <a:rPr lang="en-GB" dirty="0"/>
              <a:t> </a:t>
            </a:r>
            <a:r>
              <a:rPr lang="en-GB" dirty="0" err="1"/>
              <a:t>ofrojnë</a:t>
            </a:r>
            <a:r>
              <a:rPr lang="en-GB" dirty="0"/>
              <a:t> </a:t>
            </a:r>
            <a:r>
              <a:rPr lang="en-GB" dirty="0" err="1"/>
              <a:t>programe</a:t>
            </a:r>
            <a:r>
              <a:rPr lang="en-GB" dirty="0"/>
              <a:t> </a:t>
            </a:r>
            <a:r>
              <a:rPr lang="en-GB" dirty="0" err="1"/>
              <a:t>kualitative</a:t>
            </a:r>
            <a:r>
              <a:rPr lang="en-GB" dirty="0"/>
              <a:t> </a:t>
            </a:r>
            <a:r>
              <a:rPr lang="en-GB" dirty="0" err="1"/>
              <a:t>të</a:t>
            </a:r>
            <a:r>
              <a:rPr lang="en-GB" dirty="0"/>
              <a:t> </a:t>
            </a:r>
            <a:r>
              <a:rPr lang="en-GB" dirty="0" err="1"/>
              <a:t>bazuar</a:t>
            </a:r>
            <a:r>
              <a:rPr lang="en-GB" dirty="0"/>
              <a:t> </a:t>
            </a:r>
            <a:r>
              <a:rPr lang="en-GB" dirty="0" err="1"/>
              <a:t>mbi</a:t>
            </a:r>
            <a:r>
              <a:rPr lang="en-GB" dirty="0"/>
              <a:t> </a:t>
            </a:r>
            <a:r>
              <a:rPr lang="en-GB" dirty="0" err="1"/>
              <a:t>nevojat</a:t>
            </a:r>
            <a:r>
              <a:rPr lang="en-GB" dirty="0"/>
              <a:t> e </a:t>
            </a:r>
            <a:r>
              <a:rPr lang="en-GB" dirty="0" err="1"/>
              <a:t>tregut</a:t>
            </a:r>
            <a:r>
              <a:rPr lang="en-GB" dirty="0"/>
              <a:t> </a:t>
            </a:r>
            <a:r>
              <a:rPr lang="en-GB" dirty="0" err="1"/>
              <a:t>të</a:t>
            </a:r>
            <a:r>
              <a:rPr lang="en-GB" dirty="0"/>
              <a:t> </a:t>
            </a:r>
            <a:r>
              <a:rPr lang="en-GB" dirty="0" err="1"/>
              <a:t>punës</a:t>
            </a:r>
            <a:r>
              <a:rPr lang="en-GB" dirty="0"/>
              <a:t>, duke </a:t>
            </a:r>
            <a:r>
              <a:rPr lang="en-GB" dirty="0" err="1"/>
              <a:t>përfshirë</a:t>
            </a:r>
            <a:r>
              <a:rPr lang="en-GB" dirty="0"/>
              <a:t> </a:t>
            </a:r>
            <a:r>
              <a:rPr lang="en-GB" dirty="0" err="1"/>
              <a:t>trajnim</a:t>
            </a:r>
            <a:r>
              <a:rPr lang="en-GB" dirty="0"/>
              <a:t> </a:t>
            </a:r>
            <a:r>
              <a:rPr lang="en-GB" dirty="0" err="1"/>
              <a:t>të</a:t>
            </a:r>
            <a:r>
              <a:rPr lang="en-GB" dirty="0"/>
              <a:t> </a:t>
            </a:r>
            <a:r>
              <a:rPr lang="en-GB" dirty="0" err="1"/>
              <a:t>arsimtarëve</a:t>
            </a:r>
            <a:r>
              <a:rPr lang="en-GB" dirty="0"/>
              <a:t> </a:t>
            </a:r>
            <a:r>
              <a:rPr lang="en-GB" dirty="0" err="1"/>
              <a:t>në</a:t>
            </a:r>
            <a:r>
              <a:rPr lang="en-GB" dirty="0"/>
              <a:t> AAP, </a:t>
            </a:r>
            <a:r>
              <a:rPr lang="en-GB" dirty="0" err="1"/>
              <a:t>dhe</a:t>
            </a:r>
            <a:r>
              <a:rPr lang="en-GB" dirty="0"/>
              <a:t> duke </a:t>
            </a:r>
            <a:r>
              <a:rPr lang="en-GB" dirty="0" err="1"/>
              <a:t>ofruar</a:t>
            </a:r>
            <a:r>
              <a:rPr lang="en-GB" dirty="0"/>
              <a:t> </a:t>
            </a:r>
            <a:r>
              <a:rPr lang="en-GB" dirty="0" err="1"/>
              <a:t>mekanizma</a:t>
            </a:r>
            <a:r>
              <a:rPr lang="en-GB" dirty="0"/>
              <a:t> </a:t>
            </a:r>
            <a:r>
              <a:rPr lang="en-GB" dirty="0" err="1"/>
              <a:t>të</a:t>
            </a:r>
            <a:r>
              <a:rPr lang="en-GB" dirty="0"/>
              <a:t> </a:t>
            </a:r>
            <a:r>
              <a:rPr lang="en-GB" dirty="0" err="1"/>
              <a:t>qëndrueshme</a:t>
            </a:r>
            <a:r>
              <a:rPr lang="en-GB" dirty="0"/>
              <a:t> </a:t>
            </a:r>
            <a:r>
              <a:rPr lang="en-GB" dirty="0" err="1"/>
              <a:t>cilësie</a:t>
            </a:r>
            <a:r>
              <a:rPr lang="en-GB" dirty="0"/>
              <a:t> </a:t>
            </a:r>
            <a:r>
              <a:rPr lang="en-GB" dirty="0" err="1"/>
              <a:t>dhe</a:t>
            </a:r>
            <a:r>
              <a:rPr lang="en-GB" dirty="0"/>
              <a:t> </a:t>
            </a:r>
            <a:r>
              <a:rPr lang="en-GB" dirty="0" err="1"/>
              <a:t>pajisje</a:t>
            </a:r>
            <a:r>
              <a:rPr lang="en-GB" dirty="0"/>
              <a:t> </a:t>
            </a:r>
            <a:r>
              <a:rPr lang="en-GB" dirty="0" err="1"/>
              <a:t>relevante</a:t>
            </a:r>
            <a:r>
              <a:rPr lang="en-GB" dirty="0"/>
              <a:t>.</a:t>
            </a:r>
          </a:p>
          <a:p>
            <a:endParaRPr lang="en-GB" i="1" dirty="0"/>
          </a:p>
          <a:p>
            <a:endParaRPr lang="en-US" dirty="0"/>
          </a:p>
          <a:p>
            <a:r>
              <a:rPr lang="en-US" b="1" dirty="0"/>
              <a:t>200</a:t>
            </a:r>
            <a:r>
              <a:rPr lang="en-US" dirty="0"/>
              <a:t> </a:t>
            </a:r>
            <a:r>
              <a:rPr lang="en-US" dirty="0" err="1"/>
              <a:t>mësues</a:t>
            </a:r>
            <a:r>
              <a:rPr lang="en-US" dirty="0"/>
              <a:t> </a:t>
            </a:r>
            <a:r>
              <a:rPr lang="en-US" dirty="0" err="1"/>
              <a:t>të</a:t>
            </a:r>
            <a:r>
              <a:rPr lang="en-US" dirty="0"/>
              <a:t> AAP, </a:t>
            </a:r>
            <a:r>
              <a:rPr lang="en-US" dirty="0" err="1"/>
              <a:t>të</a:t>
            </a:r>
            <a:r>
              <a:rPr lang="en-US" dirty="0"/>
              <a:t> </a:t>
            </a:r>
            <a:r>
              <a:rPr lang="en-US" dirty="0" err="1"/>
              <a:t>trajnuar</a:t>
            </a:r>
            <a:r>
              <a:rPr lang="en-US" dirty="0"/>
              <a:t> </a:t>
            </a:r>
            <a:r>
              <a:rPr lang="en-US" dirty="0" err="1"/>
              <a:t>për</a:t>
            </a:r>
            <a:r>
              <a:rPr lang="en-US" dirty="0"/>
              <a:t> </a:t>
            </a:r>
            <a:r>
              <a:rPr lang="en-US" b="1" dirty="0"/>
              <a:t>MIEE</a:t>
            </a:r>
          </a:p>
          <a:p>
            <a:r>
              <a:rPr lang="en-US" dirty="0" err="1"/>
              <a:t>Trajnime</a:t>
            </a:r>
            <a:r>
              <a:rPr lang="en-US" dirty="0"/>
              <a:t> </a:t>
            </a:r>
            <a:r>
              <a:rPr lang="en-US" dirty="0" err="1"/>
              <a:t>për</a:t>
            </a:r>
            <a:r>
              <a:rPr lang="en-US" dirty="0"/>
              <a:t>                ,       	   , …</a:t>
            </a:r>
            <a:endParaRPr lang="en-US" i="1" dirty="0"/>
          </a:p>
          <a:p>
            <a:endParaRPr lang="en-GB" dirty="0"/>
          </a:p>
        </p:txBody>
      </p:sp>
      <p:pic>
        <p:nvPicPr>
          <p:cNvPr id="6" name="Picture 5"/>
          <p:cNvPicPr>
            <a:picLocks noChangeAspect="1"/>
          </p:cNvPicPr>
          <p:nvPr/>
        </p:nvPicPr>
        <p:blipFill>
          <a:blip r:embed="rId4"/>
          <a:stretch>
            <a:fillRect/>
          </a:stretch>
        </p:blipFill>
        <p:spPr>
          <a:xfrm>
            <a:off x="6130505" y="3487441"/>
            <a:ext cx="1731414" cy="579170"/>
          </a:xfrm>
          <a:prstGeom prst="rect">
            <a:avLst/>
          </a:prstGeom>
        </p:spPr>
      </p:pic>
      <p:pic>
        <p:nvPicPr>
          <p:cNvPr id="26" name="Picture 25"/>
          <p:cNvPicPr>
            <a:picLocks noChangeAspect="1"/>
          </p:cNvPicPr>
          <p:nvPr/>
        </p:nvPicPr>
        <p:blipFill>
          <a:blip r:embed="rId5"/>
          <a:stretch>
            <a:fillRect/>
          </a:stretch>
        </p:blipFill>
        <p:spPr>
          <a:xfrm>
            <a:off x="4944682" y="1008781"/>
            <a:ext cx="825769" cy="347207"/>
          </a:xfrm>
          <a:prstGeom prst="rect">
            <a:avLst/>
          </a:prstGeom>
        </p:spPr>
      </p:pic>
      <p:sp>
        <p:nvSpPr>
          <p:cNvPr id="29" name="Rectangle 28"/>
          <p:cNvSpPr/>
          <p:nvPr/>
        </p:nvSpPr>
        <p:spPr>
          <a:xfrm>
            <a:off x="4961744" y="3214559"/>
            <a:ext cx="3884420" cy="1032105"/>
          </a:xfrm>
          <a:prstGeom prst="rect">
            <a:avLst/>
          </a:prstGeom>
          <a:noFill/>
          <a:ln w="38100">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stretch>
            <a:fillRect/>
          </a:stretch>
        </p:blipFill>
        <p:spPr>
          <a:xfrm>
            <a:off x="881005" y="1631612"/>
            <a:ext cx="3345091" cy="2044934"/>
          </a:xfrm>
          <a:prstGeom prst="rect">
            <a:avLst/>
          </a:prstGeom>
        </p:spPr>
      </p:pic>
    </p:spTree>
    <p:custDataLst>
      <p:tags r:id="rId1"/>
    </p:custDataLst>
    <p:extLst>
      <p:ext uri="{BB962C8B-B14F-4D97-AF65-F5344CB8AC3E}">
        <p14:creationId xmlns:p14="http://schemas.microsoft.com/office/powerpoint/2010/main" val="26869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3" name="Flowchart: Manual Input 2"/>
          <p:cNvSpPr/>
          <p:nvPr/>
        </p:nvSpPr>
        <p:spPr>
          <a:xfrm rot="16200000">
            <a:off x="4758898" y="731372"/>
            <a:ext cx="5173526" cy="3669706"/>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bg2"/>
              </a:solidFill>
            </a:endParaRPr>
          </a:p>
        </p:txBody>
      </p:sp>
      <p:sp>
        <p:nvSpPr>
          <p:cNvPr id="6" name="Freeform: Shape 5">
            <a:extLst>
              <a:ext uri="{FF2B5EF4-FFF2-40B4-BE49-F238E27FC236}">
                <a16:creationId xmlns:a16="http://schemas.microsoft.com/office/drawing/2014/main" id="{6E2E9094-67D8-4A7C-B3AF-095F1FFF635E}"/>
              </a:ext>
            </a:extLst>
          </p:cNvPr>
          <p:cNvSpPr/>
          <p:nvPr/>
        </p:nvSpPr>
        <p:spPr>
          <a:xfrm>
            <a:off x="5381402" y="714490"/>
            <a:ext cx="1146412" cy="3231070"/>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solidFill>
            </a:endParaRPr>
          </a:p>
        </p:txBody>
      </p:sp>
      <p:sp>
        <p:nvSpPr>
          <p:cNvPr id="4" name="TextBox 3">
            <a:extLst>
              <a:ext uri="{FF2B5EF4-FFF2-40B4-BE49-F238E27FC236}">
                <a16:creationId xmlns:a16="http://schemas.microsoft.com/office/drawing/2014/main" id="{948A2979-A456-4286-B8FC-8FF4C0C58EFD}"/>
              </a:ext>
            </a:extLst>
          </p:cNvPr>
          <p:cNvSpPr txBox="1"/>
          <p:nvPr/>
        </p:nvSpPr>
        <p:spPr>
          <a:xfrm>
            <a:off x="-302741" y="1470620"/>
            <a:ext cx="6009387" cy="1615827"/>
          </a:xfrm>
          <a:prstGeom prst="rect">
            <a:avLst/>
          </a:prstGeom>
          <a:noFill/>
        </p:spPr>
        <p:txBody>
          <a:bodyPr wrap="square" rtlCol="0" anchor="ctr">
            <a:spAutoFit/>
          </a:bodyPr>
          <a:lstStyle/>
          <a:p>
            <a:pPr algn="r"/>
            <a:r>
              <a:rPr lang="en-US" altLang="ko-KR" sz="4950" dirty="0" err="1">
                <a:solidFill>
                  <a:schemeClr val="bg1"/>
                </a:solidFill>
                <a:latin typeface="MontrealTS-Bold" panose="02000503020000020003" pitchFamily="50" charset="0"/>
                <a:cs typeface="Arial" pitchFamily="34" charset="0"/>
              </a:rPr>
              <a:t>Aftësitë</a:t>
            </a:r>
            <a:r>
              <a:rPr lang="en-US" altLang="ko-KR" sz="4950" dirty="0">
                <a:solidFill>
                  <a:schemeClr val="bg1"/>
                </a:solidFill>
                <a:latin typeface="MontrealTS-Bold" panose="02000503020000020003" pitchFamily="50" charset="0"/>
                <a:cs typeface="Arial" pitchFamily="34" charset="0"/>
              </a:rPr>
              <a:t> &amp; </a:t>
            </a:r>
            <a:r>
              <a:rPr lang="en-US" altLang="ko-KR" sz="4950" dirty="0" err="1">
                <a:solidFill>
                  <a:schemeClr val="bg1"/>
                </a:solidFill>
                <a:latin typeface="MontrealTS-Bold" panose="02000503020000020003" pitchFamily="50" charset="0"/>
                <a:cs typeface="Arial" pitchFamily="34" charset="0"/>
              </a:rPr>
              <a:t>Mësimxhënie</a:t>
            </a:r>
            <a:r>
              <a:rPr lang="en-US" altLang="ko-KR" sz="4950" dirty="0">
                <a:solidFill>
                  <a:schemeClr val="bg1"/>
                </a:solidFill>
                <a:latin typeface="MontrealTS-Bold" panose="02000503020000020003" pitchFamily="50" charset="0"/>
                <a:cs typeface="Arial" pitchFamily="34" charset="0"/>
              </a:rPr>
              <a:t> </a:t>
            </a:r>
            <a:r>
              <a:rPr lang="en-US" altLang="ko-KR" sz="4950" dirty="0" err="1">
                <a:solidFill>
                  <a:schemeClr val="bg1"/>
                </a:solidFill>
                <a:latin typeface="MontrealTS-Bold" panose="02000503020000020003" pitchFamily="50" charset="0"/>
                <a:cs typeface="Arial" pitchFamily="34" charset="0"/>
              </a:rPr>
              <a:t>Digjitale</a:t>
            </a:r>
            <a:endParaRPr lang="ko-KR" altLang="en-US" sz="4950" dirty="0">
              <a:solidFill>
                <a:schemeClr val="bg1"/>
              </a:solidFill>
              <a:latin typeface="MontrealTS-Bold" panose="02000503020000020003" pitchFamily="50" charset="0"/>
              <a:cs typeface="Arial" pitchFamily="34" charset="0"/>
            </a:endParaRPr>
          </a:p>
        </p:txBody>
      </p:sp>
      <p:sp>
        <p:nvSpPr>
          <p:cNvPr id="5" name="TextBox 4">
            <a:extLst>
              <a:ext uri="{FF2B5EF4-FFF2-40B4-BE49-F238E27FC236}">
                <a16:creationId xmlns:a16="http://schemas.microsoft.com/office/drawing/2014/main" id="{35784B83-6120-4373-9C1F-DC8EEE6D58B3}"/>
              </a:ext>
            </a:extLst>
          </p:cNvPr>
          <p:cNvSpPr txBox="1"/>
          <p:nvPr/>
        </p:nvSpPr>
        <p:spPr>
          <a:xfrm>
            <a:off x="2057851" y="3890075"/>
            <a:ext cx="4571945" cy="738664"/>
          </a:xfrm>
          <a:prstGeom prst="rect">
            <a:avLst/>
          </a:prstGeom>
          <a:noFill/>
        </p:spPr>
        <p:txBody>
          <a:bodyPr wrap="square" rtlCol="0" anchor="ctr">
            <a:spAutoFit/>
          </a:bodyPr>
          <a:lstStyle/>
          <a:p>
            <a:pPr algn="r"/>
            <a:r>
              <a:rPr lang="en-US" altLang="ko-KR" dirty="0" err="1">
                <a:solidFill>
                  <a:schemeClr val="bg1"/>
                </a:solidFill>
                <a:latin typeface="MontrealTS-Light" panose="02000603020000020003" pitchFamily="50" charset="0"/>
                <a:cs typeface="Arial" pitchFamily="34" charset="0"/>
              </a:rPr>
              <a:t>Zgjidhja</a:t>
            </a:r>
            <a:r>
              <a:rPr lang="en-US" altLang="ko-KR" dirty="0">
                <a:solidFill>
                  <a:schemeClr val="bg1"/>
                </a:solidFill>
                <a:latin typeface="MontrealTS-Light" panose="02000603020000020003" pitchFamily="50" charset="0"/>
                <a:cs typeface="Arial" pitchFamily="34" charset="0"/>
              </a:rPr>
              <a:t> ”</a:t>
            </a:r>
            <a:r>
              <a:rPr lang="en-US" altLang="ko-KR" dirty="0" err="1">
                <a:solidFill>
                  <a:schemeClr val="bg1"/>
                </a:solidFill>
                <a:latin typeface="MontrealTS-Light" panose="02000603020000020003" pitchFamily="50" charset="0"/>
                <a:cs typeface="Arial" pitchFamily="34" charset="0"/>
              </a:rPr>
              <a:t>Magjike</a:t>
            </a:r>
            <a:r>
              <a:rPr lang="en-US" altLang="ko-KR" dirty="0">
                <a:solidFill>
                  <a:schemeClr val="bg1"/>
                </a:solidFill>
                <a:latin typeface="MontrealTS-Light" panose="02000603020000020003" pitchFamily="50" charset="0"/>
                <a:cs typeface="Arial" pitchFamily="34" charset="0"/>
              </a:rPr>
              <a:t>” </a:t>
            </a:r>
            <a:r>
              <a:rPr lang="en-US" altLang="ko-KR" dirty="0" err="1">
                <a:solidFill>
                  <a:schemeClr val="bg1"/>
                </a:solidFill>
                <a:latin typeface="MontrealTS-Light" panose="02000603020000020003" pitchFamily="50" charset="0"/>
                <a:cs typeface="Arial" pitchFamily="34" charset="0"/>
              </a:rPr>
              <a:t>në</a:t>
            </a:r>
            <a:r>
              <a:rPr lang="en-US" altLang="ko-KR" dirty="0">
                <a:solidFill>
                  <a:schemeClr val="bg1"/>
                </a:solidFill>
                <a:latin typeface="MontrealTS-Light" panose="02000603020000020003" pitchFamily="50" charset="0"/>
                <a:cs typeface="Arial" pitchFamily="34" charset="0"/>
              </a:rPr>
              <a:t> </a:t>
            </a:r>
            <a:r>
              <a:rPr lang="en-US" altLang="ko-KR" dirty="0" err="1">
                <a:solidFill>
                  <a:schemeClr val="bg1"/>
                </a:solidFill>
                <a:latin typeface="MontrealTS-Light" panose="02000603020000020003" pitchFamily="50" charset="0"/>
                <a:cs typeface="Arial" pitchFamily="34" charset="0"/>
              </a:rPr>
              <a:t>Arsimin</a:t>
            </a:r>
            <a:r>
              <a:rPr lang="en-US" altLang="ko-KR" dirty="0">
                <a:solidFill>
                  <a:schemeClr val="bg1"/>
                </a:solidFill>
                <a:latin typeface="MontrealTS-Light" panose="02000603020000020003" pitchFamily="50" charset="0"/>
                <a:cs typeface="Arial" pitchFamily="34" charset="0"/>
              </a:rPr>
              <a:t>?</a:t>
            </a:r>
          </a:p>
          <a:p>
            <a:pPr algn="r"/>
            <a:r>
              <a:rPr lang="en-US" altLang="ko-KR" sz="2400" b="1" dirty="0" err="1">
                <a:solidFill>
                  <a:schemeClr val="bg1"/>
                </a:solidFill>
                <a:latin typeface="MontrealTS-Light" panose="02000603020000020003" pitchFamily="50" charset="0"/>
                <a:cs typeface="Arial" pitchFamily="34" charset="0"/>
              </a:rPr>
              <a:t>Pjesa</a:t>
            </a:r>
            <a:r>
              <a:rPr lang="en-US" altLang="ko-KR" sz="2400" b="1" dirty="0">
                <a:solidFill>
                  <a:schemeClr val="bg1"/>
                </a:solidFill>
                <a:latin typeface="MontrealTS-Light" panose="02000603020000020003" pitchFamily="50" charset="0"/>
                <a:cs typeface="Arial" pitchFamily="34" charset="0"/>
              </a:rPr>
              <a:t> II - </a:t>
            </a:r>
            <a:r>
              <a:rPr lang="en-US" altLang="ko-KR" sz="2400" b="1" dirty="0" err="1">
                <a:solidFill>
                  <a:schemeClr val="bg1"/>
                </a:solidFill>
                <a:latin typeface="MontrealTS-Light" panose="02000603020000020003" pitchFamily="50" charset="0"/>
                <a:cs typeface="Arial" pitchFamily="34" charset="0"/>
              </a:rPr>
              <a:t>Uebinar</a:t>
            </a:r>
            <a:endParaRPr lang="ko-KR" altLang="en-US" sz="2400" b="1" dirty="0">
              <a:solidFill>
                <a:schemeClr val="bg1"/>
              </a:solidFill>
              <a:latin typeface="MontrealTS-Light" panose="02000603020000020003" pitchFamily="50" charset="0"/>
              <a:cs typeface="Arial" pitchFamily="34" charset="0"/>
            </a:endParaRPr>
          </a:p>
        </p:txBody>
      </p:sp>
      <p:sp>
        <p:nvSpPr>
          <p:cNvPr id="7" name="Isosceles Triangle 51">
            <a:extLst>
              <a:ext uri="{FF2B5EF4-FFF2-40B4-BE49-F238E27FC236}">
                <a16:creationId xmlns:a16="http://schemas.microsoft.com/office/drawing/2014/main" id="{C7F4914A-EC4B-4F9A-BEB7-0A38D775830D}"/>
              </a:ext>
            </a:extLst>
          </p:cNvPr>
          <p:cNvSpPr/>
          <p:nvPr/>
        </p:nvSpPr>
        <p:spPr>
          <a:xfrm>
            <a:off x="8821466" y="78703"/>
            <a:ext cx="169638" cy="1243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8" name="Parallelogram 15">
            <a:extLst>
              <a:ext uri="{FF2B5EF4-FFF2-40B4-BE49-F238E27FC236}">
                <a16:creationId xmlns:a16="http://schemas.microsoft.com/office/drawing/2014/main" id="{24C7C768-EB95-4E47-966B-307DC6C5CE5F}"/>
              </a:ext>
            </a:extLst>
          </p:cNvPr>
          <p:cNvSpPr/>
          <p:nvPr/>
        </p:nvSpPr>
        <p:spPr>
          <a:xfrm rot="16200000">
            <a:off x="6459725" y="321085"/>
            <a:ext cx="340142" cy="402350"/>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9" name="Rectangle 130">
            <a:extLst>
              <a:ext uri="{FF2B5EF4-FFF2-40B4-BE49-F238E27FC236}">
                <a16:creationId xmlns:a16="http://schemas.microsoft.com/office/drawing/2014/main" id="{C38AB0EB-3E4B-4EB3-8986-8912DDE2B3BD}"/>
              </a:ext>
            </a:extLst>
          </p:cNvPr>
          <p:cNvSpPr/>
          <p:nvPr/>
        </p:nvSpPr>
        <p:spPr>
          <a:xfrm>
            <a:off x="7889966" y="692332"/>
            <a:ext cx="233842" cy="19843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0" name="Oval 25">
            <a:extLst>
              <a:ext uri="{FF2B5EF4-FFF2-40B4-BE49-F238E27FC236}">
                <a16:creationId xmlns:a16="http://schemas.microsoft.com/office/drawing/2014/main" id="{7EC3674A-B92E-4495-AB74-A7153464DC61}"/>
              </a:ext>
            </a:extLst>
          </p:cNvPr>
          <p:cNvSpPr>
            <a:spLocks noChangeAspect="1"/>
          </p:cNvSpPr>
          <p:nvPr/>
        </p:nvSpPr>
        <p:spPr>
          <a:xfrm>
            <a:off x="6028172" y="1037535"/>
            <a:ext cx="145292" cy="145491"/>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1" name="Round Same Side Corner Rectangle 8">
            <a:extLst>
              <a:ext uri="{FF2B5EF4-FFF2-40B4-BE49-F238E27FC236}">
                <a16:creationId xmlns:a16="http://schemas.microsoft.com/office/drawing/2014/main" id="{1C893DA3-52C7-4BA5-8365-136F4E11773F}"/>
              </a:ext>
            </a:extLst>
          </p:cNvPr>
          <p:cNvSpPr/>
          <p:nvPr/>
        </p:nvSpPr>
        <p:spPr>
          <a:xfrm>
            <a:off x="7442888" y="1134109"/>
            <a:ext cx="118974" cy="119156"/>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2" name="Rounded Rectangle 51">
            <a:extLst>
              <a:ext uri="{FF2B5EF4-FFF2-40B4-BE49-F238E27FC236}">
                <a16:creationId xmlns:a16="http://schemas.microsoft.com/office/drawing/2014/main" id="{69A29945-1B5C-480A-AD72-3775F4CC415D}"/>
              </a:ext>
            </a:extLst>
          </p:cNvPr>
          <p:cNvSpPr/>
          <p:nvPr/>
        </p:nvSpPr>
        <p:spPr>
          <a:xfrm rot="16200000" flipH="1">
            <a:off x="6698524" y="944851"/>
            <a:ext cx="274836" cy="266185"/>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3" name="Rounded Rectangle 8">
            <a:extLst>
              <a:ext uri="{FF2B5EF4-FFF2-40B4-BE49-F238E27FC236}">
                <a16:creationId xmlns:a16="http://schemas.microsoft.com/office/drawing/2014/main" id="{97542CC7-8662-43EF-AC65-2E16AB462F1F}"/>
              </a:ext>
            </a:extLst>
          </p:cNvPr>
          <p:cNvSpPr/>
          <p:nvPr/>
        </p:nvSpPr>
        <p:spPr>
          <a:xfrm>
            <a:off x="5992464" y="19279"/>
            <a:ext cx="108355" cy="108343"/>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4" name="Rounded Rectangle 2">
            <a:extLst>
              <a:ext uri="{FF2B5EF4-FFF2-40B4-BE49-F238E27FC236}">
                <a16:creationId xmlns:a16="http://schemas.microsoft.com/office/drawing/2014/main" id="{DD85458F-48EB-44AD-A28A-C6D6613255DB}"/>
              </a:ext>
            </a:extLst>
          </p:cNvPr>
          <p:cNvSpPr/>
          <p:nvPr/>
        </p:nvSpPr>
        <p:spPr>
          <a:xfrm>
            <a:off x="8264211" y="118560"/>
            <a:ext cx="74707" cy="7126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5" name="Rounded Rectangle 3">
            <a:extLst>
              <a:ext uri="{FF2B5EF4-FFF2-40B4-BE49-F238E27FC236}">
                <a16:creationId xmlns:a16="http://schemas.microsoft.com/office/drawing/2014/main" id="{87020242-DD7D-482B-A998-6D0326737345}"/>
              </a:ext>
            </a:extLst>
          </p:cNvPr>
          <p:cNvSpPr>
            <a:spLocks noChangeAspect="1"/>
          </p:cNvSpPr>
          <p:nvPr/>
        </p:nvSpPr>
        <p:spPr>
          <a:xfrm>
            <a:off x="5503453" y="134337"/>
            <a:ext cx="217853" cy="217853"/>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6" name="Rounded Rectangle 10">
            <a:extLst>
              <a:ext uri="{FF2B5EF4-FFF2-40B4-BE49-F238E27FC236}">
                <a16:creationId xmlns:a16="http://schemas.microsoft.com/office/drawing/2014/main" id="{32DF34AC-FCFA-46EB-8466-5702232D85A3}"/>
              </a:ext>
            </a:extLst>
          </p:cNvPr>
          <p:cNvSpPr>
            <a:spLocks noChangeAspect="1"/>
          </p:cNvSpPr>
          <p:nvPr/>
        </p:nvSpPr>
        <p:spPr>
          <a:xfrm>
            <a:off x="8789197" y="1932684"/>
            <a:ext cx="117089" cy="119044"/>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Block Arc 6">
            <a:extLst>
              <a:ext uri="{FF2B5EF4-FFF2-40B4-BE49-F238E27FC236}">
                <a16:creationId xmlns:a16="http://schemas.microsoft.com/office/drawing/2014/main" id="{42EEF007-9371-40E9-BCA4-255A1DB8A5C9}"/>
              </a:ext>
            </a:extLst>
          </p:cNvPr>
          <p:cNvSpPr/>
          <p:nvPr/>
        </p:nvSpPr>
        <p:spPr>
          <a:xfrm>
            <a:off x="8288137" y="2161708"/>
            <a:ext cx="333356" cy="336635"/>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8" name="Rounded Rectangle 27">
            <a:extLst>
              <a:ext uri="{FF2B5EF4-FFF2-40B4-BE49-F238E27FC236}">
                <a16:creationId xmlns:a16="http://schemas.microsoft.com/office/drawing/2014/main" id="{7DF97242-39E8-4F84-926D-72677E1CFF32}"/>
              </a:ext>
            </a:extLst>
          </p:cNvPr>
          <p:cNvSpPr/>
          <p:nvPr/>
        </p:nvSpPr>
        <p:spPr>
          <a:xfrm>
            <a:off x="8510051" y="1345755"/>
            <a:ext cx="253955" cy="19507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9" name="Chord 15">
            <a:extLst>
              <a:ext uri="{FF2B5EF4-FFF2-40B4-BE49-F238E27FC236}">
                <a16:creationId xmlns:a16="http://schemas.microsoft.com/office/drawing/2014/main" id="{453A3A15-16E1-47FB-B192-E33AA9F62F08}"/>
              </a:ext>
            </a:extLst>
          </p:cNvPr>
          <p:cNvSpPr/>
          <p:nvPr/>
        </p:nvSpPr>
        <p:spPr>
          <a:xfrm>
            <a:off x="8807619" y="2601775"/>
            <a:ext cx="108926" cy="234279"/>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0" name="Round Same Side Corner Rectangle 8">
            <a:extLst>
              <a:ext uri="{FF2B5EF4-FFF2-40B4-BE49-F238E27FC236}">
                <a16:creationId xmlns:a16="http://schemas.microsoft.com/office/drawing/2014/main" id="{F572FCCE-C64C-4E2F-ADAB-869065E0B707}"/>
              </a:ext>
            </a:extLst>
          </p:cNvPr>
          <p:cNvSpPr/>
          <p:nvPr/>
        </p:nvSpPr>
        <p:spPr>
          <a:xfrm>
            <a:off x="6455416" y="1467256"/>
            <a:ext cx="107984" cy="284404"/>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 name="Round Same Side Corner Rectangle 20">
            <a:extLst>
              <a:ext uri="{FF2B5EF4-FFF2-40B4-BE49-F238E27FC236}">
                <a16:creationId xmlns:a16="http://schemas.microsoft.com/office/drawing/2014/main" id="{3EBC4D93-B7CB-4D9A-9EA4-6520EF743FFA}"/>
              </a:ext>
            </a:extLst>
          </p:cNvPr>
          <p:cNvSpPr/>
          <p:nvPr/>
        </p:nvSpPr>
        <p:spPr>
          <a:xfrm rot="10800000">
            <a:off x="6297246" y="1461574"/>
            <a:ext cx="131374" cy="280247"/>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 name="Donut 39">
            <a:extLst>
              <a:ext uri="{FF2B5EF4-FFF2-40B4-BE49-F238E27FC236}">
                <a16:creationId xmlns:a16="http://schemas.microsoft.com/office/drawing/2014/main" id="{AFC96FA5-353B-483A-9458-49287253EDB3}"/>
              </a:ext>
            </a:extLst>
          </p:cNvPr>
          <p:cNvSpPr/>
          <p:nvPr/>
        </p:nvSpPr>
        <p:spPr>
          <a:xfrm>
            <a:off x="5660727" y="631429"/>
            <a:ext cx="167914" cy="167914"/>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24" name="Trapezoid 13">
            <a:extLst>
              <a:ext uri="{FF2B5EF4-FFF2-40B4-BE49-F238E27FC236}">
                <a16:creationId xmlns:a16="http://schemas.microsoft.com/office/drawing/2014/main" id="{EAB635DE-58EF-4585-A0F5-0790A1957A5B}"/>
              </a:ext>
            </a:extLst>
          </p:cNvPr>
          <p:cNvSpPr/>
          <p:nvPr/>
        </p:nvSpPr>
        <p:spPr>
          <a:xfrm>
            <a:off x="7303684" y="132853"/>
            <a:ext cx="397383" cy="336011"/>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5" name="Rounded Rectangle 7">
            <a:extLst>
              <a:ext uri="{FF2B5EF4-FFF2-40B4-BE49-F238E27FC236}">
                <a16:creationId xmlns:a16="http://schemas.microsoft.com/office/drawing/2014/main" id="{890A206E-8EB0-46CB-87E5-BB62DA827BE4}"/>
              </a:ext>
            </a:extLst>
          </p:cNvPr>
          <p:cNvSpPr/>
          <p:nvPr/>
        </p:nvSpPr>
        <p:spPr>
          <a:xfrm>
            <a:off x="8535293" y="496817"/>
            <a:ext cx="203471" cy="352121"/>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6" name="Rectangle 25"/>
          <p:cNvSpPr/>
          <p:nvPr/>
        </p:nvSpPr>
        <p:spPr>
          <a:xfrm>
            <a:off x="5634995" y="4632068"/>
            <a:ext cx="4572000" cy="461665"/>
          </a:xfrm>
          <a:prstGeom prst="rect">
            <a:avLst/>
          </a:prstGeom>
        </p:spPr>
        <p:txBody>
          <a:bodyPr>
            <a:spAutoFit/>
          </a:bodyPr>
          <a:lstStyle/>
          <a:p>
            <a:pPr algn="ctr"/>
            <a:r>
              <a:rPr lang="it-IT" altLang="ko-KR" sz="2400" b="1" dirty="0">
                <a:solidFill>
                  <a:schemeClr val="bg1"/>
                </a:solidFill>
                <a:latin typeface="MontrealTS-Light" panose="02000603020000020003" pitchFamily="50" charset="0"/>
                <a:cs typeface="Arial" pitchFamily="34" charset="0"/>
              </a:rPr>
              <a:t>29</a:t>
            </a:r>
            <a:r>
              <a:rPr lang="it-IT" altLang="ko-KR" sz="1350" dirty="0">
                <a:solidFill>
                  <a:schemeClr val="bg1"/>
                </a:solidFill>
                <a:latin typeface="MontrealTS-Light" panose="02000603020000020003" pitchFamily="50" charset="0"/>
                <a:cs typeface="Arial" pitchFamily="34" charset="0"/>
              </a:rPr>
              <a:t> </a:t>
            </a:r>
            <a:r>
              <a:rPr lang="it-IT" altLang="ko-KR" sz="1350" dirty="0" err="1">
                <a:solidFill>
                  <a:schemeClr val="bg1"/>
                </a:solidFill>
                <a:latin typeface="MontrealTS-Light" panose="02000603020000020003" pitchFamily="50" charset="0"/>
                <a:cs typeface="Arial" pitchFamily="34" charset="0"/>
              </a:rPr>
              <a:t>nëntor</a:t>
            </a:r>
            <a:r>
              <a:rPr lang="it-IT" altLang="ko-KR" sz="1350" dirty="0">
                <a:solidFill>
                  <a:schemeClr val="bg1"/>
                </a:solidFill>
                <a:latin typeface="MontrealTS-Light" panose="02000603020000020003" pitchFamily="50" charset="0"/>
                <a:cs typeface="Arial" pitchFamily="34" charset="0"/>
              </a:rPr>
              <a:t> 2019</a:t>
            </a:r>
            <a:endParaRPr lang="ko-KR" altLang="en-US" sz="1350" dirty="0">
              <a:solidFill>
                <a:schemeClr val="bg1"/>
              </a:solidFill>
              <a:latin typeface="MontrealTS-Light" panose="02000603020000020003" pitchFamily="50" charset="0"/>
              <a:cs typeface="Arial" pitchFamily="34" charset="0"/>
            </a:endParaRPr>
          </a:p>
        </p:txBody>
      </p:sp>
    </p:spTree>
    <p:extLst>
      <p:ext uri="{BB962C8B-B14F-4D97-AF65-F5344CB8AC3E}">
        <p14:creationId xmlns:p14="http://schemas.microsoft.com/office/powerpoint/2010/main" val="322264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4928223" cy="552457"/>
          </a:xfrm>
        </p:spPr>
        <p:txBody>
          <a:bodyPr/>
          <a:lstStyle/>
          <a:p>
            <a:r>
              <a:rPr lang="en-GB" dirty="0">
                <a:solidFill>
                  <a:srgbClr val="92D050"/>
                </a:solidFill>
              </a:rPr>
              <a:t>SHEMBULL </a:t>
            </a:r>
            <a:r>
              <a:rPr lang="en-GB" dirty="0">
                <a:solidFill>
                  <a:srgbClr val="92D050"/>
                </a:solidFill>
                <a:latin typeface="MontrealTS-Bold" panose="02000503020000020003" pitchFamily="50" charset="0"/>
              </a:rPr>
              <a:t>: </a:t>
            </a:r>
            <a:r>
              <a:rPr lang="en-US" dirty="0">
                <a:solidFill>
                  <a:srgbClr val="92D050"/>
                </a:solidFill>
              </a:rPr>
              <a:t>e-ARSIM</a:t>
            </a: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20</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945823"/>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7" name="Picture 6"/>
          <p:cNvPicPr>
            <a:picLocks noChangeAspect="1"/>
          </p:cNvPicPr>
          <p:nvPr/>
        </p:nvPicPr>
        <p:blipFill>
          <a:blip r:embed="rId4"/>
          <a:stretch>
            <a:fillRect/>
          </a:stretch>
        </p:blipFill>
        <p:spPr>
          <a:xfrm>
            <a:off x="867485" y="1491630"/>
            <a:ext cx="3562300" cy="2245891"/>
          </a:xfrm>
          <a:prstGeom prst="rect">
            <a:avLst/>
          </a:prstGeom>
        </p:spPr>
      </p:pic>
      <p:sp>
        <p:nvSpPr>
          <p:cNvPr id="8" name="Text Placeholder 7"/>
          <p:cNvSpPr>
            <a:spLocks noGrp="1"/>
          </p:cNvSpPr>
          <p:nvPr>
            <p:ph type="body" sz="quarter" idx="11"/>
          </p:nvPr>
        </p:nvSpPr>
        <p:spPr>
          <a:xfrm>
            <a:off x="4785045" y="1262275"/>
            <a:ext cx="3992400" cy="3024188"/>
          </a:xfrm>
        </p:spPr>
        <p:txBody>
          <a:bodyPr>
            <a:normAutofit/>
          </a:bodyPr>
          <a:lstStyle/>
          <a:p>
            <a:r>
              <a:rPr lang="en-GB" dirty="0"/>
              <a:t>Ky portal u </a:t>
            </a:r>
            <a:r>
              <a:rPr lang="en-GB" dirty="0" err="1"/>
              <a:t>ofron</a:t>
            </a:r>
            <a:r>
              <a:rPr lang="en-GB" dirty="0"/>
              <a:t> </a:t>
            </a:r>
            <a:r>
              <a:rPr lang="en-GB" dirty="0" err="1"/>
              <a:t>nxënësve</a:t>
            </a:r>
            <a:r>
              <a:rPr lang="en-GB" dirty="0"/>
              <a:t> </a:t>
            </a:r>
            <a:r>
              <a:rPr lang="en-GB" dirty="0" err="1"/>
              <a:t>një</a:t>
            </a:r>
            <a:r>
              <a:rPr lang="en-GB" dirty="0"/>
              <a:t> platform </a:t>
            </a:r>
            <a:r>
              <a:rPr lang="en-GB" dirty="0" err="1"/>
              <a:t>për</a:t>
            </a:r>
            <a:r>
              <a:rPr lang="en-GB" dirty="0"/>
              <a:t> </a:t>
            </a:r>
            <a:r>
              <a:rPr lang="en-GB" dirty="0" err="1"/>
              <a:t>të</a:t>
            </a:r>
            <a:r>
              <a:rPr lang="en-GB" dirty="0"/>
              <a:t> </a:t>
            </a:r>
            <a:r>
              <a:rPr lang="en-GB" dirty="0" err="1"/>
              <a:t>nxënit</a:t>
            </a:r>
            <a:r>
              <a:rPr lang="en-GB" dirty="0"/>
              <a:t> </a:t>
            </a:r>
            <a:r>
              <a:rPr lang="en-GB" dirty="0" err="1"/>
              <a:t>shumë</a:t>
            </a:r>
            <a:r>
              <a:rPr lang="en-GB" dirty="0"/>
              <a:t> </a:t>
            </a:r>
            <a:r>
              <a:rPr lang="en-GB" dirty="0" err="1"/>
              <a:t>interaktiv</a:t>
            </a:r>
            <a:r>
              <a:rPr lang="en-GB" dirty="0"/>
              <a:t> online, </a:t>
            </a:r>
            <a:r>
              <a:rPr lang="en-GB" dirty="0" err="1"/>
              <a:t>që</a:t>
            </a:r>
            <a:r>
              <a:rPr lang="en-GB" dirty="0"/>
              <a:t> e </a:t>
            </a:r>
            <a:r>
              <a:rPr lang="en-GB" dirty="0" err="1"/>
              <a:t>bën</a:t>
            </a:r>
            <a:r>
              <a:rPr lang="en-GB" dirty="0"/>
              <a:t> </a:t>
            </a:r>
            <a:r>
              <a:rPr lang="en-GB" dirty="0" err="1"/>
              <a:t>më</a:t>
            </a:r>
            <a:r>
              <a:rPr lang="en-GB" dirty="0"/>
              <a:t> </a:t>
            </a:r>
            <a:r>
              <a:rPr lang="en-GB" dirty="0" err="1"/>
              <a:t>të</a:t>
            </a:r>
            <a:r>
              <a:rPr lang="en-GB" dirty="0"/>
              <a:t> </a:t>
            </a:r>
            <a:r>
              <a:rPr lang="en-GB" dirty="0" err="1"/>
              <a:t>lehtë</a:t>
            </a:r>
            <a:r>
              <a:rPr lang="en-GB" dirty="0"/>
              <a:t> </a:t>
            </a:r>
            <a:r>
              <a:rPr lang="en-GB" dirty="0" err="1"/>
              <a:t>dhe</a:t>
            </a:r>
            <a:r>
              <a:rPr lang="en-GB" dirty="0"/>
              <a:t> </a:t>
            </a:r>
            <a:r>
              <a:rPr lang="en-GB" dirty="0" err="1"/>
              <a:t>tërheqëse</a:t>
            </a:r>
            <a:r>
              <a:rPr lang="en-GB" dirty="0"/>
              <a:t> </a:t>
            </a:r>
            <a:r>
              <a:rPr lang="en-GB" dirty="0" err="1"/>
              <a:t>marrjen</a:t>
            </a:r>
            <a:r>
              <a:rPr lang="en-GB" dirty="0"/>
              <a:t> e </a:t>
            </a:r>
            <a:r>
              <a:rPr lang="en-GB" dirty="0" err="1"/>
              <a:t>aftësive</a:t>
            </a:r>
            <a:r>
              <a:rPr lang="en-GB" dirty="0"/>
              <a:t> </a:t>
            </a:r>
            <a:r>
              <a:rPr lang="en-GB" dirty="0" err="1"/>
              <a:t>dhe</a:t>
            </a:r>
            <a:r>
              <a:rPr lang="en-GB" dirty="0"/>
              <a:t> </a:t>
            </a:r>
            <a:r>
              <a:rPr lang="en-GB" dirty="0" err="1"/>
              <a:t>njohurive</a:t>
            </a:r>
            <a:r>
              <a:rPr lang="en-GB" dirty="0"/>
              <a:t> </a:t>
            </a:r>
            <a:r>
              <a:rPr lang="en-GB" dirty="0" err="1"/>
              <a:t>të</a:t>
            </a:r>
            <a:r>
              <a:rPr lang="en-GB" dirty="0"/>
              <a:t> </a:t>
            </a:r>
            <a:r>
              <a:rPr lang="en-GB" dirty="0" err="1"/>
              <a:t>reja</a:t>
            </a:r>
            <a:r>
              <a:rPr lang="en-GB" dirty="0"/>
              <a:t>. </a:t>
            </a:r>
          </a:p>
          <a:p>
            <a:r>
              <a:rPr lang="en-GB" dirty="0" err="1"/>
              <a:t>Gjithashtu</a:t>
            </a:r>
            <a:r>
              <a:rPr lang="en-GB" dirty="0"/>
              <a:t> </a:t>
            </a:r>
            <a:r>
              <a:rPr lang="en-GB" dirty="0" err="1"/>
              <a:t>siguron</a:t>
            </a:r>
            <a:r>
              <a:rPr lang="en-GB" dirty="0"/>
              <a:t> </a:t>
            </a:r>
            <a:r>
              <a:rPr lang="en-GB" dirty="0" err="1"/>
              <a:t>mësimdhënësve</a:t>
            </a:r>
            <a:r>
              <a:rPr lang="en-GB" dirty="0"/>
              <a:t> </a:t>
            </a:r>
            <a:r>
              <a:rPr lang="en-GB" dirty="0" err="1"/>
              <a:t>qasje</a:t>
            </a:r>
            <a:r>
              <a:rPr lang="en-GB" dirty="0"/>
              <a:t> </a:t>
            </a:r>
            <a:r>
              <a:rPr lang="en-GB" dirty="0" err="1"/>
              <a:t>të</a:t>
            </a:r>
            <a:r>
              <a:rPr lang="en-GB" dirty="0"/>
              <a:t> </a:t>
            </a:r>
            <a:r>
              <a:rPr lang="en-GB" dirty="0" err="1"/>
              <a:t>barabartë</a:t>
            </a:r>
            <a:r>
              <a:rPr lang="en-GB" dirty="0"/>
              <a:t> me </a:t>
            </a:r>
            <a:r>
              <a:rPr lang="en-GB" b="1" dirty="0" err="1"/>
              <a:t>metoda</a:t>
            </a:r>
            <a:r>
              <a:rPr lang="en-GB" b="1" dirty="0"/>
              <a:t> </a:t>
            </a:r>
            <a:r>
              <a:rPr lang="en-GB" b="1" dirty="0" err="1"/>
              <a:t>inovative</a:t>
            </a:r>
            <a:r>
              <a:rPr lang="en-GB" b="1" dirty="0"/>
              <a:t> </a:t>
            </a:r>
            <a:r>
              <a:rPr lang="en-GB" b="1" dirty="0" err="1"/>
              <a:t>të</a:t>
            </a:r>
            <a:r>
              <a:rPr lang="en-GB" b="1" dirty="0"/>
              <a:t> </a:t>
            </a:r>
            <a:r>
              <a:rPr lang="en-GB" b="1" dirty="0" err="1"/>
              <a:t>mësimdhënies</a:t>
            </a:r>
            <a:r>
              <a:rPr lang="en-GB" dirty="0"/>
              <a:t>, </a:t>
            </a:r>
            <a:r>
              <a:rPr lang="en-GB" dirty="0" err="1"/>
              <a:t>mjete</a:t>
            </a:r>
            <a:r>
              <a:rPr lang="en-GB" dirty="0"/>
              <a:t> </a:t>
            </a:r>
            <a:r>
              <a:rPr lang="en-GB" dirty="0" err="1"/>
              <a:t>dhe</a:t>
            </a:r>
            <a:r>
              <a:rPr lang="en-GB" dirty="0"/>
              <a:t> </a:t>
            </a:r>
            <a:r>
              <a:rPr lang="en-GB" dirty="0" err="1"/>
              <a:t>burime</a:t>
            </a:r>
            <a:r>
              <a:rPr lang="en-GB" dirty="0"/>
              <a:t> </a:t>
            </a:r>
            <a:r>
              <a:rPr lang="en-GB" dirty="0" err="1"/>
              <a:t>të</a:t>
            </a:r>
            <a:r>
              <a:rPr lang="en-GB" dirty="0"/>
              <a:t> </a:t>
            </a:r>
            <a:r>
              <a:rPr lang="en-GB" dirty="0" err="1"/>
              <a:t>reja</a:t>
            </a:r>
            <a:r>
              <a:rPr lang="en-GB" dirty="0"/>
              <a:t>, me </a:t>
            </a:r>
            <a:r>
              <a:rPr lang="en-GB" dirty="0" err="1"/>
              <a:t>qëllim</a:t>
            </a:r>
            <a:r>
              <a:rPr lang="en-GB" dirty="0"/>
              <a:t> </a:t>
            </a:r>
            <a:r>
              <a:rPr lang="en-GB" dirty="0" err="1"/>
              <a:t>që</a:t>
            </a:r>
            <a:r>
              <a:rPr lang="en-GB" dirty="0"/>
              <a:t> </a:t>
            </a:r>
            <a:r>
              <a:rPr lang="en-GB" dirty="0" err="1"/>
              <a:t>të</a:t>
            </a:r>
            <a:r>
              <a:rPr lang="en-GB" dirty="0"/>
              <a:t> </a:t>
            </a:r>
            <a:r>
              <a:rPr lang="en-GB" dirty="0" err="1"/>
              <a:t>përmirësohet</a:t>
            </a:r>
            <a:r>
              <a:rPr lang="en-GB" dirty="0"/>
              <a:t> </a:t>
            </a:r>
            <a:r>
              <a:rPr lang="en-GB" dirty="0" err="1"/>
              <a:t>procesi</a:t>
            </a:r>
            <a:r>
              <a:rPr lang="en-GB" dirty="0"/>
              <a:t> </a:t>
            </a:r>
            <a:r>
              <a:rPr lang="en-GB" dirty="0" err="1"/>
              <a:t>mësimor</a:t>
            </a:r>
            <a:r>
              <a:rPr lang="en-GB" dirty="0"/>
              <a:t> </a:t>
            </a:r>
            <a:r>
              <a:rPr lang="en-GB" dirty="0" err="1"/>
              <a:t>për</a:t>
            </a:r>
            <a:r>
              <a:rPr lang="en-GB" dirty="0"/>
              <a:t> </a:t>
            </a:r>
            <a:r>
              <a:rPr lang="en-GB" dirty="0" err="1"/>
              <a:t>nxënësit</a:t>
            </a:r>
            <a:r>
              <a:rPr lang="en-GB" dirty="0"/>
              <a:t>. </a:t>
            </a:r>
          </a:p>
        </p:txBody>
      </p:sp>
    </p:spTree>
    <p:custDataLst>
      <p:tags r:id="rId1"/>
    </p:custDataLst>
    <p:extLst>
      <p:ext uri="{BB962C8B-B14F-4D97-AF65-F5344CB8AC3E}">
        <p14:creationId xmlns:p14="http://schemas.microsoft.com/office/powerpoint/2010/main" val="2598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0]">
            <a:extLst>
              <a:ext uri="{FF2B5EF4-FFF2-40B4-BE49-F238E27FC236}">
                <a16:creationId xmlns:a16="http://schemas.microsoft.com/office/drawing/2014/main" id="{E9A0F3FB-8FE1-4CB5-B447-6A4578D08826}"/>
              </a:ext>
            </a:extLst>
          </p:cNvPr>
          <p:cNvSpPr>
            <a:spLocks noGrp="1"/>
          </p:cNvSpPr>
          <p:nvPr>
            <p:ph type="body" sz="quarter" idx="10"/>
          </p:nvPr>
        </p:nvSpPr>
        <p:spPr>
          <a:xfrm>
            <a:off x="368076" y="1833563"/>
            <a:ext cx="4203924" cy="2393950"/>
          </a:xfrm>
        </p:spPr>
        <p:txBody>
          <a:bodyPr/>
          <a:lstStyle/>
          <a:p>
            <a:r>
              <a:rPr lang="en-GB" dirty="0" err="1">
                <a:latin typeface="MontrealTS-Bold" panose="02000503020000020003" pitchFamily="50" charset="0"/>
              </a:rPr>
              <a:t>Të</a:t>
            </a:r>
            <a:r>
              <a:rPr lang="en-GB" dirty="0">
                <a:latin typeface="MontrealTS-Bold" panose="02000503020000020003" pitchFamily="50" charset="0"/>
              </a:rPr>
              <a:t> </a:t>
            </a:r>
            <a:r>
              <a:rPr lang="en-GB" dirty="0" err="1">
                <a:latin typeface="MontrealTS-Bold" panose="02000503020000020003" pitchFamily="50" charset="0"/>
              </a:rPr>
              <a:t>nxënit</a:t>
            </a:r>
            <a:r>
              <a:rPr lang="en-GB" dirty="0">
                <a:latin typeface="MontrealTS-Bold" panose="02000503020000020003" pitchFamily="50" charset="0"/>
              </a:rPr>
              <a:t> </a:t>
            </a:r>
            <a:r>
              <a:rPr lang="en-GB" dirty="0" err="1">
                <a:latin typeface="MontrealTS-Bold" panose="02000503020000020003" pitchFamily="50" charset="0"/>
              </a:rPr>
              <a:t>Digjital</a:t>
            </a:r>
            <a:r>
              <a:rPr lang="en-GB" dirty="0">
                <a:latin typeface="MontrealTS-Bold" panose="02000503020000020003" pitchFamily="50" charset="0"/>
              </a:rPr>
              <a:t> </a:t>
            </a:r>
            <a:r>
              <a:rPr lang="en-GB" dirty="0" err="1">
                <a:latin typeface="MontrealTS-Bold" panose="02000503020000020003" pitchFamily="50" charset="0"/>
              </a:rPr>
              <a:t>dhe</a:t>
            </a:r>
            <a:r>
              <a:rPr lang="en-GB" dirty="0">
                <a:latin typeface="MontrealTS-Bold" panose="02000503020000020003" pitchFamily="50" charset="0"/>
              </a:rPr>
              <a:t> Online </a:t>
            </a:r>
            <a:r>
              <a:rPr lang="en-GB" dirty="0" err="1">
                <a:latin typeface="MontrealTS-Bold" panose="02000503020000020003" pitchFamily="50" charset="0"/>
              </a:rPr>
              <a:t>në</a:t>
            </a:r>
            <a:r>
              <a:rPr lang="en-GB" dirty="0">
                <a:latin typeface="MontrealTS-Bold" panose="02000503020000020003" pitchFamily="50" charset="0"/>
              </a:rPr>
              <a:t> AAP </a:t>
            </a:r>
            <a:r>
              <a:rPr lang="en-GB" dirty="0" err="1">
                <a:latin typeface="MontrealTS-Bold" panose="02000503020000020003" pitchFamily="50" charset="0"/>
              </a:rPr>
              <a:t>fillestar</a:t>
            </a:r>
            <a:endParaRPr lang="en-GB" dirty="0">
              <a:latin typeface="MontrealTS-Bold" panose="02000503020000020003" pitchFamily="50" charset="0"/>
            </a:endParaRPr>
          </a:p>
        </p:txBody>
      </p:sp>
      <p:sp>
        <p:nvSpPr>
          <p:cNvPr id="3" name="imgDivider"/>
          <p:cNvSpPr>
            <a:spLocks noGrp="1"/>
          </p:cNvSpPr>
          <p:nvPr>
            <p:ph type="pic" sz="quarter" idx="11"/>
          </p:nvPr>
        </p:nvSpPr>
        <p:spPr/>
      </p:sp>
      <p:pic>
        <p:nvPicPr>
          <p:cNvPr id="6" name="Picture Placeholder 3"/>
          <p:cNvPicPr>
            <a:picLocks noChangeAspect="1"/>
          </p:cNvPicPr>
          <p:nvPr/>
        </p:nvPicPr>
        <p:blipFill>
          <a:blip r:embed="rId4" cstate="print">
            <a:extLst>
              <a:ext uri="{28A0092B-C50C-407E-A947-70E740481C1C}">
                <a14:useLocalDpi xmlns:a14="http://schemas.microsoft.com/office/drawing/2010/main" val="0"/>
              </a:ext>
            </a:extLst>
          </a:blip>
          <a:srcRect l="20370" r="20370"/>
          <a:stretch>
            <a:fillRect/>
          </a:stretch>
        </p:blipFill>
        <p:spPr>
          <a:xfrm>
            <a:off x="4572000" y="0"/>
            <a:ext cx="4572000" cy="5143500"/>
          </a:xfrm>
          <a:prstGeom prst="rect">
            <a:avLst/>
          </a:prstGeom>
          <a:solidFill>
            <a:schemeClr val="bg1">
              <a:lumMod val="50000"/>
            </a:schemeClr>
          </a:solidFill>
        </p:spPr>
      </p:pic>
    </p:spTree>
    <p:custDataLst>
      <p:tags r:id="rId1"/>
    </p:custDataLst>
    <p:extLst>
      <p:ext uri="{BB962C8B-B14F-4D97-AF65-F5344CB8AC3E}">
        <p14:creationId xmlns:p14="http://schemas.microsoft.com/office/powerpoint/2010/main" val="18099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pPr marL="285750" indent="-285750">
              <a:buFont typeface="Arial" panose="020B0604020202020204" pitchFamily="34" charset="0"/>
              <a:buChar char="•"/>
            </a:pPr>
            <a:r>
              <a:rPr lang="en-GB" dirty="0"/>
              <a:t>Ka </a:t>
            </a:r>
            <a:r>
              <a:rPr lang="en-GB" dirty="0" err="1"/>
              <a:t>shumë</a:t>
            </a:r>
            <a:r>
              <a:rPr lang="en-GB" dirty="0"/>
              <a:t> </a:t>
            </a:r>
            <a:r>
              <a:rPr lang="en-GB" dirty="0" err="1"/>
              <a:t>pak</a:t>
            </a:r>
            <a:r>
              <a:rPr lang="en-GB" dirty="0"/>
              <a:t> </a:t>
            </a:r>
            <a:r>
              <a:rPr lang="en-GB" dirty="0" err="1"/>
              <a:t>politika</a:t>
            </a:r>
            <a:r>
              <a:rPr lang="en-GB" dirty="0"/>
              <a:t> </a:t>
            </a:r>
            <a:r>
              <a:rPr lang="en-GB" dirty="0" err="1"/>
              <a:t>arsimore</a:t>
            </a:r>
            <a:r>
              <a:rPr lang="en-GB" dirty="0"/>
              <a:t> </a:t>
            </a:r>
            <a:r>
              <a:rPr lang="en-GB" dirty="0" err="1"/>
              <a:t>që</a:t>
            </a:r>
            <a:r>
              <a:rPr lang="en-GB" dirty="0"/>
              <a:t> </a:t>
            </a:r>
            <a:r>
              <a:rPr lang="en-GB" dirty="0" err="1"/>
              <a:t>përfshijnë</a:t>
            </a:r>
            <a:r>
              <a:rPr lang="en-GB" dirty="0"/>
              <a:t> </a:t>
            </a:r>
            <a:r>
              <a:rPr lang="en-GB" dirty="0" err="1"/>
              <a:t>çështjen</a:t>
            </a:r>
            <a:r>
              <a:rPr lang="en-GB" dirty="0"/>
              <a:t> e </a:t>
            </a: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endParaRPr lang="en-US" dirty="0"/>
          </a:p>
          <a:p>
            <a:pPr marL="285750" indent="-285750">
              <a:buFont typeface="Arial" panose="020B0604020202020204" pitchFamily="34" charset="0"/>
              <a:buChar char="•"/>
            </a:pP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r>
              <a:rPr lang="en-GB" dirty="0" err="1"/>
              <a:t>përdoret</a:t>
            </a:r>
            <a:r>
              <a:rPr lang="en-GB" dirty="0"/>
              <a:t> </a:t>
            </a:r>
            <a:r>
              <a:rPr lang="en-GB" dirty="0" err="1"/>
              <a:t>në</a:t>
            </a:r>
            <a:r>
              <a:rPr lang="en-GB" dirty="0"/>
              <a:t> AAP </a:t>
            </a:r>
            <a:r>
              <a:rPr lang="en-GB" dirty="0" err="1"/>
              <a:t>fillestare</a:t>
            </a:r>
            <a:r>
              <a:rPr lang="en-GB" dirty="0"/>
              <a:t> </a:t>
            </a:r>
            <a:r>
              <a:rPr lang="en-GB" dirty="0" err="1"/>
              <a:t>vetëm</a:t>
            </a:r>
            <a:r>
              <a:rPr lang="en-GB" dirty="0"/>
              <a:t> </a:t>
            </a:r>
            <a:r>
              <a:rPr lang="en-GB" dirty="0" err="1"/>
              <a:t>deri</a:t>
            </a:r>
            <a:r>
              <a:rPr lang="en-GB" dirty="0"/>
              <a:t> </a:t>
            </a:r>
            <a:r>
              <a:rPr lang="en-GB" dirty="0" err="1"/>
              <a:t>në</a:t>
            </a:r>
            <a:r>
              <a:rPr lang="en-GB" dirty="0"/>
              <a:t> </a:t>
            </a:r>
            <a:r>
              <a:rPr lang="en-GB" dirty="0" err="1"/>
              <a:t>një</a:t>
            </a:r>
            <a:r>
              <a:rPr lang="en-GB" dirty="0"/>
              <a:t> fare </a:t>
            </a:r>
            <a:r>
              <a:rPr lang="en-GB" dirty="0" err="1"/>
              <a:t>mase</a:t>
            </a:r>
            <a:endParaRPr lang="en-GB" dirty="0"/>
          </a:p>
          <a:p>
            <a:pPr marL="285750" indent="-285750">
              <a:buFont typeface="Arial" panose="020B0604020202020204" pitchFamily="34" charset="0"/>
              <a:buChar char="•"/>
            </a:pPr>
            <a:r>
              <a:rPr lang="en-GB" dirty="0" err="1"/>
              <a:t>Nuk</a:t>
            </a:r>
            <a:r>
              <a:rPr lang="en-GB" dirty="0"/>
              <a:t> ka </a:t>
            </a:r>
            <a:r>
              <a:rPr lang="en-GB" dirty="0" err="1"/>
              <a:t>udhëzime</a:t>
            </a:r>
            <a:r>
              <a:rPr lang="en-GB" dirty="0"/>
              <a:t> </a:t>
            </a:r>
            <a:r>
              <a:rPr lang="en-GB" dirty="0" err="1"/>
              <a:t>ose</a:t>
            </a:r>
            <a:r>
              <a:rPr lang="en-GB" dirty="0"/>
              <a:t> </a:t>
            </a:r>
            <a:r>
              <a:rPr lang="en-GB" dirty="0" err="1"/>
              <a:t>standarde</a:t>
            </a:r>
            <a:r>
              <a:rPr lang="en-GB" dirty="0"/>
              <a:t> </a:t>
            </a:r>
            <a:r>
              <a:rPr lang="en-GB" dirty="0" err="1"/>
              <a:t>të</a:t>
            </a:r>
            <a:r>
              <a:rPr lang="en-GB" dirty="0"/>
              <a:t> </a:t>
            </a:r>
            <a:r>
              <a:rPr lang="en-GB" dirty="0" err="1"/>
              <a:t>përcaktuara</a:t>
            </a:r>
            <a:r>
              <a:rPr lang="en-GB" dirty="0"/>
              <a:t> </a:t>
            </a:r>
            <a:r>
              <a:rPr lang="en-GB" dirty="0" err="1"/>
              <a:t>formale</a:t>
            </a:r>
            <a:r>
              <a:rPr lang="en-GB" dirty="0"/>
              <a:t> </a:t>
            </a:r>
            <a:r>
              <a:rPr lang="en-GB" dirty="0" err="1"/>
              <a:t>për</a:t>
            </a:r>
            <a:r>
              <a:rPr lang="en-GB" dirty="0"/>
              <a:t> </a:t>
            </a: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p>
          <a:p>
            <a:pPr marL="285750" indent="-285750">
              <a:buFont typeface="Arial" panose="020B0604020202020204" pitchFamily="34" charset="0"/>
              <a:buChar char="•"/>
            </a:pPr>
            <a:r>
              <a:rPr lang="en-GB" dirty="0"/>
              <a:t>Po, </a:t>
            </a:r>
            <a:r>
              <a:rPr lang="en-GB" dirty="0" err="1"/>
              <a:t>infrastruktura</a:t>
            </a:r>
            <a:r>
              <a:rPr lang="en-GB" dirty="0"/>
              <a:t> e TIK-</a:t>
            </a:r>
            <a:r>
              <a:rPr lang="en-GB" dirty="0" err="1"/>
              <a:t>ut</a:t>
            </a:r>
            <a:r>
              <a:rPr lang="en-GB" dirty="0"/>
              <a:t> po </a:t>
            </a:r>
            <a:r>
              <a:rPr lang="en-GB" dirty="0" err="1"/>
              <a:t>zhvillohet</a:t>
            </a:r>
            <a:endParaRPr lang="en-US" dirty="0"/>
          </a:p>
          <a:p>
            <a:pPr marL="285750" indent="-285750">
              <a:buFont typeface="Arial" panose="020B0604020202020204" pitchFamily="34" charset="0"/>
              <a:buChar char="•"/>
            </a:pPr>
            <a:r>
              <a:rPr lang="en-GB" dirty="0" err="1"/>
              <a:t>Mekanizmat</a:t>
            </a:r>
            <a:r>
              <a:rPr lang="en-GB" dirty="0"/>
              <a:t> </a:t>
            </a:r>
            <a:r>
              <a:rPr lang="en-GB" dirty="0" err="1"/>
              <a:t>për</a:t>
            </a:r>
            <a:r>
              <a:rPr lang="en-GB" dirty="0"/>
              <a:t> </a:t>
            </a:r>
            <a:r>
              <a:rPr lang="en-GB" dirty="0" err="1"/>
              <a:t>monitorim</a:t>
            </a:r>
            <a:r>
              <a:rPr lang="en-GB" dirty="0"/>
              <a:t> </a:t>
            </a:r>
            <a:r>
              <a:rPr lang="en-GB" dirty="0" err="1"/>
              <a:t>të</a:t>
            </a:r>
            <a:r>
              <a:rPr lang="en-GB" dirty="0"/>
              <a:t> </a:t>
            </a:r>
            <a:r>
              <a:rPr lang="en-GB" dirty="0" err="1"/>
              <a:t>standardeve</a:t>
            </a:r>
            <a:r>
              <a:rPr lang="en-GB" dirty="0"/>
              <a:t> </a:t>
            </a:r>
            <a:r>
              <a:rPr lang="en-GB" dirty="0" err="1"/>
              <a:t>për</a:t>
            </a:r>
            <a:r>
              <a:rPr lang="en-GB" dirty="0"/>
              <a:t> </a:t>
            </a: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r>
              <a:rPr lang="en-GB" dirty="0" err="1"/>
              <a:t>janë</a:t>
            </a:r>
            <a:r>
              <a:rPr lang="en-GB" dirty="0"/>
              <a:t> </a:t>
            </a:r>
            <a:r>
              <a:rPr lang="en-GB" dirty="0" err="1"/>
              <a:t>pilotuar</a:t>
            </a:r>
            <a:r>
              <a:rPr lang="en-GB" dirty="0"/>
              <a:t> (SELFIE). </a:t>
            </a:r>
          </a:p>
          <a:p>
            <a:pPr marL="285750" indent="-285750">
              <a:buFont typeface="Arial" panose="020B0604020202020204" pitchFamily="34" charset="0"/>
              <a:buChar char="•"/>
            </a:pP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r>
              <a:rPr lang="en-GB" dirty="0" err="1"/>
              <a:t>akoma</a:t>
            </a:r>
            <a:r>
              <a:rPr lang="en-GB" dirty="0"/>
              <a:t> </a:t>
            </a:r>
            <a:r>
              <a:rPr lang="en-GB" dirty="0" err="1"/>
              <a:t>nuk</a:t>
            </a:r>
            <a:r>
              <a:rPr lang="en-GB" dirty="0"/>
              <a:t> </a:t>
            </a:r>
            <a:r>
              <a:rPr lang="en-GB" dirty="0" err="1"/>
              <a:t>është</a:t>
            </a:r>
            <a:r>
              <a:rPr lang="en-GB" dirty="0"/>
              <a:t> </a:t>
            </a:r>
            <a:r>
              <a:rPr lang="en-GB" dirty="0" err="1"/>
              <a:t>pjesë</a:t>
            </a:r>
            <a:r>
              <a:rPr lang="en-GB" dirty="0"/>
              <a:t> e </a:t>
            </a:r>
            <a:r>
              <a:rPr lang="en-GB" dirty="0" err="1"/>
              <a:t>një</a:t>
            </a:r>
            <a:r>
              <a:rPr lang="en-GB" dirty="0"/>
              <a:t> </a:t>
            </a:r>
            <a:r>
              <a:rPr lang="en-GB" dirty="0" err="1"/>
              <a:t>vlerësimi</a:t>
            </a:r>
            <a:r>
              <a:rPr lang="en-GB" dirty="0"/>
              <a:t> </a:t>
            </a:r>
            <a:r>
              <a:rPr lang="en-GB" dirty="0" err="1"/>
              <a:t>të</a:t>
            </a:r>
            <a:r>
              <a:rPr lang="en-GB" dirty="0"/>
              <a:t> </a:t>
            </a:r>
            <a:r>
              <a:rPr lang="en-GB" dirty="0" err="1"/>
              <a:t>jashtëm</a:t>
            </a:r>
            <a:r>
              <a:rPr lang="en-GB" dirty="0"/>
              <a:t> </a:t>
            </a:r>
            <a:r>
              <a:rPr lang="en-GB" dirty="0" err="1"/>
              <a:t>shkollor</a:t>
            </a:r>
            <a:r>
              <a:rPr lang="en-GB" dirty="0"/>
              <a:t> </a:t>
            </a:r>
            <a:r>
              <a:rPr lang="en-GB" dirty="0" err="1"/>
              <a:t>dhe</a:t>
            </a:r>
            <a:r>
              <a:rPr lang="en-GB" dirty="0"/>
              <a:t> /</a:t>
            </a:r>
            <a:r>
              <a:rPr lang="en-GB" dirty="0" err="1"/>
              <a:t>ose</a:t>
            </a:r>
            <a:r>
              <a:rPr lang="en-GB" dirty="0"/>
              <a:t> </a:t>
            </a:r>
            <a:r>
              <a:rPr lang="en-GB" dirty="0" err="1"/>
              <a:t>korniza</a:t>
            </a:r>
            <a:r>
              <a:rPr lang="en-GB" dirty="0"/>
              <a:t> </a:t>
            </a:r>
            <a:r>
              <a:rPr lang="en-GB" dirty="0" err="1"/>
              <a:t>për</a:t>
            </a:r>
            <a:r>
              <a:rPr lang="en-GB" dirty="0"/>
              <a:t> </a:t>
            </a:r>
            <a:r>
              <a:rPr lang="en-GB" dirty="0" err="1"/>
              <a:t>vlerësim</a:t>
            </a:r>
            <a:r>
              <a:rPr lang="en-GB" dirty="0"/>
              <a:t> </a:t>
            </a:r>
            <a:r>
              <a:rPr lang="en-GB" dirty="0" err="1"/>
              <a:t>të</a:t>
            </a:r>
            <a:r>
              <a:rPr lang="en-GB" dirty="0"/>
              <a:t> </a:t>
            </a:r>
            <a:r>
              <a:rPr lang="en-GB" dirty="0" err="1"/>
              <a:t>cilësisë</a:t>
            </a:r>
            <a:r>
              <a:rPr lang="en-GB" dirty="0"/>
              <a:t>.</a:t>
            </a:r>
            <a:endParaRPr lang="en-US" dirty="0"/>
          </a:p>
          <a:p>
            <a:pPr marL="285750" indent="-285750">
              <a:buFont typeface="Arial" panose="020B0604020202020204" pitchFamily="34" charset="0"/>
              <a:buChar char="•"/>
            </a:pPr>
            <a:endParaRPr lang="en-US" dirty="0"/>
          </a:p>
        </p:txBody>
      </p:sp>
      <p:sp>
        <p:nvSpPr>
          <p:cNvPr id="3" name="Title 2"/>
          <p:cNvSpPr>
            <a:spLocks noGrp="1"/>
          </p:cNvSpPr>
          <p:nvPr>
            <p:ph type="title"/>
          </p:nvPr>
        </p:nvSpPr>
        <p:spPr/>
        <p:txBody>
          <a:bodyPr>
            <a:normAutofit/>
          </a:bodyPr>
          <a:lstStyle/>
          <a:p>
            <a:r>
              <a:rPr lang="en-GB" dirty="0">
                <a:solidFill>
                  <a:srgbClr val="92D050"/>
                </a:solidFill>
              </a:rPr>
              <a:t>TË NXËNIT DIGJITAL DHE ONLINE</a:t>
            </a:r>
            <a:br>
              <a:rPr lang="en-GB" dirty="0">
                <a:solidFill>
                  <a:srgbClr val="92D050"/>
                </a:solidFill>
              </a:rPr>
            </a:br>
            <a:r>
              <a:rPr lang="en-GB" dirty="0">
                <a:solidFill>
                  <a:srgbClr val="92D050"/>
                </a:solidFill>
              </a:rPr>
              <a:t>NË AAP FILLESTAR</a:t>
            </a:r>
            <a:endParaRPr lang="en-US"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22</a:t>
            </a:fld>
            <a:endParaRPr lang="en-GB" dirty="0"/>
          </a:p>
        </p:txBody>
      </p:sp>
    </p:spTree>
    <p:extLst>
      <p:ext uri="{BB962C8B-B14F-4D97-AF65-F5344CB8AC3E}">
        <p14:creationId xmlns:p14="http://schemas.microsoft.com/office/powerpoint/2010/main" val="4208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92D050"/>
                </a:solidFill>
              </a:rPr>
              <a:t>TË NXËNIT DIGJITAL DHE ONLINE NË AAF FILLESTAR</a:t>
            </a:r>
            <a:r>
              <a:rPr lang="en-US" dirty="0"/>
              <a:t/>
            </a:r>
            <a:br>
              <a:rPr lang="en-US" dirty="0"/>
            </a:br>
            <a:r>
              <a:rPr lang="en-US" sz="1800" dirty="0">
                <a:solidFill>
                  <a:srgbClr val="455560"/>
                </a:solidFill>
              </a:rPr>
              <a:t>SHEMBULL</a:t>
            </a:r>
            <a:r>
              <a:rPr lang="it-IT" dirty="0">
                <a:solidFill>
                  <a:srgbClr val="455560"/>
                </a:solidFill>
              </a:rPr>
              <a:t>: SELFIE</a:t>
            </a:r>
            <a:endParaRPr lang="en-GB" dirty="0">
              <a:solidFill>
                <a:srgbClr val="455560"/>
              </a:solidFill>
            </a:endParaRPr>
          </a:p>
        </p:txBody>
      </p:sp>
      <p:sp>
        <p:nvSpPr>
          <p:cNvPr id="4" name="Text Placeholder 3"/>
          <p:cNvSpPr>
            <a:spLocks noGrp="1"/>
          </p:cNvSpPr>
          <p:nvPr>
            <p:ph type="body" sz="quarter" idx="12"/>
          </p:nvPr>
        </p:nvSpPr>
        <p:spPr>
          <a:xfrm>
            <a:off x="365125" y="1065088"/>
            <a:ext cx="4134867" cy="3024188"/>
          </a:xfrm>
        </p:spPr>
        <p:txBody>
          <a:bodyPr>
            <a:normAutofit/>
          </a:bodyPr>
          <a:lstStyle/>
          <a:p>
            <a:r>
              <a:rPr lang="en-GB" sz="1400" dirty="0"/>
              <a:t>(Self-</a:t>
            </a:r>
            <a:r>
              <a:rPr lang="en-GB" sz="1400" dirty="0" err="1"/>
              <a:t>reflektim</a:t>
            </a:r>
            <a:r>
              <a:rPr lang="en-GB" sz="1400" dirty="0"/>
              <a:t> </a:t>
            </a:r>
            <a:r>
              <a:rPr lang="en-GB" sz="1400" dirty="0" err="1"/>
              <a:t>mbi</a:t>
            </a:r>
            <a:r>
              <a:rPr lang="en-GB" sz="1400" dirty="0"/>
              <a:t> </a:t>
            </a:r>
            <a:r>
              <a:rPr lang="en-GB" sz="1400" dirty="0" err="1"/>
              <a:t>të</a:t>
            </a:r>
            <a:r>
              <a:rPr lang="en-GB" sz="1400" dirty="0"/>
              <a:t> </a:t>
            </a:r>
            <a:r>
              <a:rPr lang="en-GB" sz="1400" dirty="0" err="1"/>
              <a:t>nxënit</a:t>
            </a:r>
            <a:r>
              <a:rPr lang="en-GB" sz="1400" dirty="0"/>
              <a:t> </a:t>
            </a:r>
            <a:r>
              <a:rPr lang="en-GB" sz="1400" dirty="0" err="1"/>
              <a:t>efektiv</a:t>
            </a:r>
            <a:r>
              <a:rPr lang="en-GB" sz="1400" dirty="0"/>
              <a:t> </a:t>
            </a:r>
            <a:r>
              <a:rPr lang="en-GB" sz="1400" dirty="0" err="1"/>
              <a:t>nëpërmjet</a:t>
            </a:r>
            <a:r>
              <a:rPr lang="en-GB" sz="1400" dirty="0"/>
              <a:t> </a:t>
            </a:r>
            <a:r>
              <a:rPr lang="en-GB" sz="1400" dirty="0" err="1"/>
              <a:t>përdorimit</a:t>
            </a:r>
            <a:r>
              <a:rPr lang="en-GB" sz="1400" dirty="0"/>
              <a:t> </a:t>
            </a:r>
            <a:r>
              <a:rPr lang="en-GB" sz="1400" dirty="0" err="1"/>
              <a:t>të</a:t>
            </a:r>
            <a:r>
              <a:rPr lang="en-GB" sz="1400" dirty="0"/>
              <a:t> </a:t>
            </a:r>
            <a:r>
              <a:rPr lang="en-GB" sz="1400" dirty="0" err="1"/>
              <a:t>teknologjive</a:t>
            </a:r>
            <a:r>
              <a:rPr lang="en-GB" sz="1400" dirty="0"/>
              <a:t> educative </a:t>
            </a:r>
            <a:r>
              <a:rPr lang="en-GB" sz="1400" dirty="0" err="1"/>
              <a:t>inovative</a:t>
            </a:r>
            <a:r>
              <a:rPr lang="en-GB" sz="1400" dirty="0"/>
              <a:t>) </a:t>
            </a:r>
          </a:p>
          <a:p>
            <a:r>
              <a:rPr lang="en-GB" dirty="0"/>
              <a:t>SELFIE </a:t>
            </a:r>
            <a:r>
              <a:rPr lang="en-GB" dirty="0" err="1"/>
              <a:t>është</a:t>
            </a:r>
            <a:r>
              <a:rPr lang="en-GB" dirty="0"/>
              <a:t> </a:t>
            </a:r>
            <a:r>
              <a:rPr lang="en-GB" dirty="0" err="1"/>
              <a:t>një</a:t>
            </a:r>
            <a:r>
              <a:rPr lang="en-GB" dirty="0"/>
              <a:t> </a:t>
            </a:r>
            <a:r>
              <a:rPr lang="en-GB" dirty="0" err="1"/>
              <a:t>mjet</a:t>
            </a:r>
            <a:r>
              <a:rPr lang="en-GB" dirty="0"/>
              <a:t> </a:t>
            </a:r>
            <a:r>
              <a:rPr lang="en-GB" dirty="0" err="1"/>
              <a:t>i</a:t>
            </a:r>
            <a:r>
              <a:rPr lang="en-GB" dirty="0"/>
              <a:t> </a:t>
            </a:r>
            <a:r>
              <a:rPr lang="en-GB" dirty="0" err="1"/>
              <a:t>krijuar</a:t>
            </a:r>
            <a:r>
              <a:rPr lang="en-GB" dirty="0"/>
              <a:t> me </a:t>
            </a:r>
            <a:r>
              <a:rPr lang="en-GB" dirty="0" err="1"/>
              <a:t>qëllim</a:t>
            </a:r>
            <a:r>
              <a:rPr lang="en-GB" dirty="0"/>
              <a:t> </a:t>
            </a:r>
            <a:r>
              <a:rPr lang="en-GB" dirty="0" err="1"/>
              <a:t>që</a:t>
            </a:r>
            <a:r>
              <a:rPr lang="en-GB" dirty="0"/>
              <a:t> ta </a:t>
            </a:r>
            <a:r>
              <a:rPr lang="en-GB" dirty="0" err="1"/>
              <a:t>përmirësohet</a:t>
            </a:r>
            <a:r>
              <a:rPr lang="en-GB" dirty="0"/>
              <a:t> </a:t>
            </a:r>
            <a:r>
              <a:rPr lang="en-GB" b="1" dirty="0" err="1"/>
              <a:t>gatishmëria</a:t>
            </a:r>
            <a:r>
              <a:rPr lang="en-GB" b="1" dirty="0"/>
              <a:t> </a:t>
            </a:r>
            <a:r>
              <a:rPr lang="en-GB" b="1" dirty="0" err="1"/>
              <a:t>digjitale</a:t>
            </a:r>
            <a:r>
              <a:rPr lang="en-GB" b="1" dirty="0"/>
              <a:t> </a:t>
            </a:r>
            <a:r>
              <a:rPr lang="en-GB" dirty="0" err="1"/>
              <a:t>të</a:t>
            </a:r>
            <a:r>
              <a:rPr lang="en-GB" dirty="0"/>
              <a:t> </a:t>
            </a:r>
            <a:r>
              <a:rPr lang="en-GB" dirty="0" err="1"/>
              <a:t>shkollave</a:t>
            </a:r>
            <a:r>
              <a:rPr lang="en-GB" dirty="0"/>
              <a:t>, duke </a:t>
            </a:r>
            <a:r>
              <a:rPr lang="en-GB" dirty="0" err="1"/>
              <a:t>përfshirë</a:t>
            </a:r>
            <a:r>
              <a:rPr lang="en-GB" dirty="0"/>
              <a:t> AAP</a:t>
            </a:r>
          </a:p>
          <a:p>
            <a:r>
              <a:rPr lang="it-IT" dirty="0" err="1"/>
              <a:t>Është</a:t>
            </a:r>
            <a:r>
              <a:rPr lang="it-IT" dirty="0"/>
              <a:t> </a:t>
            </a:r>
            <a:r>
              <a:rPr lang="it-IT" dirty="0" err="1"/>
              <a:t>pilotuar</a:t>
            </a:r>
            <a:r>
              <a:rPr lang="it-IT" dirty="0"/>
              <a:t> </a:t>
            </a:r>
            <a:r>
              <a:rPr lang="it-IT" dirty="0" err="1"/>
              <a:t>në</a:t>
            </a:r>
            <a:r>
              <a:rPr lang="it-IT" dirty="0"/>
              <a:t> </a:t>
            </a:r>
            <a:r>
              <a:rPr lang="it-IT" b="1" dirty="0" err="1"/>
              <a:t>maj</a:t>
            </a:r>
            <a:r>
              <a:rPr lang="it-IT" b="1" dirty="0"/>
              <a:t> 2019</a:t>
            </a:r>
            <a:r>
              <a:rPr lang="it-IT" dirty="0"/>
              <a:t>, </a:t>
            </a:r>
            <a:r>
              <a:rPr lang="it-IT" dirty="0" err="1"/>
              <a:t>në</a:t>
            </a:r>
            <a:r>
              <a:rPr lang="it-IT" dirty="0"/>
              <a:t> </a:t>
            </a:r>
            <a:r>
              <a:rPr lang="it-IT" dirty="0" err="1"/>
              <a:t>një</a:t>
            </a:r>
            <a:r>
              <a:rPr lang="it-IT" dirty="0"/>
              <a:t> </a:t>
            </a:r>
            <a:r>
              <a:rPr lang="it-IT" dirty="0" err="1"/>
              <a:t>numër</a:t>
            </a:r>
            <a:r>
              <a:rPr lang="it-IT" dirty="0"/>
              <a:t> </a:t>
            </a:r>
            <a:r>
              <a:rPr lang="it-IT" dirty="0" err="1"/>
              <a:t>shkollash</a:t>
            </a:r>
            <a:r>
              <a:rPr lang="it-IT" dirty="0"/>
              <a:t>, </a:t>
            </a:r>
            <a:r>
              <a:rPr lang="en-GB" dirty="0"/>
              <a:t>duke </a:t>
            </a:r>
            <a:r>
              <a:rPr lang="en-GB" dirty="0" err="1"/>
              <a:t>përfshirë</a:t>
            </a:r>
            <a:r>
              <a:rPr lang="en-GB" dirty="0"/>
              <a:t> </a:t>
            </a:r>
            <a:r>
              <a:rPr lang="en-GB" dirty="0" err="1"/>
              <a:t>edhe</a:t>
            </a:r>
            <a:r>
              <a:rPr lang="en-GB" dirty="0"/>
              <a:t> </a:t>
            </a:r>
            <a:r>
              <a:rPr lang="en-GB" dirty="0" err="1"/>
              <a:t>shkolla</a:t>
            </a:r>
            <a:r>
              <a:rPr lang="en-GB" dirty="0"/>
              <a:t> AAP</a:t>
            </a:r>
            <a:r>
              <a:rPr lang="it-IT" dirty="0"/>
              <a:t>.</a:t>
            </a:r>
          </a:p>
          <a:p>
            <a:endParaRPr lang="it-IT" dirty="0"/>
          </a:p>
          <a:p>
            <a:r>
              <a:rPr lang="it-IT" b="1" dirty="0">
                <a:solidFill>
                  <a:srgbClr val="92D050"/>
                </a:solidFill>
              </a:rPr>
              <a:t>ÇFARË TJETËR </a:t>
            </a:r>
          </a:p>
          <a:p>
            <a:r>
              <a:rPr lang="it-IT" dirty="0" err="1"/>
              <a:t>Analiza</a:t>
            </a:r>
            <a:r>
              <a:rPr lang="it-IT" dirty="0"/>
              <a:t> e </a:t>
            </a:r>
            <a:r>
              <a:rPr lang="it-IT" dirty="0" err="1"/>
              <a:t>rezultateve</a:t>
            </a:r>
            <a:r>
              <a:rPr lang="it-IT" dirty="0"/>
              <a:t> </a:t>
            </a:r>
            <a:r>
              <a:rPr lang="it-IT" dirty="0" err="1"/>
              <a:t>dhe</a:t>
            </a:r>
            <a:r>
              <a:rPr lang="it-IT" dirty="0"/>
              <a:t> </a:t>
            </a:r>
            <a:r>
              <a:rPr lang="it-IT" dirty="0" err="1"/>
              <a:t>përhapja</a:t>
            </a:r>
            <a:endParaRPr lang="en-GB"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23</a:t>
            </a:fld>
            <a:endParaRPr lang="en-GB" dirty="0"/>
          </a:p>
        </p:txBody>
      </p:sp>
      <p:pic>
        <p:nvPicPr>
          <p:cNvPr id="9" name="Picture 8"/>
          <p:cNvPicPr>
            <a:picLocks noChangeAspect="1"/>
          </p:cNvPicPr>
          <p:nvPr/>
        </p:nvPicPr>
        <p:blipFill>
          <a:blip r:embed="rId3"/>
          <a:stretch>
            <a:fillRect/>
          </a:stretch>
        </p:blipFill>
        <p:spPr>
          <a:xfrm>
            <a:off x="4692249" y="1065088"/>
            <a:ext cx="4459047" cy="3456384"/>
          </a:xfrm>
          <a:prstGeom prst="rect">
            <a:avLst/>
          </a:prstGeom>
        </p:spPr>
      </p:pic>
    </p:spTree>
    <p:extLst>
      <p:ext uri="{BB962C8B-B14F-4D97-AF65-F5344CB8AC3E}">
        <p14:creationId xmlns:p14="http://schemas.microsoft.com/office/powerpoint/2010/main" val="31012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0036" y="1187990"/>
            <a:ext cx="3844220" cy="3462699"/>
          </a:xfrm>
          <a:prstGeom prst="rect">
            <a:avLst/>
          </a:prstGeom>
          <a:noFill/>
          <a:ln>
            <a:noFill/>
          </a:ln>
        </p:spPr>
      </p:pic>
      <p:sp>
        <p:nvSpPr>
          <p:cNvPr id="10" name="Oval 9">
            <a:extLst>
              <a:ext uri="{FF2B5EF4-FFF2-40B4-BE49-F238E27FC236}">
                <a16:creationId xmlns:a16="http://schemas.microsoft.com/office/drawing/2014/main" id="{F615CB7A-2504-4DCC-B8EB-C1C1121085F7}"/>
              </a:ext>
            </a:extLst>
          </p:cNvPr>
          <p:cNvSpPr/>
          <p:nvPr/>
        </p:nvSpPr>
        <p:spPr>
          <a:xfrm>
            <a:off x="7740352" y="236131"/>
            <a:ext cx="1080120" cy="107997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 name="Title 1"/>
          <p:cNvSpPr>
            <a:spLocks noGrp="1"/>
          </p:cNvSpPr>
          <p:nvPr>
            <p:ph type="title"/>
          </p:nvPr>
        </p:nvSpPr>
        <p:spPr/>
        <p:txBody>
          <a:bodyPr/>
          <a:lstStyle/>
          <a:p>
            <a:r>
              <a:rPr lang="en-GB" dirty="0">
                <a:solidFill>
                  <a:srgbClr val="92D050"/>
                </a:solidFill>
              </a:rPr>
              <a:t>TË NXËNIT DIGJITAL DHE ONLINE NË AAF FILLESTAR</a:t>
            </a:r>
            <a:r>
              <a:rPr lang="en-US" dirty="0"/>
              <a:t/>
            </a:r>
            <a:br>
              <a:rPr lang="en-US" dirty="0"/>
            </a:br>
            <a:r>
              <a:rPr lang="en-US" sz="1800" dirty="0">
                <a:solidFill>
                  <a:srgbClr val="455560"/>
                </a:solidFill>
              </a:rPr>
              <a:t>SHEMBULL: </a:t>
            </a:r>
            <a:r>
              <a:rPr lang="en-US" sz="1800" dirty="0" err="1">
                <a:solidFill>
                  <a:srgbClr val="455560"/>
                </a:solidFill>
              </a:rPr>
              <a:t>Luxdev</a:t>
            </a:r>
            <a:endParaRPr lang="en-US" dirty="0">
              <a:solidFill>
                <a:srgbClr val="455560"/>
              </a:solidFill>
            </a:endParaRPr>
          </a:p>
        </p:txBody>
      </p:sp>
      <p:sp>
        <p:nvSpPr>
          <p:cNvPr id="3" name="Text Placeholder 2"/>
          <p:cNvSpPr>
            <a:spLocks noGrp="1"/>
          </p:cNvSpPr>
          <p:nvPr>
            <p:ph type="body" sz="quarter" idx="11"/>
          </p:nvPr>
        </p:nvSpPr>
        <p:spPr>
          <a:xfrm>
            <a:off x="5476144" y="4731990"/>
            <a:ext cx="3992400" cy="3024188"/>
          </a:xfrm>
        </p:spPr>
        <p:txBody>
          <a:bodyPr>
            <a:normAutofit/>
          </a:bodyPr>
          <a:lstStyle/>
          <a:p>
            <a:r>
              <a:rPr lang="en-US" sz="1200" dirty="0">
                <a:solidFill>
                  <a:srgbClr val="92D050"/>
                </a:solidFill>
              </a:rPr>
              <a:t>Internet usage is high, above the EU average</a:t>
            </a:r>
          </a:p>
          <a:p>
            <a:endParaRPr lang="en-US" sz="1200" dirty="0"/>
          </a:p>
        </p:txBody>
      </p:sp>
      <p:sp>
        <p:nvSpPr>
          <p:cNvPr id="4" name="Text Placeholder 3"/>
          <p:cNvSpPr>
            <a:spLocks noGrp="1"/>
          </p:cNvSpPr>
          <p:nvPr>
            <p:ph type="body" sz="quarter" idx="12"/>
          </p:nvPr>
        </p:nvSpPr>
        <p:spPr>
          <a:xfrm>
            <a:off x="365126" y="1203325"/>
            <a:ext cx="4638922" cy="3024188"/>
          </a:xfrm>
        </p:spPr>
        <p:txBody>
          <a:bodyPr/>
          <a:lstStyle/>
          <a:p>
            <a:r>
              <a:rPr lang="en-US" b="1" dirty="0" err="1"/>
              <a:t>Qendër</a:t>
            </a:r>
            <a:r>
              <a:rPr lang="en-US" b="1" dirty="0"/>
              <a:t> e </a:t>
            </a:r>
            <a:r>
              <a:rPr lang="en-US" b="1" dirty="0" err="1"/>
              <a:t>Kompetencës</a:t>
            </a:r>
            <a:r>
              <a:rPr lang="en-US" b="1" dirty="0"/>
              <a:t> </a:t>
            </a:r>
            <a:r>
              <a:rPr lang="en-US" b="1" dirty="0" err="1"/>
              <a:t>për</a:t>
            </a:r>
            <a:r>
              <a:rPr lang="en-US" b="1" dirty="0"/>
              <a:t> TIK</a:t>
            </a:r>
            <a:endParaRPr lang="en-US" sz="1400" b="1" dirty="0"/>
          </a:p>
          <a:p>
            <a:r>
              <a:rPr lang="en-US" sz="1400" dirty="0"/>
              <a:t>E </a:t>
            </a:r>
            <a:r>
              <a:rPr lang="en-US" sz="1400" dirty="0" err="1"/>
              <a:t>përkrahur</a:t>
            </a:r>
            <a:r>
              <a:rPr lang="en-US" sz="1400" dirty="0"/>
              <a:t> </a:t>
            </a:r>
            <a:r>
              <a:rPr lang="en-US" sz="1400" dirty="0" err="1"/>
              <a:t>nga</a:t>
            </a:r>
            <a:r>
              <a:rPr lang="en-US" sz="1400" dirty="0"/>
              <a:t> </a:t>
            </a:r>
            <a:r>
              <a:rPr lang="en-US" sz="1400" b="1" dirty="0" err="1">
                <a:solidFill>
                  <a:srgbClr val="92D050"/>
                </a:solidFill>
              </a:rPr>
              <a:t>LuxDev</a:t>
            </a:r>
            <a:r>
              <a:rPr lang="en-US" sz="1400" b="1" dirty="0"/>
              <a:t> </a:t>
            </a:r>
            <a:r>
              <a:rPr lang="en-US" sz="1400" dirty="0" err="1"/>
              <a:t>dhe</a:t>
            </a:r>
            <a:r>
              <a:rPr lang="en-US" sz="1400" dirty="0"/>
              <a:t> </a:t>
            </a:r>
            <a:r>
              <a:rPr lang="en-US" sz="1400" dirty="0" err="1"/>
              <a:t>zbatuar</a:t>
            </a:r>
            <a:r>
              <a:rPr lang="en-US" sz="1400" dirty="0"/>
              <a:t> </a:t>
            </a:r>
            <a:r>
              <a:rPr lang="en-US" sz="1400" dirty="0" err="1"/>
              <a:t>në</a:t>
            </a:r>
            <a:r>
              <a:rPr lang="en-US" sz="1400" dirty="0"/>
              <a:t> </a:t>
            </a:r>
            <a:r>
              <a:rPr lang="en-US" sz="1400" dirty="0" err="1"/>
              <a:t>shkollën</a:t>
            </a:r>
            <a:r>
              <a:rPr lang="en-US" sz="1400" dirty="0"/>
              <a:t> AAP </a:t>
            </a:r>
            <a:r>
              <a:rPr lang="en-US" sz="1400" dirty="0" err="1"/>
              <a:t>Gjin</a:t>
            </a:r>
            <a:r>
              <a:rPr lang="en-US" sz="1400" dirty="0"/>
              <a:t> </a:t>
            </a:r>
            <a:r>
              <a:rPr lang="en-US" sz="1400" dirty="0" err="1"/>
              <a:t>Gazulli</a:t>
            </a:r>
            <a:endParaRPr lang="en-US" sz="1400" dirty="0"/>
          </a:p>
          <a:p>
            <a:endParaRPr lang="en-US" sz="1400" dirty="0"/>
          </a:p>
          <a:p>
            <a:pPr marL="1003300" lvl="4" indent="-285750"/>
            <a:endParaRPr lang="en-US" sz="1400"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24</a:t>
            </a:fld>
            <a:endParaRPr lang="en-GB" dirty="0"/>
          </a:p>
        </p:txBody>
      </p:sp>
      <p:sp>
        <p:nvSpPr>
          <p:cNvPr id="8" name="Trapezoid 1">
            <a:extLst>
              <a:ext uri="{FF2B5EF4-FFF2-40B4-BE49-F238E27FC236}">
                <a16:creationId xmlns:a16="http://schemas.microsoft.com/office/drawing/2014/main" id="{C2958EEC-3E11-4D42-8E2E-C137B89D9EB4}"/>
              </a:ext>
            </a:extLst>
          </p:cNvPr>
          <p:cNvSpPr>
            <a:spLocks noChangeAspect="1"/>
          </p:cNvSpPr>
          <p:nvPr/>
        </p:nvSpPr>
        <p:spPr>
          <a:xfrm rot="10800000">
            <a:off x="7966952" y="320865"/>
            <a:ext cx="639876" cy="489611"/>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 name="TextBox 8"/>
          <p:cNvSpPr txBox="1"/>
          <p:nvPr/>
        </p:nvSpPr>
        <p:spPr>
          <a:xfrm>
            <a:off x="7884368" y="740186"/>
            <a:ext cx="1890629" cy="461665"/>
          </a:xfrm>
          <a:prstGeom prst="rect">
            <a:avLst/>
          </a:prstGeom>
          <a:noFill/>
        </p:spPr>
        <p:txBody>
          <a:bodyPr wrap="square" rtlCol="0">
            <a:spAutoFit/>
          </a:bodyPr>
          <a:lstStyle/>
          <a:p>
            <a:r>
              <a:rPr lang="it-IT" sz="2400" b="1" dirty="0">
                <a:solidFill>
                  <a:schemeClr val="bg1"/>
                </a:solidFill>
              </a:rPr>
              <a:t>100</a:t>
            </a:r>
            <a:r>
              <a:rPr lang="it-IT" sz="2000" b="1" dirty="0">
                <a:solidFill>
                  <a:schemeClr val="bg1"/>
                </a:solidFill>
              </a:rPr>
              <a:t>%</a:t>
            </a:r>
            <a:endParaRPr lang="en-GB" sz="2000" b="1" dirty="0">
              <a:solidFill>
                <a:schemeClr val="bg1"/>
              </a:solidFill>
            </a:endParaRPr>
          </a:p>
        </p:txBody>
      </p:sp>
      <p:sp>
        <p:nvSpPr>
          <p:cNvPr id="11" name="Rectangle 10"/>
          <p:cNvSpPr/>
          <p:nvPr/>
        </p:nvSpPr>
        <p:spPr>
          <a:xfrm>
            <a:off x="6400149" y="754098"/>
            <a:ext cx="1412566" cy="430887"/>
          </a:xfrm>
          <a:prstGeom prst="rect">
            <a:avLst/>
          </a:prstGeom>
        </p:spPr>
        <p:txBody>
          <a:bodyPr wrap="none">
            <a:spAutoFit/>
          </a:bodyPr>
          <a:lstStyle/>
          <a:p>
            <a:pPr algn="r"/>
            <a:r>
              <a:rPr lang="en-GB" sz="1100" dirty="0">
                <a:solidFill>
                  <a:schemeClr val="tx2"/>
                </a:solidFill>
              </a:rPr>
              <a:t>Internet/broadband</a:t>
            </a:r>
          </a:p>
          <a:p>
            <a:pPr algn="r"/>
            <a:r>
              <a:rPr lang="en-GB" sz="1100" dirty="0" err="1">
                <a:solidFill>
                  <a:schemeClr val="tx2"/>
                </a:solidFill>
              </a:rPr>
              <a:t>në</a:t>
            </a:r>
            <a:r>
              <a:rPr lang="en-GB" sz="1100" dirty="0">
                <a:solidFill>
                  <a:schemeClr val="tx2"/>
                </a:solidFill>
              </a:rPr>
              <a:t> </a:t>
            </a:r>
            <a:r>
              <a:rPr lang="en-GB" sz="1100" dirty="0" err="1">
                <a:solidFill>
                  <a:schemeClr val="tx2"/>
                </a:solidFill>
              </a:rPr>
              <a:t>shkollat</a:t>
            </a:r>
            <a:r>
              <a:rPr lang="en-GB" sz="1100" dirty="0">
                <a:solidFill>
                  <a:schemeClr val="tx2"/>
                </a:solidFill>
              </a:rPr>
              <a:t> AAP</a:t>
            </a:r>
            <a:endParaRPr lang="en-US" sz="1100" dirty="0">
              <a:solidFill>
                <a:schemeClr val="tx2"/>
              </a:solidFill>
            </a:endParaRPr>
          </a:p>
        </p:txBody>
      </p:sp>
      <p:sp>
        <p:nvSpPr>
          <p:cNvPr id="12" name="Rectangle 11"/>
          <p:cNvSpPr/>
          <p:nvPr/>
        </p:nvSpPr>
        <p:spPr>
          <a:xfrm>
            <a:off x="5747528" y="3363838"/>
            <a:ext cx="2900026" cy="2160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409338" y="2188181"/>
            <a:ext cx="3799957" cy="2143176"/>
          </a:xfrm>
          <a:prstGeom prst="rect">
            <a:avLst/>
          </a:prstGeom>
        </p:spPr>
      </p:pic>
    </p:spTree>
    <p:extLst>
      <p:ext uri="{BB962C8B-B14F-4D97-AF65-F5344CB8AC3E}">
        <p14:creationId xmlns:p14="http://schemas.microsoft.com/office/powerpoint/2010/main" val="24240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5]">
            <a:extLst>
              <a:ext uri="{FF2B5EF4-FFF2-40B4-BE49-F238E27FC236}">
                <a16:creationId xmlns:a16="http://schemas.microsoft.com/office/drawing/2014/main" id="{B4FFB1CB-B339-487B-897A-DF1EE8377EAB}"/>
              </a:ext>
            </a:extLst>
          </p:cNvPr>
          <p:cNvSpPr>
            <a:spLocks noGrp="1"/>
          </p:cNvSpPr>
          <p:nvPr>
            <p:ph type="body" sz="quarter" idx="10"/>
          </p:nvPr>
        </p:nvSpPr>
        <p:spPr>
          <a:xfrm>
            <a:off x="368076" y="1833563"/>
            <a:ext cx="4131916" cy="2393950"/>
          </a:xfrm>
        </p:spPr>
        <p:txBody>
          <a:bodyPr/>
          <a:lstStyle/>
          <a:p>
            <a:r>
              <a:rPr lang="en-GB" dirty="0" err="1">
                <a:latin typeface="MontrealTS-Bold" panose="02000503020000020003" pitchFamily="50" charset="0"/>
              </a:rPr>
              <a:t>Të</a:t>
            </a:r>
            <a:r>
              <a:rPr lang="en-GB" dirty="0">
                <a:latin typeface="MontrealTS-Bold" panose="02000503020000020003" pitchFamily="50" charset="0"/>
              </a:rPr>
              <a:t> </a:t>
            </a:r>
            <a:r>
              <a:rPr lang="en-GB" dirty="0" err="1">
                <a:latin typeface="MontrealTS-Bold" panose="02000503020000020003" pitchFamily="50" charset="0"/>
              </a:rPr>
              <a:t>nxënit</a:t>
            </a:r>
            <a:r>
              <a:rPr lang="en-GB" dirty="0">
                <a:latin typeface="MontrealTS-Bold" panose="02000503020000020003" pitchFamily="50" charset="0"/>
              </a:rPr>
              <a:t> </a:t>
            </a:r>
            <a:r>
              <a:rPr lang="en-GB" dirty="0" err="1">
                <a:latin typeface="MontrealTS-Bold" panose="02000503020000020003" pitchFamily="50" charset="0"/>
              </a:rPr>
              <a:t>Digjital</a:t>
            </a:r>
            <a:r>
              <a:rPr lang="en-GB" dirty="0">
                <a:latin typeface="MontrealTS-Bold" panose="02000503020000020003" pitchFamily="50" charset="0"/>
              </a:rPr>
              <a:t> </a:t>
            </a:r>
            <a:r>
              <a:rPr lang="en-GB" dirty="0" err="1">
                <a:latin typeface="MontrealTS-Bold" panose="02000503020000020003" pitchFamily="50" charset="0"/>
              </a:rPr>
              <a:t>dhe</a:t>
            </a:r>
            <a:r>
              <a:rPr lang="en-GB" dirty="0">
                <a:latin typeface="MontrealTS-Bold" panose="02000503020000020003" pitchFamily="50" charset="0"/>
              </a:rPr>
              <a:t> Online </a:t>
            </a:r>
            <a:r>
              <a:rPr lang="en-GB" dirty="0" err="1">
                <a:latin typeface="MontrealTS-Bold" panose="02000503020000020003" pitchFamily="50" charset="0"/>
              </a:rPr>
              <a:t>në</a:t>
            </a:r>
            <a:r>
              <a:rPr lang="en-GB" dirty="0">
                <a:latin typeface="MontrealTS-Bold" panose="02000503020000020003" pitchFamily="50" charset="0"/>
              </a:rPr>
              <a:t> AAP </a:t>
            </a:r>
            <a:r>
              <a:rPr lang="en-GB" dirty="0" err="1">
                <a:latin typeface="MontrealTS-Bold" panose="02000503020000020003" pitchFamily="50" charset="0"/>
              </a:rPr>
              <a:t>të</a:t>
            </a:r>
            <a:r>
              <a:rPr lang="en-GB" dirty="0">
                <a:latin typeface="MontrealTS-Bold" panose="02000503020000020003" pitchFamily="50" charset="0"/>
              </a:rPr>
              <a:t> </a:t>
            </a:r>
            <a:r>
              <a:rPr lang="en-GB" dirty="0" err="1">
                <a:latin typeface="MontrealTS-Bold" panose="02000503020000020003" pitchFamily="50" charset="0"/>
              </a:rPr>
              <a:t>vazhduar</a:t>
            </a:r>
            <a:r>
              <a:rPr lang="en-GB" dirty="0">
                <a:latin typeface="MontrealTS-Bold" panose="02000503020000020003" pitchFamily="50" charset="0"/>
              </a:rPr>
              <a:t> </a:t>
            </a:r>
          </a:p>
        </p:txBody>
      </p:sp>
      <p:sp>
        <p:nvSpPr>
          <p:cNvPr id="4" name="imgDivider"/>
          <p:cNvSpPr>
            <a:spLocks noGrp="1"/>
          </p:cNvSpPr>
          <p:nvPr>
            <p:ph type="pic" sz="quarter" idx="11"/>
          </p:nvPr>
        </p:nvSpPr>
        <p:spPr/>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0711"/>
          <a:stretch/>
        </p:blipFill>
        <p:spPr>
          <a:xfrm>
            <a:off x="4572000" y="0"/>
            <a:ext cx="4572000" cy="5143500"/>
          </a:xfrm>
          <a:prstGeom prst="rect">
            <a:avLst/>
          </a:prstGeom>
        </p:spPr>
      </p:pic>
    </p:spTree>
    <p:custDataLst>
      <p:tags r:id="rId1"/>
    </p:custDataLst>
    <p:extLst>
      <p:ext uri="{BB962C8B-B14F-4D97-AF65-F5344CB8AC3E}">
        <p14:creationId xmlns:p14="http://schemas.microsoft.com/office/powerpoint/2010/main" val="22045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5124" y="987574"/>
            <a:ext cx="8413749" cy="1634711"/>
          </a:xfrm>
        </p:spPr>
        <p:txBody>
          <a:bodyPr>
            <a:normAutofit/>
          </a:bodyPr>
          <a:lstStyle/>
          <a:p>
            <a:pPr>
              <a:lnSpc>
                <a:spcPct val="150000"/>
              </a:lnSpc>
            </a:pPr>
            <a:r>
              <a:rPr lang="en-GB" dirty="0" err="1"/>
              <a:t>Shkollat</a:t>
            </a:r>
            <a:r>
              <a:rPr lang="en-GB" dirty="0"/>
              <a:t> private </a:t>
            </a:r>
            <a:r>
              <a:rPr lang="en-GB" dirty="0" err="1"/>
              <a:t>të</a:t>
            </a:r>
            <a:r>
              <a:rPr lang="en-GB" dirty="0"/>
              <a:t> AAP po </a:t>
            </a:r>
            <a:r>
              <a:rPr lang="en-GB" dirty="0" err="1"/>
              <a:t>mbushin</a:t>
            </a:r>
            <a:r>
              <a:rPr lang="en-GB" dirty="0"/>
              <a:t> </a:t>
            </a:r>
            <a:r>
              <a:rPr lang="en-GB" dirty="0" err="1"/>
              <a:t>boshllëkun</a:t>
            </a:r>
            <a:r>
              <a:rPr lang="en-GB" dirty="0"/>
              <a:t>. </a:t>
            </a:r>
            <a:r>
              <a:rPr lang="en-GB" dirty="0" err="1"/>
              <a:t>Përeth</a:t>
            </a:r>
            <a:r>
              <a:rPr lang="en-GB" dirty="0"/>
              <a:t> 16 </a:t>
            </a:r>
            <a:r>
              <a:rPr lang="en-GB" dirty="0" err="1"/>
              <a:t>kompanish</a:t>
            </a:r>
            <a:r>
              <a:rPr lang="en-GB" dirty="0"/>
              <a:t> </a:t>
            </a:r>
            <a:r>
              <a:rPr lang="en-GB" dirty="0" err="1"/>
              <a:t>ofrojnë</a:t>
            </a:r>
            <a:r>
              <a:rPr lang="en-GB" dirty="0"/>
              <a:t> </a:t>
            </a:r>
            <a:r>
              <a:rPr lang="en-GB" dirty="0" err="1"/>
              <a:t>trajnime</a:t>
            </a:r>
            <a:r>
              <a:rPr lang="en-GB" dirty="0"/>
              <a:t> </a:t>
            </a:r>
            <a:r>
              <a:rPr lang="en-GB" dirty="0" err="1"/>
              <a:t>të</a:t>
            </a:r>
            <a:r>
              <a:rPr lang="en-GB" dirty="0"/>
              <a:t> </a:t>
            </a:r>
            <a:r>
              <a:rPr lang="en-GB" dirty="0" err="1"/>
              <a:t>standardizuara</a:t>
            </a:r>
            <a:r>
              <a:rPr lang="en-GB" dirty="0"/>
              <a:t> </a:t>
            </a:r>
            <a:r>
              <a:rPr lang="en-GB" dirty="0" err="1"/>
              <a:t>për</a:t>
            </a:r>
            <a:r>
              <a:rPr lang="en-GB" dirty="0"/>
              <a:t>               ,             , </a:t>
            </a:r>
            <a:r>
              <a:rPr lang="en-GB" dirty="0" err="1"/>
              <a:t>etj</a:t>
            </a:r>
            <a:r>
              <a:rPr lang="en-GB" dirty="0"/>
              <a:t>. </a:t>
            </a:r>
            <a:endParaRPr lang="en-GB" sz="1200" dirty="0"/>
          </a:p>
          <a:p>
            <a:pPr marL="0" lvl="1" indent="0">
              <a:buNone/>
            </a:pPr>
            <a:r>
              <a:rPr lang="en-GB" b="1" dirty="0"/>
              <a:t>STIKK, ICK </a:t>
            </a:r>
            <a:r>
              <a:rPr lang="en-GB" dirty="0" err="1"/>
              <a:t>dhe</a:t>
            </a:r>
            <a:r>
              <a:rPr lang="en-GB" dirty="0"/>
              <a:t> </a:t>
            </a:r>
            <a:r>
              <a:rPr lang="en-GB" b="1" dirty="0" err="1"/>
              <a:t>Cacttus</a:t>
            </a:r>
            <a:r>
              <a:rPr lang="en-GB" b="1" dirty="0"/>
              <a:t> </a:t>
            </a:r>
            <a:r>
              <a:rPr lang="en-GB" dirty="0"/>
              <a:t>Education </a:t>
            </a:r>
            <a:r>
              <a:rPr lang="en-GB" dirty="0" err="1"/>
              <a:t>kanë</a:t>
            </a:r>
            <a:r>
              <a:rPr lang="en-GB" dirty="0"/>
              <a:t> </a:t>
            </a:r>
            <a:r>
              <a:rPr lang="en-GB" dirty="0" err="1"/>
              <a:t>formuar</a:t>
            </a:r>
            <a:r>
              <a:rPr lang="en-GB" dirty="0"/>
              <a:t> </a:t>
            </a:r>
            <a:r>
              <a:rPr lang="en-GB" dirty="0" err="1"/>
              <a:t>qendra</a:t>
            </a:r>
            <a:r>
              <a:rPr lang="en-GB" dirty="0"/>
              <a:t> </a:t>
            </a:r>
            <a:r>
              <a:rPr lang="en-GB" dirty="0" err="1"/>
              <a:t>për</a:t>
            </a:r>
            <a:r>
              <a:rPr lang="en-GB" dirty="0"/>
              <a:t> </a:t>
            </a:r>
            <a:r>
              <a:rPr lang="en-GB" dirty="0" err="1"/>
              <a:t>trajnim</a:t>
            </a:r>
            <a:r>
              <a:rPr lang="en-GB" dirty="0"/>
              <a:t> me </a:t>
            </a:r>
            <a:r>
              <a:rPr lang="en-GB" dirty="0" err="1"/>
              <a:t>qëllim</a:t>
            </a:r>
            <a:r>
              <a:rPr lang="en-GB" dirty="0"/>
              <a:t> </a:t>
            </a:r>
            <a:r>
              <a:rPr lang="en-GB" dirty="0" err="1"/>
              <a:t>që</a:t>
            </a:r>
            <a:r>
              <a:rPr lang="en-GB" dirty="0"/>
              <a:t> ta </a:t>
            </a:r>
            <a:r>
              <a:rPr lang="en-GB" dirty="0" err="1"/>
              <a:t>tejkalojnë</a:t>
            </a:r>
            <a:r>
              <a:rPr lang="en-GB" dirty="0"/>
              <a:t> </a:t>
            </a:r>
            <a:r>
              <a:rPr lang="en-GB" dirty="0" err="1"/>
              <a:t>këtë</a:t>
            </a:r>
            <a:r>
              <a:rPr lang="en-GB" dirty="0"/>
              <a:t> </a:t>
            </a:r>
            <a:r>
              <a:rPr lang="en-GB" dirty="0" err="1"/>
              <a:t>sfidë</a:t>
            </a:r>
            <a:r>
              <a:rPr lang="en-GB" dirty="0"/>
              <a:t>. </a:t>
            </a:r>
            <a:endParaRPr lang="en-US" dirty="0"/>
          </a:p>
        </p:txBody>
      </p:sp>
      <p:sp>
        <p:nvSpPr>
          <p:cNvPr id="3" name="Title 2"/>
          <p:cNvSpPr>
            <a:spLocks noGrp="1"/>
          </p:cNvSpPr>
          <p:nvPr>
            <p:ph type="title"/>
          </p:nvPr>
        </p:nvSpPr>
        <p:spPr/>
        <p:txBody>
          <a:bodyPr/>
          <a:lstStyle/>
          <a:p>
            <a:r>
              <a:rPr lang="en-GB" dirty="0">
                <a:solidFill>
                  <a:srgbClr val="92D050"/>
                </a:solidFill>
              </a:rPr>
              <a:t>TË NXËNIT DIGJITAL DHE ONLINE NË AAF </a:t>
            </a:r>
            <a:r>
              <a:rPr lang="en-GB" dirty="0" err="1">
                <a:solidFill>
                  <a:srgbClr val="92D050"/>
                </a:solidFill>
              </a:rPr>
              <a:t>të</a:t>
            </a:r>
            <a:r>
              <a:rPr lang="en-GB" dirty="0">
                <a:solidFill>
                  <a:srgbClr val="92D050"/>
                </a:solidFill>
              </a:rPr>
              <a:t> </a:t>
            </a:r>
            <a:r>
              <a:rPr lang="en-GB" dirty="0" err="1">
                <a:solidFill>
                  <a:srgbClr val="92D050"/>
                </a:solidFill>
              </a:rPr>
              <a:t>vazhduar</a:t>
            </a:r>
            <a:endParaRPr lang="en-GB"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26</a:t>
            </a:fld>
            <a:endParaRPr lang="en-GB" dirty="0"/>
          </a:p>
        </p:txBody>
      </p:sp>
      <p:pic>
        <p:nvPicPr>
          <p:cNvPr id="5122" name="Picture 2" descr="Resultado de imagem para microsoft logo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2314" y="1416325"/>
            <a:ext cx="647477" cy="3389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spend icon eur"/>
          <p:cNvPicPr>
            <a:picLocks noChangeAspect="1" noChangeArrowheads="1"/>
          </p:cNvPicPr>
          <p:nvPr/>
        </p:nvPicPr>
        <p:blipFill>
          <a:blip r:embed="rId3" cstate="print">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a:off x="3236420" y="3137321"/>
            <a:ext cx="864058" cy="8640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052421" y="3306659"/>
            <a:ext cx="4572000" cy="577081"/>
          </a:xfrm>
          <a:prstGeom prst="rect">
            <a:avLst/>
          </a:prstGeom>
        </p:spPr>
        <p:txBody>
          <a:bodyPr>
            <a:spAutoFit/>
          </a:bodyPr>
          <a:lstStyle/>
          <a:p>
            <a:r>
              <a:rPr lang="en-GB" sz="1050" b="1" dirty="0" err="1">
                <a:solidFill>
                  <a:schemeClr val="tx2"/>
                </a:solidFill>
              </a:rPr>
              <a:t>shpenzimi</a:t>
            </a:r>
            <a:r>
              <a:rPr lang="en-GB" sz="1050" b="1" dirty="0">
                <a:solidFill>
                  <a:schemeClr val="tx2"/>
                </a:solidFill>
              </a:rPr>
              <a:t> </a:t>
            </a:r>
            <a:r>
              <a:rPr lang="en-GB" sz="1050" b="1" dirty="0" err="1">
                <a:solidFill>
                  <a:schemeClr val="tx2"/>
                </a:solidFill>
              </a:rPr>
              <a:t>mesatar</a:t>
            </a:r>
            <a:endParaRPr lang="en-GB" sz="1050" dirty="0">
              <a:solidFill>
                <a:schemeClr val="tx2"/>
              </a:solidFill>
            </a:endParaRPr>
          </a:p>
          <a:p>
            <a:r>
              <a:rPr lang="en-GB" sz="1050" dirty="0" err="1">
                <a:solidFill>
                  <a:schemeClr val="tx2"/>
                </a:solidFill>
              </a:rPr>
              <a:t>për</a:t>
            </a:r>
            <a:r>
              <a:rPr lang="en-GB" sz="1050" dirty="0">
                <a:solidFill>
                  <a:schemeClr val="tx2"/>
                </a:solidFill>
              </a:rPr>
              <a:t> </a:t>
            </a:r>
            <a:r>
              <a:rPr lang="en-GB" sz="1050" dirty="0" err="1">
                <a:solidFill>
                  <a:schemeClr val="tx2"/>
                </a:solidFill>
              </a:rPr>
              <a:t>një</a:t>
            </a:r>
            <a:r>
              <a:rPr lang="en-GB" sz="1050" dirty="0">
                <a:solidFill>
                  <a:schemeClr val="tx2"/>
                </a:solidFill>
              </a:rPr>
              <a:t> </a:t>
            </a:r>
            <a:r>
              <a:rPr lang="en-GB" sz="1050" dirty="0" err="1">
                <a:solidFill>
                  <a:schemeClr val="tx2"/>
                </a:solidFill>
              </a:rPr>
              <a:t>punonjës</a:t>
            </a:r>
            <a:endParaRPr lang="en-GB" sz="1050" dirty="0">
              <a:solidFill>
                <a:schemeClr val="tx2"/>
              </a:solidFill>
            </a:endParaRPr>
          </a:p>
          <a:p>
            <a:r>
              <a:rPr lang="en-GB" sz="1050" b="1" dirty="0" err="1">
                <a:solidFill>
                  <a:schemeClr val="tx2"/>
                </a:solidFill>
              </a:rPr>
              <a:t>për</a:t>
            </a:r>
            <a:r>
              <a:rPr lang="en-GB" sz="1050" b="1" dirty="0">
                <a:solidFill>
                  <a:schemeClr val="tx2"/>
                </a:solidFill>
              </a:rPr>
              <a:t> </a:t>
            </a:r>
            <a:r>
              <a:rPr lang="en-GB" sz="1050" b="1" dirty="0" err="1">
                <a:solidFill>
                  <a:schemeClr val="tx2"/>
                </a:solidFill>
              </a:rPr>
              <a:t>trajnime</a:t>
            </a:r>
            <a:endParaRPr lang="en-GB" sz="1050" b="1" dirty="0">
              <a:solidFill>
                <a:schemeClr val="tx2"/>
              </a:solidFill>
            </a:endParaRPr>
          </a:p>
        </p:txBody>
      </p:sp>
      <p:sp>
        <p:nvSpPr>
          <p:cNvPr id="14" name="Rectangle 13"/>
          <p:cNvSpPr/>
          <p:nvPr/>
        </p:nvSpPr>
        <p:spPr>
          <a:xfrm>
            <a:off x="2886805" y="3234269"/>
            <a:ext cx="699230" cy="461665"/>
          </a:xfrm>
          <a:prstGeom prst="rect">
            <a:avLst/>
          </a:prstGeom>
        </p:spPr>
        <p:txBody>
          <a:bodyPr wrap="none">
            <a:spAutoFit/>
          </a:bodyPr>
          <a:lstStyle/>
          <a:p>
            <a:pPr marL="0" lvl="1" indent="0">
              <a:buNone/>
            </a:pPr>
            <a:r>
              <a:rPr lang="en-GB" sz="2400" b="1" dirty="0">
                <a:solidFill>
                  <a:srgbClr val="455560"/>
                </a:solidFill>
              </a:rPr>
              <a:t>600</a:t>
            </a:r>
            <a:endParaRPr lang="en-GB" b="1" dirty="0">
              <a:solidFill>
                <a:srgbClr val="455560"/>
              </a:solidFill>
            </a:endParaRPr>
          </a:p>
        </p:txBody>
      </p:sp>
      <p:pic>
        <p:nvPicPr>
          <p:cNvPr id="5126" name="Picture 6" descr="Resultado de imagem para increase icon"/>
          <p:cNvPicPr>
            <a:picLocks noChangeAspect="1" noChangeArrowheads="1"/>
          </p:cNvPicPr>
          <p:nvPr/>
        </p:nvPicPr>
        <p:blipFill>
          <a:blip r:embed="rId4">
            <a:clrChange>
              <a:clrFrom>
                <a:srgbClr val="FFFFFF"/>
              </a:clrFrom>
              <a:clrTo>
                <a:srgbClr val="FFFFFF">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rot="21411157">
            <a:off x="5611102" y="3014805"/>
            <a:ext cx="1160786" cy="1160786"/>
          </a:xfrm>
          <a:prstGeom prst="rect">
            <a:avLst/>
          </a:prstGeom>
          <a:solidFill>
            <a:schemeClr val="bg1"/>
          </a:solidFill>
        </p:spPr>
      </p:pic>
      <p:sp>
        <p:nvSpPr>
          <p:cNvPr id="12" name="Rectangle 11"/>
          <p:cNvSpPr/>
          <p:nvPr/>
        </p:nvSpPr>
        <p:spPr>
          <a:xfrm>
            <a:off x="6406136" y="3363838"/>
            <a:ext cx="4572000" cy="415498"/>
          </a:xfrm>
          <a:prstGeom prst="rect">
            <a:avLst/>
          </a:prstGeom>
        </p:spPr>
        <p:txBody>
          <a:bodyPr>
            <a:spAutoFit/>
          </a:bodyPr>
          <a:lstStyle/>
          <a:p>
            <a:pPr marL="361950" lvl="3" indent="0">
              <a:buNone/>
            </a:pPr>
            <a:r>
              <a:rPr lang="pt-BR" sz="1050" dirty="0" err="1">
                <a:solidFill>
                  <a:schemeClr val="tx2"/>
                </a:solidFill>
              </a:rPr>
              <a:t>Prirje</a:t>
            </a:r>
            <a:r>
              <a:rPr lang="pt-BR" sz="1050" dirty="0">
                <a:solidFill>
                  <a:schemeClr val="tx2"/>
                </a:solidFill>
              </a:rPr>
              <a:t> e </a:t>
            </a:r>
            <a:r>
              <a:rPr lang="pt-BR" sz="1050" dirty="0" err="1">
                <a:solidFill>
                  <a:schemeClr val="tx2"/>
                </a:solidFill>
              </a:rPr>
              <a:t>kërkesë</a:t>
            </a:r>
            <a:r>
              <a:rPr lang="pt-BR" sz="1050" dirty="0">
                <a:solidFill>
                  <a:schemeClr val="tx2"/>
                </a:solidFill>
              </a:rPr>
              <a:t> </a:t>
            </a:r>
            <a:r>
              <a:rPr lang="pt-BR" sz="1050" dirty="0" err="1">
                <a:solidFill>
                  <a:schemeClr val="tx2"/>
                </a:solidFill>
              </a:rPr>
              <a:t>më</a:t>
            </a:r>
            <a:r>
              <a:rPr lang="pt-BR" sz="1050" dirty="0">
                <a:solidFill>
                  <a:schemeClr val="tx2"/>
                </a:solidFill>
              </a:rPr>
              <a:t> </a:t>
            </a:r>
            <a:r>
              <a:rPr lang="pt-BR" sz="1050" dirty="0" err="1">
                <a:solidFill>
                  <a:schemeClr val="tx2"/>
                </a:solidFill>
              </a:rPr>
              <a:t>të</a:t>
            </a:r>
            <a:r>
              <a:rPr lang="pt-BR" sz="1050" dirty="0">
                <a:solidFill>
                  <a:schemeClr val="tx2"/>
                </a:solidFill>
              </a:rPr>
              <a:t> </a:t>
            </a:r>
            <a:r>
              <a:rPr lang="pt-BR" sz="1050" dirty="0" err="1">
                <a:solidFill>
                  <a:schemeClr val="tx2"/>
                </a:solidFill>
              </a:rPr>
              <a:t>madhe</a:t>
            </a:r>
            <a:endParaRPr lang="pt-BR" sz="1050" dirty="0">
              <a:solidFill>
                <a:schemeClr val="tx2"/>
              </a:solidFill>
            </a:endParaRPr>
          </a:p>
          <a:p>
            <a:pPr marL="361950" lvl="3" indent="0">
              <a:buNone/>
            </a:pPr>
            <a:r>
              <a:rPr lang="pt-BR" sz="1050" b="1" dirty="0" err="1">
                <a:solidFill>
                  <a:schemeClr val="tx2"/>
                </a:solidFill>
              </a:rPr>
              <a:t>për</a:t>
            </a:r>
            <a:r>
              <a:rPr lang="pt-BR" sz="1050" b="1" dirty="0">
                <a:solidFill>
                  <a:schemeClr val="tx2"/>
                </a:solidFill>
              </a:rPr>
              <a:t> </a:t>
            </a:r>
            <a:r>
              <a:rPr lang="pt-BR" sz="1050" b="1" dirty="0" err="1">
                <a:solidFill>
                  <a:schemeClr val="tx2"/>
                </a:solidFill>
              </a:rPr>
              <a:t>aftësi</a:t>
            </a:r>
            <a:r>
              <a:rPr lang="pt-BR" sz="1050" b="1" dirty="0">
                <a:solidFill>
                  <a:schemeClr val="tx2"/>
                </a:solidFill>
              </a:rPr>
              <a:t> </a:t>
            </a:r>
            <a:r>
              <a:rPr lang="pt-BR" sz="1050" b="1" dirty="0" err="1">
                <a:solidFill>
                  <a:schemeClr val="tx2"/>
                </a:solidFill>
              </a:rPr>
              <a:t>dhe</a:t>
            </a:r>
            <a:r>
              <a:rPr lang="pt-BR" sz="1050" b="1" dirty="0">
                <a:solidFill>
                  <a:schemeClr val="tx2"/>
                </a:solidFill>
              </a:rPr>
              <a:t> </a:t>
            </a:r>
            <a:r>
              <a:rPr lang="pt-BR" sz="1050" b="1" dirty="0" err="1">
                <a:solidFill>
                  <a:schemeClr val="tx2"/>
                </a:solidFill>
              </a:rPr>
              <a:t>kompetenca</a:t>
            </a:r>
            <a:r>
              <a:rPr lang="pt-BR" sz="1050" b="1" dirty="0">
                <a:solidFill>
                  <a:schemeClr val="tx2"/>
                </a:solidFill>
              </a:rPr>
              <a:t> </a:t>
            </a:r>
            <a:r>
              <a:rPr lang="pt-BR" sz="1050" b="1" dirty="0" err="1">
                <a:solidFill>
                  <a:schemeClr val="tx2"/>
                </a:solidFill>
              </a:rPr>
              <a:t>digjitale</a:t>
            </a:r>
            <a:r>
              <a:rPr lang="pt-BR" sz="1050" b="1" dirty="0">
                <a:solidFill>
                  <a:schemeClr val="tx2"/>
                </a:solidFill>
              </a:rPr>
              <a:t> </a:t>
            </a:r>
            <a:endParaRPr lang="pt-BR" sz="1050" dirty="0">
              <a:solidFill>
                <a:schemeClr val="tx2"/>
              </a:solidFill>
            </a:endParaRPr>
          </a:p>
        </p:txBody>
      </p:sp>
      <p:pic>
        <p:nvPicPr>
          <p:cNvPr id="1026" name="Picture 2" descr="Image result for cisco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7963" y="1384900"/>
            <a:ext cx="648072" cy="4018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p:cNvSpPr txBox="1">
            <a:spLocks/>
          </p:cNvSpPr>
          <p:nvPr/>
        </p:nvSpPr>
        <p:spPr>
          <a:xfrm>
            <a:off x="1561032" y="3195091"/>
            <a:ext cx="1511891" cy="1948409"/>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a:p>
          <a:p>
            <a:r>
              <a:rPr lang="en-GB" sz="1050" dirty="0" err="1"/>
              <a:t>të</a:t>
            </a:r>
            <a:r>
              <a:rPr lang="en-GB" sz="1050" dirty="0"/>
              <a:t> </a:t>
            </a:r>
            <a:r>
              <a:rPr lang="en-GB" sz="1050" dirty="0" err="1"/>
              <a:t>kompanive</a:t>
            </a:r>
            <a:r>
              <a:rPr lang="en-GB" sz="1050" dirty="0"/>
              <a:t> </a:t>
            </a:r>
            <a:r>
              <a:rPr lang="en-GB" sz="1050" dirty="0" err="1"/>
              <a:t>ofrojnë</a:t>
            </a:r>
            <a:r>
              <a:rPr lang="en-GB" sz="1050" dirty="0"/>
              <a:t> </a:t>
            </a:r>
            <a:r>
              <a:rPr lang="en-GB" sz="1100" b="1" dirty="0" err="1"/>
              <a:t>trajnime</a:t>
            </a:r>
            <a:endParaRPr lang="en-US" sz="1100" dirty="0"/>
          </a:p>
        </p:txBody>
      </p:sp>
      <p:pic>
        <p:nvPicPr>
          <p:cNvPr id="17" name="Picture 16"/>
          <p:cNvPicPr>
            <a:picLocks noChangeAspect="1"/>
          </p:cNvPicPr>
          <p:nvPr/>
        </p:nvPicPr>
        <p:blipFill>
          <a:blip r:embed="rId6">
            <a:duotone>
              <a:prstClr val="black"/>
              <a:srgbClr val="92D050">
                <a:tint val="45000"/>
                <a:satMod val="400000"/>
              </a:srgbClr>
            </a:duotone>
          </a:blip>
          <a:stretch>
            <a:fillRect/>
          </a:stretch>
        </p:blipFill>
        <p:spPr>
          <a:xfrm>
            <a:off x="495996" y="2928825"/>
            <a:ext cx="1072554" cy="1072554"/>
          </a:xfrm>
          <a:prstGeom prst="rect">
            <a:avLst/>
          </a:prstGeom>
          <a:ln>
            <a:noFill/>
          </a:ln>
        </p:spPr>
      </p:pic>
      <p:sp>
        <p:nvSpPr>
          <p:cNvPr id="18" name="Rectangle 17"/>
          <p:cNvSpPr/>
          <p:nvPr/>
        </p:nvSpPr>
        <p:spPr>
          <a:xfrm>
            <a:off x="764918" y="3380388"/>
            <a:ext cx="646331" cy="369332"/>
          </a:xfrm>
          <a:prstGeom prst="rect">
            <a:avLst/>
          </a:prstGeom>
        </p:spPr>
        <p:txBody>
          <a:bodyPr wrap="none">
            <a:spAutoFit/>
          </a:bodyPr>
          <a:lstStyle/>
          <a:p>
            <a:r>
              <a:rPr lang="en-GB" b="1" dirty="0">
                <a:solidFill>
                  <a:schemeClr val="bg1"/>
                </a:solidFill>
              </a:rPr>
              <a:t>83%</a:t>
            </a:r>
            <a:endParaRPr lang="en-GB" dirty="0">
              <a:solidFill>
                <a:schemeClr val="bg1"/>
              </a:solidFill>
            </a:endParaRPr>
          </a:p>
        </p:txBody>
      </p:sp>
    </p:spTree>
    <p:extLst>
      <p:ext uri="{BB962C8B-B14F-4D97-AF65-F5344CB8AC3E}">
        <p14:creationId xmlns:p14="http://schemas.microsoft.com/office/powerpoint/2010/main" val="32525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267495"/>
            <a:ext cx="8413749" cy="720080"/>
          </a:xfrm>
        </p:spPr>
        <p:txBody>
          <a:bodyPr>
            <a:normAutofit/>
          </a:bodyPr>
          <a:lstStyle/>
          <a:p>
            <a:r>
              <a:rPr lang="en-GB" dirty="0">
                <a:solidFill>
                  <a:srgbClr val="92D050"/>
                </a:solidFill>
              </a:rPr>
              <a:t>TË NXËNIT DIGJITAL DHE ONLINE NË AAF </a:t>
            </a:r>
            <a:r>
              <a:rPr lang="en-GB" dirty="0" err="1">
                <a:solidFill>
                  <a:srgbClr val="92D050"/>
                </a:solidFill>
              </a:rPr>
              <a:t>të</a:t>
            </a:r>
            <a:r>
              <a:rPr lang="en-GB" dirty="0">
                <a:solidFill>
                  <a:srgbClr val="92D050"/>
                </a:solidFill>
              </a:rPr>
              <a:t> </a:t>
            </a:r>
            <a:r>
              <a:rPr lang="en-GB" dirty="0" err="1">
                <a:solidFill>
                  <a:srgbClr val="92D050"/>
                </a:solidFill>
              </a:rPr>
              <a:t>vazhduar</a:t>
            </a:r>
            <a:r>
              <a:rPr lang="en-US" dirty="0">
                <a:solidFill>
                  <a:srgbClr val="92D050"/>
                </a:solidFill>
              </a:rPr>
              <a:t>: </a:t>
            </a:r>
            <a:r>
              <a:rPr lang="en-US" dirty="0">
                <a:solidFill>
                  <a:schemeClr val="accent3"/>
                </a:solidFill>
              </a:rPr>
              <a:t/>
            </a:r>
            <a:br>
              <a:rPr lang="en-US" dirty="0">
                <a:solidFill>
                  <a:schemeClr val="accent3"/>
                </a:solidFill>
              </a:rPr>
            </a:br>
            <a:r>
              <a:rPr lang="en-US" dirty="0">
                <a:solidFill>
                  <a:srgbClr val="455560"/>
                </a:solidFill>
              </a:rPr>
              <a:t>SHEMBUJ</a:t>
            </a:r>
          </a:p>
        </p:txBody>
      </p:sp>
      <p:sp>
        <p:nvSpPr>
          <p:cNvPr id="4" name="Text Placeholder 3"/>
          <p:cNvSpPr>
            <a:spLocks noGrp="1"/>
          </p:cNvSpPr>
          <p:nvPr>
            <p:ph type="body" sz="quarter" idx="12"/>
          </p:nvPr>
        </p:nvSpPr>
        <p:spPr>
          <a:xfrm>
            <a:off x="365126" y="1203325"/>
            <a:ext cx="4638922" cy="3024188"/>
          </a:xfrm>
        </p:spPr>
        <p:txBody>
          <a:bodyPr>
            <a:normAutofit lnSpcReduction="10000"/>
          </a:bodyPr>
          <a:lstStyle/>
          <a:p>
            <a:pPr marL="285750" indent="-285750">
              <a:lnSpc>
                <a:spcPct val="150000"/>
              </a:lnSpc>
              <a:buFont typeface="Arial" panose="020B0604020202020204" pitchFamily="34" charset="0"/>
              <a:buChar char="•"/>
            </a:pPr>
            <a:r>
              <a:rPr lang="en-GB" b="1" dirty="0" err="1">
                <a:solidFill>
                  <a:srgbClr val="92D050"/>
                </a:solidFill>
              </a:rPr>
              <a:t>Cacttus</a:t>
            </a:r>
            <a:r>
              <a:rPr lang="en-GB" b="1" dirty="0">
                <a:solidFill>
                  <a:srgbClr val="92D050"/>
                </a:solidFill>
              </a:rPr>
              <a:t> Education</a:t>
            </a:r>
          </a:p>
          <a:p>
            <a:pPr marL="285750" indent="-285750">
              <a:lnSpc>
                <a:spcPct val="150000"/>
              </a:lnSpc>
              <a:buFont typeface="Arial" panose="020B0604020202020204" pitchFamily="34" charset="0"/>
              <a:buChar char="•"/>
            </a:pPr>
            <a:r>
              <a:rPr lang="en-GB" b="1" dirty="0" err="1">
                <a:solidFill>
                  <a:srgbClr val="92D050"/>
                </a:solidFill>
              </a:rPr>
              <a:t>Kursori</a:t>
            </a:r>
            <a:r>
              <a:rPr lang="en-GB" b="1" dirty="0">
                <a:solidFill>
                  <a:srgbClr val="92D050"/>
                </a:solidFill>
              </a:rPr>
              <a:t> project </a:t>
            </a:r>
            <a:r>
              <a:rPr lang="en-GB" dirty="0" err="1"/>
              <a:t>për</a:t>
            </a:r>
            <a:r>
              <a:rPr lang="en-GB" dirty="0"/>
              <a:t> </a:t>
            </a:r>
            <a:r>
              <a:rPr lang="en-GB" dirty="0" err="1"/>
              <a:t>të</a:t>
            </a:r>
            <a:r>
              <a:rPr lang="en-GB" dirty="0"/>
              <a:t> </a:t>
            </a:r>
            <a:r>
              <a:rPr lang="en-GB" dirty="0" err="1"/>
              <a:t>përkrahur</a:t>
            </a:r>
            <a:r>
              <a:rPr lang="en-GB" dirty="0"/>
              <a:t> </a:t>
            </a:r>
            <a:r>
              <a:rPr lang="en-GB" dirty="0" err="1"/>
              <a:t>punësimi</a:t>
            </a:r>
            <a:r>
              <a:rPr lang="en-GB" dirty="0"/>
              <a:t> </a:t>
            </a:r>
            <a:r>
              <a:rPr lang="en-GB" dirty="0" err="1"/>
              <a:t>te</a:t>
            </a:r>
            <a:r>
              <a:rPr lang="en-GB" dirty="0"/>
              <a:t> </a:t>
            </a:r>
            <a:r>
              <a:rPr lang="en-GB" dirty="0" err="1"/>
              <a:t>të</a:t>
            </a:r>
            <a:r>
              <a:rPr lang="en-GB" dirty="0"/>
              <a:t> </a:t>
            </a:r>
            <a:r>
              <a:rPr lang="en-GB" dirty="0" err="1"/>
              <a:t>rinjve</a:t>
            </a:r>
            <a:r>
              <a:rPr lang="en-GB" dirty="0"/>
              <a:t> duke </a:t>
            </a:r>
            <a:r>
              <a:rPr lang="en-GB" dirty="0" err="1"/>
              <a:t>ofruar</a:t>
            </a:r>
            <a:r>
              <a:rPr lang="en-GB" dirty="0"/>
              <a:t> </a:t>
            </a:r>
            <a:r>
              <a:rPr lang="en-GB" dirty="0" err="1"/>
              <a:t>qasje</a:t>
            </a:r>
            <a:r>
              <a:rPr lang="en-GB" dirty="0"/>
              <a:t> </a:t>
            </a:r>
            <a:r>
              <a:rPr lang="en-GB" dirty="0" err="1"/>
              <a:t>në</a:t>
            </a:r>
            <a:r>
              <a:rPr lang="en-GB" dirty="0"/>
              <a:t> </a:t>
            </a:r>
            <a:r>
              <a:rPr lang="en-GB" dirty="0" err="1"/>
              <a:t>njohuri</a:t>
            </a:r>
            <a:r>
              <a:rPr lang="en-GB" dirty="0"/>
              <a:t> </a:t>
            </a:r>
            <a:r>
              <a:rPr lang="en-GB" dirty="0" err="1"/>
              <a:t>dhe</a:t>
            </a:r>
            <a:r>
              <a:rPr lang="en-GB" dirty="0"/>
              <a:t> </a:t>
            </a:r>
            <a:r>
              <a:rPr lang="en-GB" dirty="0" err="1"/>
              <a:t>aftësi</a:t>
            </a:r>
            <a:r>
              <a:rPr lang="en-GB" dirty="0"/>
              <a:t> </a:t>
            </a:r>
            <a:r>
              <a:rPr lang="en-GB" dirty="0" err="1"/>
              <a:t>kritike</a:t>
            </a:r>
            <a:r>
              <a:rPr lang="en-GB" dirty="0"/>
              <a:t> </a:t>
            </a:r>
            <a:r>
              <a:rPr lang="en-GB" dirty="0" err="1"/>
              <a:t>për</a:t>
            </a:r>
            <a:r>
              <a:rPr lang="en-GB" dirty="0"/>
              <a:t> TIK</a:t>
            </a:r>
          </a:p>
          <a:p>
            <a:pPr marL="285750" indent="-285750">
              <a:lnSpc>
                <a:spcPct val="150000"/>
              </a:lnSpc>
              <a:buFont typeface="Arial" panose="020B0604020202020204" pitchFamily="34" charset="0"/>
              <a:buChar char="•"/>
            </a:pPr>
            <a:r>
              <a:rPr lang="en-GB" b="1" dirty="0" err="1">
                <a:solidFill>
                  <a:srgbClr val="92D050"/>
                </a:solidFill>
              </a:rPr>
              <a:t>Techsperience</a:t>
            </a:r>
            <a:r>
              <a:rPr lang="en-GB" b="1" dirty="0">
                <a:solidFill>
                  <a:srgbClr val="92D050"/>
                </a:solidFill>
              </a:rPr>
              <a:t> project </a:t>
            </a:r>
            <a:r>
              <a:rPr lang="en-GB" dirty="0" err="1"/>
              <a:t>për</a:t>
            </a:r>
            <a:r>
              <a:rPr lang="en-GB" dirty="0"/>
              <a:t> </a:t>
            </a:r>
            <a:r>
              <a:rPr lang="en-GB" dirty="0" err="1"/>
              <a:t>të</a:t>
            </a:r>
            <a:r>
              <a:rPr lang="en-GB" dirty="0"/>
              <a:t> </a:t>
            </a:r>
            <a:r>
              <a:rPr lang="en-GB" dirty="0" err="1"/>
              <a:t>përkrahur</a:t>
            </a:r>
            <a:r>
              <a:rPr lang="en-GB" dirty="0"/>
              <a:t> </a:t>
            </a:r>
            <a:r>
              <a:rPr lang="en-GB" dirty="0" err="1"/>
              <a:t>punësimi</a:t>
            </a:r>
            <a:r>
              <a:rPr lang="en-GB" dirty="0"/>
              <a:t> </a:t>
            </a:r>
            <a:r>
              <a:rPr lang="en-GB" dirty="0" err="1"/>
              <a:t>te</a:t>
            </a:r>
            <a:r>
              <a:rPr lang="en-GB" dirty="0"/>
              <a:t> </a:t>
            </a:r>
            <a:r>
              <a:rPr lang="en-GB" dirty="0" err="1"/>
              <a:t>të</a:t>
            </a:r>
            <a:r>
              <a:rPr lang="en-GB" dirty="0"/>
              <a:t> </a:t>
            </a:r>
            <a:r>
              <a:rPr lang="en-GB" dirty="0" err="1"/>
              <a:t>rinjve</a:t>
            </a:r>
            <a:r>
              <a:rPr lang="en-GB" dirty="0"/>
              <a:t> </a:t>
            </a:r>
            <a:r>
              <a:rPr lang="en-GB" dirty="0" err="1"/>
              <a:t>në</a:t>
            </a:r>
            <a:r>
              <a:rPr lang="en-GB" dirty="0"/>
              <a:t> </a:t>
            </a:r>
            <a:r>
              <a:rPr lang="en-GB" dirty="0" err="1" smtClean="0"/>
              <a:t>Kosovë</a:t>
            </a:r>
            <a:r>
              <a:rPr lang="en-GB" dirty="0" smtClean="0"/>
              <a:t>* </a:t>
            </a:r>
            <a:r>
              <a:rPr lang="en-GB" dirty="0"/>
              <a:t>duke </a:t>
            </a:r>
            <a:r>
              <a:rPr lang="en-GB" dirty="0" err="1"/>
              <a:t>nxitur</a:t>
            </a:r>
            <a:r>
              <a:rPr lang="en-GB" dirty="0"/>
              <a:t> </a:t>
            </a:r>
            <a:r>
              <a:rPr lang="en-GB" dirty="0" err="1"/>
              <a:t>potencialin</a:t>
            </a:r>
            <a:r>
              <a:rPr lang="en-GB" dirty="0"/>
              <a:t> </a:t>
            </a:r>
            <a:r>
              <a:rPr lang="en-GB" dirty="0" err="1"/>
              <a:t>të</a:t>
            </a:r>
            <a:r>
              <a:rPr lang="en-GB" dirty="0"/>
              <a:t> </a:t>
            </a:r>
            <a:r>
              <a:rPr lang="en-GB" dirty="0" err="1"/>
              <a:t>teknologjive</a:t>
            </a:r>
            <a:r>
              <a:rPr lang="en-GB" dirty="0"/>
              <a:t> </a:t>
            </a:r>
            <a:r>
              <a:rPr lang="en-GB" dirty="0" err="1"/>
              <a:t>moderne</a:t>
            </a:r>
            <a:r>
              <a:rPr lang="en-GB" dirty="0"/>
              <a:t> </a:t>
            </a:r>
            <a:r>
              <a:rPr lang="en-GB" dirty="0" err="1"/>
              <a:t>dhe</a:t>
            </a:r>
            <a:r>
              <a:rPr lang="en-GB" dirty="0"/>
              <a:t> </a:t>
            </a:r>
            <a:r>
              <a:rPr lang="en-GB" dirty="0" err="1"/>
              <a:t>zhvillimin</a:t>
            </a:r>
            <a:r>
              <a:rPr lang="en-GB" dirty="0"/>
              <a:t> </a:t>
            </a:r>
            <a:r>
              <a:rPr lang="en-GB" dirty="0" err="1"/>
              <a:t>intenziv</a:t>
            </a:r>
            <a:r>
              <a:rPr lang="en-GB" dirty="0"/>
              <a:t> </a:t>
            </a:r>
            <a:r>
              <a:rPr lang="en-GB" dirty="0" err="1"/>
              <a:t>të</a:t>
            </a:r>
            <a:r>
              <a:rPr lang="en-GB" dirty="0"/>
              <a:t> </a:t>
            </a:r>
            <a:r>
              <a:rPr lang="en-GB" dirty="0" err="1"/>
              <a:t>aftësive</a:t>
            </a:r>
            <a:endParaRPr lang="en-GB"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27</a:t>
            </a:fld>
            <a:endParaRPr lang="en-GB" dirty="0"/>
          </a:p>
        </p:txBody>
      </p:sp>
      <p:pic>
        <p:nvPicPr>
          <p:cNvPr id="3" name="Picture 2"/>
          <p:cNvPicPr>
            <a:picLocks noChangeAspect="1"/>
          </p:cNvPicPr>
          <p:nvPr/>
        </p:nvPicPr>
        <p:blipFill>
          <a:blip r:embed="rId2"/>
          <a:stretch>
            <a:fillRect/>
          </a:stretch>
        </p:blipFill>
        <p:spPr>
          <a:xfrm>
            <a:off x="5227936" y="912635"/>
            <a:ext cx="3604915" cy="1729901"/>
          </a:xfrm>
          <a:prstGeom prst="rect">
            <a:avLst/>
          </a:prstGeom>
        </p:spPr>
      </p:pic>
      <p:pic>
        <p:nvPicPr>
          <p:cNvPr id="6" name="Picture 5"/>
          <p:cNvPicPr>
            <a:picLocks noChangeAspect="1"/>
          </p:cNvPicPr>
          <p:nvPr/>
        </p:nvPicPr>
        <p:blipFill>
          <a:blip r:embed="rId3"/>
          <a:stretch>
            <a:fillRect/>
          </a:stretch>
        </p:blipFill>
        <p:spPr>
          <a:xfrm>
            <a:off x="5220071" y="2720742"/>
            <a:ext cx="3612779" cy="1838946"/>
          </a:xfrm>
          <a:prstGeom prst="rect">
            <a:avLst/>
          </a:prstGeom>
        </p:spPr>
      </p:pic>
    </p:spTree>
    <p:extLst>
      <p:ext uri="{BB962C8B-B14F-4D97-AF65-F5344CB8AC3E}">
        <p14:creationId xmlns:p14="http://schemas.microsoft.com/office/powerpoint/2010/main" val="13261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xtTitle">
            <a:extLst>
              <a:ext uri="{FF2B5EF4-FFF2-40B4-BE49-F238E27FC236}">
                <a16:creationId xmlns:a16="http://schemas.microsoft.com/office/drawing/2014/main" id="{1ECFB0E6-C9BE-4487-B23A-632CA7B3EF14}"/>
              </a:ext>
            </a:extLst>
          </p:cNvPr>
          <p:cNvSpPr>
            <a:spLocks noGrp="1"/>
          </p:cNvSpPr>
          <p:nvPr>
            <p:ph type="body" sz="quarter" idx="10"/>
          </p:nvPr>
        </p:nvSpPr>
        <p:spPr/>
        <p:txBody>
          <a:bodyPr/>
          <a:lstStyle/>
          <a:p>
            <a:r>
              <a:rPr lang="en-GB" dirty="0" err="1">
                <a:latin typeface="MontrealTS-Bold" panose="02000503020000020003" pitchFamily="50" charset="0"/>
              </a:rPr>
              <a:t>Konkluzionet</a:t>
            </a:r>
            <a:r>
              <a:rPr lang="en-GB" dirty="0">
                <a:latin typeface="MontrealTS-Bold" panose="02000503020000020003" pitchFamily="50" charset="0"/>
              </a:rPr>
              <a:t>: </a:t>
            </a:r>
          </a:p>
          <a:p>
            <a:r>
              <a:rPr lang="en-GB" dirty="0" err="1">
                <a:latin typeface="MontrealTS-Bold" panose="02000503020000020003" pitchFamily="50" charset="0"/>
              </a:rPr>
              <a:t>Mundësitë</a:t>
            </a:r>
            <a:r>
              <a:rPr lang="en-GB" dirty="0">
                <a:latin typeface="MontrealTS-Bold" panose="02000503020000020003" pitchFamily="50" charset="0"/>
              </a:rPr>
              <a:t> </a:t>
            </a:r>
            <a:r>
              <a:rPr lang="en-GB" dirty="0" err="1">
                <a:latin typeface="MontrealTS-Bold" panose="02000503020000020003" pitchFamily="50" charset="0"/>
              </a:rPr>
              <a:t>dhe</a:t>
            </a:r>
            <a:r>
              <a:rPr lang="en-GB" dirty="0">
                <a:latin typeface="MontrealTS-Bold" panose="02000503020000020003" pitchFamily="50" charset="0"/>
              </a:rPr>
              <a:t> </a:t>
            </a:r>
            <a:r>
              <a:rPr lang="en-GB" dirty="0" err="1">
                <a:latin typeface="MontrealTS-Bold" panose="02000503020000020003" pitchFamily="50" charset="0"/>
              </a:rPr>
              <a:t>sfidat</a:t>
            </a:r>
            <a:endParaRPr lang="en-GB" dirty="0">
              <a:latin typeface="MontrealTS-Bold" panose="02000503020000020003" pitchFamily="50" charset="0"/>
            </a:endParaRPr>
          </a:p>
        </p:txBody>
      </p:sp>
    </p:spTree>
    <p:custDataLst>
      <p:tags r:id="rId1"/>
    </p:custDataLst>
    <p:extLst>
      <p:ext uri="{BB962C8B-B14F-4D97-AF65-F5344CB8AC3E}">
        <p14:creationId xmlns:p14="http://schemas.microsoft.com/office/powerpoint/2010/main" val="9586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2D050"/>
                </a:solidFill>
              </a:rPr>
              <a:t>SFIDAT DHE MUNDËSITË</a:t>
            </a:r>
          </a:p>
        </p:txBody>
      </p:sp>
      <p:sp>
        <p:nvSpPr>
          <p:cNvPr id="3" name="Text Placeholder 2"/>
          <p:cNvSpPr>
            <a:spLocks noGrp="1"/>
          </p:cNvSpPr>
          <p:nvPr>
            <p:ph type="body" sz="quarter" idx="10"/>
          </p:nvPr>
        </p:nvSpPr>
        <p:spPr>
          <a:xfrm>
            <a:off x="5076056" y="1779810"/>
            <a:ext cx="3842306" cy="3024188"/>
          </a:xfrm>
        </p:spPr>
        <p:txBody>
          <a:bodyPr>
            <a:normAutofit/>
          </a:bodyPr>
          <a:lstStyle/>
          <a:p>
            <a:pPr marL="285750" lvl="0" indent="-285750">
              <a:buFont typeface="Arial" panose="020B0604020202020204" pitchFamily="34" charset="0"/>
              <a:buChar char="•"/>
            </a:pPr>
            <a:r>
              <a:rPr lang="en-GB" dirty="0" err="1"/>
              <a:t>Edukim</a:t>
            </a:r>
            <a:r>
              <a:rPr lang="en-GB" dirty="0"/>
              <a:t> </a:t>
            </a:r>
            <a:r>
              <a:rPr lang="en-GB" dirty="0" err="1"/>
              <a:t>për</a:t>
            </a:r>
            <a:r>
              <a:rPr lang="en-GB" dirty="0"/>
              <a:t> TIK </a:t>
            </a:r>
            <a:r>
              <a:rPr lang="en-GB" dirty="0" err="1"/>
              <a:t>nuk</a:t>
            </a:r>
            <a:r>
              <a:rPr lang="en-GB" dirty="0"/>
              <a:t> </a:t>
            </a:r>
            <a:r>
              <a:rPr lang="en-GB" dirty="0" err="1"/>
              <a:t>është</a:t>
            </a:r>
            <a:r>
              <a:rPr lang="en-GB" dirty="0"/>
              <a:t> </a:t>
            </a:r>
            <a:r>
              <a:rPr lang="en-GB" dirty="0" err="1"/>
              <a:t>adekuat</a:t>
            </a:r>
            <a:r>
              <a:rPr lang="en-GB" dirty="0"/>
              <a:t> </a:t>
            </a:r>
          </a:p>
          <a:p>
            <a:pPr marL="285750" lvl="0" indent="-285750">
              <a:buFont typeface="Arial" panose="020B0604020202020204" pitchFamily="34" charset="0"/>
              <a:buChar char="•"/>
            </a:pPr>
            <a:r>
              <a:rPr lang="en-GB" dirty="0" err="1"/>
              <a:t>Mospërputhje</a:t>
            </a:r>
            <a:r>
              <a:rPr lang="en-GB" dirty="0"/>
              <a:t> </a:t>
            </a:r>
            <a:r>
              <a:rPr lang="en-GB" dirty="0" err="1"/>
              <a:t>mes</a:t>
            </a:r>
            <a:r>
              <a:rPr lang="en-GB" dirty="0"/>
              <a:t> </a:t>
            </a:r>
            <a:r>
              <a:rPr lang="en-GB" dirty="0" err="1"/>
              <a:t>nevojave</a:t>
            </a:r>
            <a:r>
              <a:rPr lang="en-GB" dirty="0"/>
              <a:t> </a:t>
            </a:r>
            <a:r>
              <a:rPr lang="en-GB" dirty="0" err="1"/>
              <a:t>të</a:t>
            </a:r>
            <a:r>
              <a:rPr lang="en-GB" dirty="0"/>
              <a:t> </a:t>
            </a:r>
            <a:r>
              <a:rPr lang="en-GB" dirty="0" err="1"/>
              <a:t>tregut</a:t>
            </a:r>
            <a:r>
              <a:rPr lang="en-GB" dirty="0"/>
              <a:t> </a:t>
            </a:r>
            <a:r>
              <a:rPr lang="en-GB" dirty="0" err="1"/>
              <a:t>dhe</a:t>
            </a:r>
            <a:r>
              <a:rPr lang="en-GB" dirty="0"/>
              <a:t> </a:t>
            </a:r>
            <a:r>
              <a:rPr lang="en-GB" dirty="0" err="1"/>
              <a:t>programeve</a:t>
            </a:r>
            <a:r>
              <a:rPr lang="en-GB" dirty="0"/>
              <a:t> </a:t>
            </a:r>
            <a:r>
              <a:rPr lang="en-GB" dirty="0" err="1"/>
              <a:t>mësimore</a:t>
            </a:r>
            <a:r>
              <a:rPr lang="en-GB" dirty="0"/>
              <a:t> </a:t>
            </a:r>
            <a:r>
              <a:rPr lang="en-GB" dirty="0" err="1"/>
              <a:t>për</a:t>
            </a:r>
            <a:r>
              <a:rPr lang="en-GB" dirty="0"/>
              <a:t> AAP</a:t>
            </a:r>
            <a:endParaRPr lang="en-US" dirty="0"/>
          </a:p>
        </p:txBody>
      </p:sp>
      <p:sp>
        <p:nvSpPr>
          <p:cNvPr id="4" name="Slide Number Placeholder 3"/>
          <p:cNvSpPr>
            <a:spLocks noGrp="1"/>
          </p:cNvSpPr>
          <p:nvPr>
            <p:ph type="sldNum" sz="quarter" idx="11"/>
          </p:nvPr>
        </p:nvSpPr>
        <p:spPr/>
        <p:txBody>
          <a:bodyPr/>
          <a:lstStyle/>
          <a:p>
            <a:fld id="{BA7DDD0C-F7B3-44FD-8FF2-ED85422D685B}" type="slidenum">
              <a:rPr lang="en-GB" smtClean="0"/>
              <a:pPr/>
              <a:t>29</a:t>
            </a:fld>
            <a:endParaRPr lang="en-GB" dirty="0"/>
          </a:p>
        </p:txBody>
      </p:sp>
      <p:sp>
        <p:nvSpPr>
          <p:cNvPr id="5" name="Footer Placeholder 4"/>
          <p:cNvSpPr>
            <a:spLocks noGrp="1"/>
          </p:cNvSpPr>
          <p:nvPr>
            <p:ph type="ftr" sz="quarter" idx="12"/>
          </p:nvPr>
        </p:nvSpPr>
        <p:spPr/>
        <p:txBody>
          <a:bodyPr>
            <a:normAutofit lnSpcReduction="10000"/>
          </a:bodyPr>
          <a:lstStyle/>
          <a:p>
            <a:r>
              <a:rPr lang="en-GB"/>
              <a:t>To edit footer go to insert&gt;header &amp; footer</a:t>
            </a:r>
            <a:endParaRPr lang="en-GB" dirty="0"/>
          </a:p>
        </p:txBody>
      </p:sp>
      <p:pic>
        <p:nvPicPr>
          <p:cNvPr id="6" name="Picture 5"/>
          <p:cNvPicPr>
            <a:picLocks noChangeAspect="1"/>
          </p:cNvPicPr>
          <p:nvPr/>
        </p:nvPicPr>
        <p:blipFill>
          <a:blip r:embed="rId3" cstate="print"/>
          <a:stretch>
            <a:fillRect/>
          </a:stretch>
        </p:blipFill>
        <p:spPr>
          <a:xfrm flipH="1">
            <a:off x="4820609" y="986746"/>
            <a:ext cx="377985" cy="329213"/>
          </a:xfrm>
          <a:prstGeom prst="rect">
            <a:avLst/>
          </a:prstGeom>
        </p:spPr>
      </p:pic>
      <p:sp>
        <p:nvSpPr>
          <p:cNvPr id="7" name="Block Arc 31">
            <a:extLst>
              <a:ext uri="{FF2B5EF4-FFF2-40B4-BE49-F238E27FC236}">
                <a16:creationId xmlns:a16="http://schemas.microsoft.com/office/drawing/2014/main" id="{7D9DF903-DA8F-4191-AEDF-7DDF26A64847}"/>
              </a:ext>
            </a:extLst>
          </p:cNvPr>
          <p:cNvSpPr/>
          <p:nvPr/>
        </p:nvSpPr>
        <p:spPr>
          <a:xfrm>
            <a:off x="3925899" y="986746"/>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 name="Text Placeholder 5"/>
          <p:cNvSpPr txBox="1">
            <a:spLocks/>
          </p:cNvSpPr>
          <p:nvPr/>
        </p:nvSpPr>
        <p:spPr>
          <a:xfrm>
            <a:off x="381587" y="1275754"/>
            <a:ext cx="3384376" cy="3024188"/>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b="1" dirty="0" err="1">
                <a:latin typeface="+mj-lt"/>
              </a:rPr>
              <a:t>Mundësitë</a:t>
            </a:r>
            <a:endParaRPr lang="it-IT" b="1" dirty="0">
              <a:latin typeface="+mj-lt"/>
            </a:endParaRPr>
          </a:p>
        </p:txBody>
      </p:sp>
      <p:sp>
        <p:nvSpPr>
          <p:cNvPr id="9" name="Text Placeholder 4"/>
          <p:cNvSpPr txBox="1">
            <a:spLocks/>
          </p:cNvSpPr>
          <p:nvPr/>
        </p:nvSpPr>
        <p:spPr>
          <a:xfrm>
            <a:off x="4196341" y="1268887"/>
            <a:ext cx="4968552" cy="3395663"/>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err="1">
                <a:latin typeface="+mj-lt"/>
              </a:rPr>
              <a:t>Sfidat</a:t>
            </a:r>
            <a:endParaRPr lang="en-GB" b="1" dirty="0">
              <a:latin typeface="+mj-lt"/>
            </a:endParaRPr>
          </a:p>
          <a:p>
            <a:pPr lvl="2" indent="0">
              <a:buNone/>
            </a:pPr>
            <a:endParaRPr lang="en-GB" sz="1600" dirty="0">
              <a:latin typeface="MontrealTS-Light" panose="02000603020000020003" pitchFamily="50" charset="0"/>
            </a:endParaRPr>
          </a:p>
          <a:p>
            <a:endParaRPr lang="en-GB" dirty="0">
              <a:latin typeface="MontrealTS-Light" panose="02000603020000020003" pitchFamily="50" charset="0"/>
            </a:endParaRPr>
          </a:p>
        </p:txBody>
      </p:sp>
      <p:sp>
        <p:nvSpPr>
          <p:cNvPr id="10" name="Text Placeholder 2"/>
          <p:cNvSpPr txBox="1">
            <a:spLocks/>
          </p:cNvSpPr>
          <p:nvPr/>
        </p:nvSpPr>
        <p:spPr>
          <a:xfrm>
            <a:off x="728812" y="1779810"/>
            <a:ext cx="3842306" cy="3024188"/>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err="1"/>
              <a:t>Kërkesa</a:t>
            </a:r>
            <a:r>
              <a:rPr lang="en-GB" dirty="0"/>
              <a:t> </a:t>
            </a:r>
            <a:r>
              <a:rPr lang="en-GB" dirty="0" err="1"/>
              <a:t>për</a:t>
            </a:r>
            <a:r>
              <a:rPr lang="en-GB" dirty="0"/>
              <a:t> </a:t>
            </a:r>
            <a:r>
              <a:rPr lang="en-GB" dirty="0" err="1"/>
              <a:t>aftësitë</a:t>
            </a:r>
            <a:r>
              <a:rPr lang="en-GB" dirty="0"/>
              <a:t> </a:t>
            </a:r>
            <a:r>
              <a:rPr lang="en-GB" dirty="0" err="1"/>
              <a:t>digjitale</a:t>
            </a:r>
            <a:r>
              <a:rPr lang="en-GB" dirty="0"/>
              <a:t> </a:t>
            </a:r>
            <a:r>
              <a:rPr lang="en-GB" dirty="0" err="1"/>
              <a:t>është</a:t>
            </a:r>
            <a:r>
              <a:rPr lang="en-GB" dirty="0"/>
              <a:t> </a:t>
            </a:r>
            <a:r>
              <a:rPr lang="en-GB" dirty="0" err="1"/>
              <a:t>në</a:t>
            </a:r>
            <a:r>
              <a:rPr lang="en-GB" dirty="0"/>
              <a:t> </a:t>
            </a:r>
            <a:r>
              <a:rPr lang="en-GB" dirty="0" err="1"/>
              <a:t>rritje</a:t>
            </a:r>
            <a:endParaRPr lang="en-GB" dirty="0"/>
          </a:p>
          <a:p>
            <a:pPr marL="285750" indent="-285750">
              <a:buFont typeface="Arial" panose="020B0604020202020204" pitchFamily="34" charset="0"/>
              <a:buChar char="•"/>
            </a:pPr>
            <a:r>
              <a:rPr lang="en-GB" dirty="0" err="1"/>
              <a:t>Oferta</a:t>
            </a:r>
            <a:r>
              <a:rPr lang="en-GB" dirty="0"/>
              <a:t> e </a:t>
            </a:r>
            <a:r>
              <a:rPr lang="en-GB" dirty="0" err="1"/>
              <a:t>kufizuar</a:t>
            </a:r>
            <a:r>
              <a:rPr lang="en-GB" dirty="0"/>
              <a:t>, por </a:t>
            </a:r>
            <a:r>
              <a:rPr lang="en-GB" dirty="0" err="1"/>
              <a:t>në</a:t>
            </a:r>
            <a:r>
              <a:rPr lang="en-GB" dirty="0"/>
              <a:t> </a:t>
            </a:r>
            <a:r>
              <a:rPr lang="en-GB" dirty="0" err="1"/>
              <a:t>rritje</a:t>
            </a:r>
            <a:r>
              <a:rPr lang="en-GB" dirty="0"/>
              <a:t> </a:t>
            </a:r>
            <a:r>
              <a:rPr lang="en-GB" dirty="0" err="1"/>
              <a:t>të</a:t>
            </a:r>
            <a:r>
              <a:rPr lang="en-GB" dirty="0"/>
              <a:t> </a:t>
            </a:r>
            <a:r>
              <a:rPr lang="en-GB" dirty="0" err="1"/>
              <a:t>shpejtë</a:t>
            </a:r>
            <a:endParaRPr lang="en-US" dirty="0"/>
          </a:p>
          <a:p>
            <a:pPr marL="285750" indent="-285750">
              <a:buFont typeface="Arial" panose="020B0604020202020204" pitchFamily="34" charset="0"/>
              <a:buChar char="•"/>
            </a:pPr>
            <a:r>
              <a:rPr lang="en-GB" dirty="0" err="1"/>
              <a:t>Iniciativat</a:t>
            </a:r>
            <a:r>
              <a:rPr lang="en-GB" dirty="0"/>
              <a:t> e </a:t>
            </a:r>
            <a:r>
              <a:rPr lang="en-GB" dirty="0" err="1"/>
              <a:t>sektorit</a:t>
            </a:r>
            <a:r>
              <a:rPr lang="en-GB" dirty="0"/>
              <a:t> </a:t>
            </a:r>
            <a:r>
              <a:rPr lang="en-GB" dirty="0" err="1"/>
              <a:t>privat</a:t>
            </a:r>
            <a:r>
              <a:rPr lang="en-GB" dirty="0"/>
              <a:t> po </a:t>
            </a:r>
            <a:r>
              <a:rPr lang="en-GB" dirty="0" err="1"/>
              <a:t>mbushin</a:t>
            </a:r>
            <a:r>
              <a:rPr lang="en-GB" dirty="0"/>
              <a:t> </a:t>
            </a:r>
            <a:r>
              <a:rPr lang="en-GB" dirty="0" err="1"/>
              <a:t>boshllëkun</a:t>
            </a:r>
            <a:endParaRPr lang="en-US"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3100005" y="2687958"/>
            <a:ext cx="2942226" cy="2404220"/>
          </a:xfrm>
          <a:prstGeom prst="rect">
            <a:avLst/>
          </a:prstGeom>
        </p:spPr>
      </p:pic>
    </p:spTree>
    <p:extLst>
      <p:ext uri="{BB962C8B-B14F-4D97-AF65-F5344CB8AC3E}">
        <p14:creationId xmlns:p14="http://schemas.microsoft.com/office/powerpoint/2010/main" val="38261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D8408D-177E-48E1-A966-4B4703D8658C}"/>
              </a:ext>
            </a:extLst>
          </p:cNvPr>
          <p:cNvPicPr>
            <a:picLocks noChangeAspect="1"/>
          </p:cNvPicPr>
          <p:nvPr/>
        </p:nvPicPr>
        <p:blipFill rotWithShape="1">
          <a:blip r:embed="rId3"/>
          <a:srcRect r="31503" b="48459"/>
          <a:stretch/>
        </p:blipFill>
        <p:spPr>
          <a:xfrm>
            <a:off x="-2444471" y="922161"/>
            <a:ext cx="11588471" cy="4221339"/>
          </a:xfrm>
          <a:prstGeom prst="rect">
            <a:avLst/>
          </a:prstGeom>
        </p:spPr>
      </p:pic>
      <p:sp>
        <p:nvSpPr>
          <p:cNvPr id="11" name="TextBox 10">
            <a:extLst>
              <a:ext uri="{FF2B5EF4-FFF2-40B4-BE49-F238E27FC236}">
                <a16:creationId xmlns:a16="http://schemas.microsoft.com/office/drawing/2014/main" id="{B32BF815-8B16-4320-88A9-582102802117}"/>
              </a:ext>
            </a:extLst>
          </p:cNvPr>
          <p:cNvSpPr txBox="1"/>
          <p:nvPr/>
        </p:nvSpPr>
        <p:spPr>
          <a:xfrm>
            <a:off x="1104376" y="1078129"/>
            <a:ext cx="3671636" cy="415498"/>
          </a:xfrm>
          <a:prstGeom prst="rect">
            <a:avLst/>
          </a:prstGeom>
          <a:noFill/>
        </p:spPr>
        <p:txBody>
          <a:bodyPr wrap="square" rtlCol="0">
            <a:spAutoFit/>
          </a:bodyPr>
          <a:lstStyle/>
          <a:p>
            <a:r>
              <a:rPr lang="en-GB" sz="2100" b="1" dirty="0" err="1">
                <a:solidFill>
                  <a:schemeClr val="tx1">
                    <a:lumMod val="75000"/>
                    <a:lumOff val="25000"/>
                  </a:schemeClr>
                </a:solidFill>
                <a:cs typeface="Arial" pitchFamily="34" charset="0"/>
              </a:rPr>
              <a:t>vende</a:t>
            </a:r>
            <a:r>
              <a:rPr lang="en-GB" sz="2100" b="1" dirty="0">
                <a:solidFill>
                  <a:schemeClr val="tx1">
                    <a:lumMod val="75000"/>
                    <a:lumOff val="25000"/>
                  </a:schemeClr>
                </a:solidFill>
                <a:cs typeface="Arial" pitchFamily="34" charset="0"/>
              </a:rPr>
              <a:t> </a:t>
            </a:r>
            <a:r>
              <a:rPr lang="en-GB" sz="2100" b="1" dirty="0" err="1">
                <a:solidFill>
                  <a:schemeClr val="tx1">
                    <a:lumMod val="75000"/>
                    <a:lumOff val="25000"/>
                  </a:schemeClr>
                </a:solidFill>
                <a:cs typeface="Arial" pitchFamily="34" charset="0"/>
              </a:rPr>
              <a:t>partnerë</a:t>
            </a:r>
            <a:endParaRPr lang="en-GB" sz="2100" b="1" dirty="0">
              <a:solidFill>
                <a:schemeClr val="tx1">
                  <a:lumMod val="75000"/>
                  <a:lumOff val="25000"/>
                </a:schemeClr>
              </a:solidFill>
              <a:cs typeface="Arial" pitchFamily="34" charset="0"/>
            </a:endParaRPr>
          </a:p>
        </p:txBody>
      </p:sp>
      <p:sp>
        <p:nvSpPr>
          <p:cNvPr id="7" name="TextBox 6">
            <a:extLst>
              <a:ext uri="{FF2B5EF4-FFF2-40B4-BE49-F238E27FC236}">
                <a16:creationId xmlns:a16="http://schemas.microsoft.com/office/drawing/2014/main" id="{07FC145B-5F12-4AB3-B113-51D56255FCF0}"/>
              </a:ext>
            </a:extLst>
          </p:cNvPr>
          <p:cNvSpPr txBox="1"/>
          <p:nvPr/>
        </p:nvSpPr>
        <p:spPr>
          <a:xfrm>
            <a:off x="508479" y="398350"/>
            <a:ext cx="7159418" cy="553998"/>
          </a:xfrm>
          <a:prstGeom prst="rect">
            <a:avLst/>
          </a:prstGeom>
          <a:noFill/>
        </p:spPr>
        <p:txBody>
          <a:bodyPr wrap="square" rtlCol="0">
            <a:spAutoFit/>
          </a:bodyPr>
          <a:lstStyle/>
          <a:p>
            <a:r>
              <a:rPr lang="en-US" altLang="ko-KR" sz="3000" dirty="0" err="1">
                <a:solidFill>
                  <a:srgbClr val="92D050"/>
                </a:solidFill>
                <a:latin typeface="MontrealTS-Bold" panose="02000503020000020003" pitchFamily="50" charset="0"/>
                <a:cs typeface="Arial" pitchFamily="34" charset="0"/>
              </a:rPr>
              <a:t>Fondacioni</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Evropian</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i</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Trajnimit</a:t>
            </a:r>
            <a:r>
              <a:rPr lang="en-US" altLang="ko-KR" sz="3000" dirty="0">
                <a:solidFill>
                  <a:srgbClr val="92D050"/>
                </a:solidFill>
                <a:latin typeface="MontrealTS-Bold" panose="02000503020000020003" pitchFamily="50" charset="0"/>
                <a:cs typeface="Arial" pitchFamily="34" charset="0"/>
              </a:rPr>
              <a:t> - ETF</a:t>
            </a:r>
            <a:endParaRPr lang="ko-KR" altLang="en-US" sz="3300" dirty="0">
              <a:solidFill>
                <a:srgbClr val="92D050"/>
              </a:solidFill>
              <a:latin typeface="MontrealTS-Bold" panose="02000503020000020003" pitchFamily="50" charset="0"/>
              <a:cs typeface="Arial" pitchFamily="34" charset="0"/>
            </a:endParaRPr>
          </a:p>
        </p:txBody>
      </p:sp>
      <p:grpSp>
        <p:nvGrpSpPr>
          <p:cNvPr id="10" name="Group 9">
            <a:extLst>
              <a:ext uri="{FF2B5EF4-FFF2-40B4-BE49-F238E27FC236}">
                <a16:creationId xmlns:a16="http://schemas.microsoft.com/office/drawing/2014/main" id="{C801F71D-82F0-4E3C-AB42-35315C14ACBA}"/>
              </a:ext>
            </a:extLst>
          </p:cNvPr>
          <p:cNvGrpSpPr/>
          <p:nvPr/>
        </p:nvGrpSpPr>
        <p:grpSpPr>
          <a:xfrm>
            <a:off x="2087848" y="2930177"/>
            <a:ext cx="641921" cy="641921"/>
            <a:chOff x="2027611" y="2923430"/>
            <a:chExt cx="855895" cy="855895"/>
          </a:xfrm>
        </p:grpSpPr>
        <p:grpSp>
          <p:nvGrpSpPr>
            <p:cNvPr id="12" name="Group 11">
              <a:extLst>
                <a:ext uri="{FF2B5EF4-FFF2-40B4-BE49-F238E27FC236}">
                  <a16:creationId xmlns:a16="http://schemas.microsoft.com/office/drawing/2014/main" id="{89D4CE85-6E85-4797-BC05-9A57B0E364BE}"/>
                </a:ext>
              </a:extLst>
            </p:cNvPr>
            <p:cNvGrpSpPr/>
            <p:nvPr/>
          </p:nvGrpSpPr>
          <p:grpSpPr>
            <a:xfrm>
              <a:off x="2027611" y="2923430"/>
              <a:ext cx="855895" cy="855895"/>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13" name="Picture 12">
              <a:extLst>
                <a:ext uri="{FF2B5EF4-FFF2-40B4-BE49-F238E27FC236}">
                  <a16:creationId xmlns:a16="http://schemas.microsoft.com/office/drawing/2014/main" id="{81FE38E2-7143-4EAC-9A42-F241191C83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5961" y="3013447"/>
              <a:ext cx="506216" cy="409707"/>
            </a:xfrm>
            <a:prstGeom prst="rect">
              <a:avLst/>
            </a:prstGeom>
          </p:spPr>
        </p:pic>
      </p:grpSp>
      <p:sp>
        <p:nvSpPr>
          <p:cNvPr id="16" name="TextBox 15">
            <a:extLst>
              <a:ext uri="{FF2B5EF4-FFF2-40B4-BE49-F238E27FC236}">
                <a16:creationId xmlns:a16="http://schemas.microsoft.com/office/drawing/2014/main" id="{07FC145B-5F12-4AB3-B113-51D56255FCF0}"/>
              </a:ext>
            </a:extLst>
          </p:cNvPr>
          <p:cNvSpPr txBox="1"/>
          <p:nvPr/>
        </p:nvSpPr>
        <p:spPr>
          <a:xfrm>
            <a:off x="508478" y="995328"/>
            <a:ext cx="745871" cy="600164"/>
          </a:xfrm>
          <a:prstGeom prst="rect">
            <a:avLst/>
          </a:prstGeom>
          <a:noFill/>
        </p:spPr>
        <p:txBody>
          <a:bodyPr wrap="square" rtlCol="0">
            <a:spAutoFit/>
          </a:bodyPr>
          <a:lstStyle/>
          <a:p>
            <a:r>
              <a:rPr lang="en-US" altLang="ko-KR" sz="3300" dirty="0">
                <a:solidFill>
                  <a:srgbClr val="92D050"/>
                </a:solidFill>
                <a:latin typeface="MontrealTS-Bold" panose="02000503020000020003" pitchFamily="50" charset="0"/>
                <a:cs typeface="Arial" pitchFamily="34" charset="0"/>
              </a:rPr>
              <a:t>29 </a:t>
            </a:r>
            <a:endParaRPr lang="ko-KR" altLang="en-US" sz="3300"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25523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55" y="435117"/>
            <a:ext cx="8413749" cy="552457"/>
          </a:xfrm>
        </p:spPr>
        <p:txBody>
          <a:bodyPr/>
          <a:lstStyle/>
          <a:p>
            <a:r>
              <a:rPr lang="en-US" dirty="0">
                <a:solidFill>
                  <a:srgbClr val="92D050"/>
                </a:solidFill>
              </a:rPr>
              <a:t>REKOMANDIME</a:t>
            </a:r>
          </a:p>
        </p:txBody>
      </p:sp>
      <p:sp>
        <p:nvSpPr>
          <p:cNvPr id="3" name="Text Placeholder 2"/>
          <p:cNvSpPr>
            <a:spLocks noGrp="1"/>
          </p:cNvSpPr>
          <p:nvPr>
            <p:ph type="body" sz="quarter" idx="10"/>
          </p:nvPr>
        </p:nvSpPr>
        <p:spPr>
          <a:xfrm>
            <a:off x="694754" y="1203324"/>
            <a:ext cx="8413750" cy="3240633"/>
          </a:xfrm>
        </p:spPr>
        <p:txBody>
          <a:bodyPr>
            <a:normAutofit fontScale="92500"/>
          </a:bodyPr>
          <a:lstStyle/>
          <a:p>
            <a:pPr marL="285750" lvl="0" indent="-285750">
              <a:buFont typeface="Arial" panose="020B0604020202020204" pitchFamily="34" charset="0"/>
              <a:buChar char="•"/>
            </a:pPr>
            <a:r>
              <a:rPr lang="en-GB" dirty="0" err="1"/>
              <a:t>RregullIimi</a:t>
            </a:r>
            <a:r>
              <a:rPr lang="en-GB" dirty="0"/>
              <a:t> </a:t>
            </a:r>
            <a:r>
              <a:rPr lang="en-GB" dirty="0" err="1"/>
              <a:t>i</a:t>
            </a:r>
            <a:r>
              <a:rPr lang="en-GB" dirty="0"/>
              <a:t> </a:t>
            </a:r>
            <a:r>
              <a:rPr lang="en-GB" dirty="0" err="1"/>
              <a:t>politikave</a:t>
            </a:r>
            <a:r>
              <a:rPr lang="en-GB" dirty="0"/>
              <a:t> </a:t>
            </a:r>
            <a:r>
              <a:rPr lang="en-GB" dirty="0" err="1"/>
              <a:t>të</a:t>
            </a:r>
            <a:r>
              <a:rPr lang="en-GB" dirty="0"/>
              <a:t> </a:t>
            </a:r>
            <a:r>
              <a:rPr lang="en-GB" dirty="0" err="1"/>
              <a:t>arsimit</a:t>
            </a:r>
            <a:r>
              <a:rPr lang="en-GB" dirty="0"/>
              <a:t> </a:t>
            </a:r>
            <a:r>
              <a:rPr lang="en-GB" dirty="0" err="1"/>
              <a:t>në</a:t>
            </a:r>
            <a:r>
              <a:rPr lang="en-GB" dirty="0"/>
              <a:t> </a:t>
            </a:r>
            <a:r>
              <a:rPr lang="en-GB" dirty="0" err="1"/>
              <a:t>përputhje</a:t>
            </a:r>
            <a:r>
              <a:rPr lang="en-GB" dirty="0"/>
              <a:t> me </a:t>
            </a:r>
            <a:r>
              <a:rPr lang="en-GB" dirty="0" err="1"/>
              <a:t>Agjendën</a:t>
            </a:r>
            <a:r>
              <a:rPr lang="en-GB" dirty="0"/>
              <a:t> </a:t>
            </a:r>
            <a:r>
              <a:rPr lang="en-GB" dirty="0" err="1"/>
              <a:t>Digjitale</a:t>
            </a:r>
            <a:r>
              <a:rPr lang="en-GB" dirty="0"/>
              <a:t> </a:t>
            </a:r>
            <a:r>
              <a:rPr lang="en-GB" dirty="0" err="1"/>
              <a:t>të</a:t>
            </a:r>
            <a:r>
              <a:rPr lang="en-GB" dirty="0"/>
              <a:t> BE-</a:t>
            </a:r>
            <a:r>
              <a:rPr lang="en-GB" dirty="0" err="1"/>
              <a:t>së</a:t>
            </a:r>
            <a:endParaRPr lang="en-GB" dirty="0"/>
          </a:p>
          <a:p>
            <a:pPr marL="285750" lvl="0" indent="-285750">
              <a:buFont typeface="Arial" panose="020B0604020202020204" pitchFamily="34" charset="0"/>
              <a:buChar char="•"/>
            </a:pPr>
            <a:r>
              <a:rPr lang="en-GB" b="1" dirty="0" err="1">
                <a:solidFill>
                  <a:srgbClr val="92D050"/>
                </a:solidFill>
              </a:rPr>
              <a:t>Fokus</a:t>
            </a:r>
            <a:r>
              <a:rPr lang="en-GB" dirty="0"/>
              <a:t> </a:t>
            </a:r>
            <a:r>
              <a:rPr lang="en-GB" dirty="0" err="1"/>
              <a:t>mbi</a:t>
            </a:r>
            <a:r>
              <a:rPr lang="en-GB" dirty="0"/>
              <a:t> </a:t>
            </a:r>
            <a:r>
              <a:rPr lang="en-GB" dirty="0" err="1"/>
              <a:t>politika</a:t>
            </a:r>
            <a:r>
              <a:rPr lang="en-GB" dirty="0"/>
              <a:t> </a:t>
            </a:r>
            <a:r>
              <a:rPr lang="en-GB" dirty="0" err="1"/>
              <a:t>specifike</a:t>
            </a:r>
            <a:r>
              <a:rPr lang="en-GB" dirty="0"/>
              <a:t> </a:t>
            </a:r>
            <a:r>
              <a:rPr lang="en-GB" dirty="0" err="1"/>
              <a:t>për</a:t>
            </a:r>
            <a:r>
              <a:rPr lang="en-GB" dirty="0"/>
              <a:t> </a:t>
            </a:r>
            <a:r>
              <a:rPr lang="en-GB" dirty="0" err="1"/>
              <a:t>aftësitë</a:t>
            </a:r>
            <a:r>
              <a:rPr lang="en-GB" dirty="0"/>
              <a:t> </a:t>
            </a:r>
            <a:r>
              <a:rPr lang="en-GB" dirty="0" err="1"/>
              <a:t>digjitale</a:t>
            </a:r>
            <a:endParaRPr lang="en-GB" dirty="0"/>
          </a:p>
          <a:p>
            <a:pPr marL="285750" lvl="0" indent="-285750">
              <a:buFont typeface="Arial" panose="020B0604020202020204" pitchFamily="34" charset="0"/>
              <a:buChar char="•"/>
            </a:pPr>
            <a:r>
              <a:rPr lang="en-GB" dirty="0" err="1"/>
              <a:t>Monitorim</a:t>
            </a:r>
            <a:r>
              <a:rPr lang="en-GB" dirty="0"/>
              <a:t> </a:t>
            </a:r>
            <a:r>
              <a:rPr lang="en-GB" dirty="0" err="1"/>
              <a:t>i</a:t>
            </a:r>
            <a:r>
              <a:rPr lang="en-GB" dirty="0"/>
              <a:t> </a:t>
            </a:r>
            <a:r>
              <a:rPr lang="en-GB" dirty="0" err="1"/>
              <a:t>avancimit</a:t>
            </a:r>
            <a:r>
              <a:rPr lang="en-GB" dirty="0"/>
              <a:t> </a:t>
            </a:r>
            <a:r>
              <a:rPr lang="en-GB" dirty="0" err="1"/>
              <a:t>të</a:t>
            </a:r>
            <a:r>
              <a:rPr lang="en-GB" dirty="0"/>
              <a:t> </a:t>
            </a:r>
            <a:r>
              <a:rPr lang="en-GB" dirty="0" err="1"/>
              <a:t>aftësive</a:t>
            </a:r>
            <a:r>
              <a:rPr lang="en-GB" dirty="0"/>
              <a:t> </a:t>
            </a:r>
            <a:r>
              <a:rPr lang="en-GB" dirty="0" err="1"/>
              <a:t>dhe</a:t>
            </a:r>
            <a:r>
              <a:rPr lang="en-GB" dirty="0"/>
              <a:t> </a:t>
            </a:r>
            <a:r>
              <a:rPr lang="en-GB" dirty="0" err="1"/>
              <a:t>kompetencave</a:t>
            </a:r>
            <a:r>
              <a:rPr lang="en-GB" dirty="0"/>
              <a:t> </a:t>
            </a:r>
            <a:r>
              <a:rPr lang="en-GB" dirty="0" err="1"/>
              <a:t>digjitale</a:t>
            </a:r>
            <a:r>
              <a:rPr lang="en-GB" dirty="0"/>
              <a:t> </a:t>
            </a:r>
            <a:r>
              <a:rPr lang="en-GB" dirty="0" err="1"/>
              <a:t>dhe</a:t>
            </a:r>
            <a:r>
              <a:rPr lang="en-GB" dirty="0"/>
              <a:t> </a:t>
            </a:r>
            <a:r>
              <a:rPr lang="en-GB" dirty="0" err="1"/>
              <a:t>të</a:t>
            </a:r>
            <a:r>
              <a:rPr lang="en-GB" dirty="0"/>
              <a:t> </a:t>
            </a: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r>
              <a:rPr lang="en-GB" dirty="0" err="1"/>
              <a:t>në</a:t>
            </a:r>
            <a:r>
              <a:rPr lang="en-GB" dirty="0"/>
              <a:t> </a:t>
            </a:r>
            <a:r>
              <a:rPr lang="en-GB" dirty="0" err="1"/>
              <a:t>shkollat</a:t>
            </a:r>
            <a:r>
              <a:rPr lang="en-GB" dirty="0"/>
              <a:t> AAP </a:t>
            </a:r>
          </a:p>
          <a:p>
            <a:pPr marL="285750" lvl="0" indent="-285750">
              <a:buFont typeface="Arial" panose="020B0604020202020204" pitchFamily="34" charset="0"/>
              <a:buChar char="•"/>
            </a:pPr>
            <a:r>
              <a:rPr lang="en-GB" dirty="0" err="1"/>
              <a:t>Kërkon</a:t>
            </a:r>
            <a:r>
              <a:rPr lang="en-GB" dirty="0"/>
              <a:t> </a:t>
            </a:r>
            <a:r>
              <a:rPr lang="en-GB" b="1" dirty="0" err="1"/>
              <a:t>certifikim</a:t>
            </a:r>
            <a:r>
              <a:rPr lang="en-GB" dirty="0"/>
              <a:t> </a:t>
            </a:r>
            <a:r>
              <a:rPr lang="en-GB" dirty="0" err="1"/>
              <a:t>dhe</a:t>
            </a:r>
            <a:r>
              <a:rPr lang="en-GB" dirty="0"/>
              <a:t> </a:t>
            </a:r>
            <a:r>
              <a:rPr lang="en-GB" b="1" dirty="0" err="1"/>
              <a:t>korniza</a:t>
            </a:r>
            <a:r>
              <a:rPr lang="en-GB" b="1" dirty="0"/>
              <a:t> </a:t>
            </a:r>
            <a:r>
              <a:rPr lang="en-GB" b="1" dirty="0" err="1"/>
              <a:t>për</a:t>
            </a:r>
            <a:r>
              <a:rPr lang="en-GB" b="1" dirty="0"/>
              <a:t> </a:t>
            </a:r>
            <a:r>
              <a:rPr lang="en-GB" b="1" dirty="0" err="1"/>
              <a:t>kualifikime</a:t>
            </a:r>
            <a:r>
              <a:rPr lang="en-GB" b="1" dirty="0"/>
              <a:t> </a:t>
            </a:r>
            <a:r>
              <a:rPr lang="en-GB" dirty="0" err="1"/>
              <a:t>për</a:t>
            </a:r>
            <a:r>
              <a:rPr lang="en-GB" dirty="0"/>
              <a:t> </a:t>
            </a:r>
            <a:r>
              <a:rPr lang="en-GB" dirty="0" err="1"/>
              <a:t>aftësitë</a:t>
            </a:r>
            <a:r>
              <a:rPr lang="en-GB" dirty="0"/>
              <a:t> </a:t>
            </a:r>
            <a:r>
              <a:rPr lang="en-GB" dirty="0" err="1"/>
              <a:t>digjitale</a:t>
            </a:r>
            <a:r>
              <a:rPr lang="en-GB" dirty="0"/>
              <a:t> </a:t>
            </a:r>
          </a:p>
          <a:p>
            <a:pPr marL="285750" lvl="0" indent="-285750">
              <a:buFont typeface="Arial" panose="020B0604020202020204" pitchFamily="34" charset="0"/>
              <a:buChar char="•"/>
            </a:pPr>
            <a:r>
              <a:rPr lang="en-GB" dirty="0" err="1"/>
              <a:t>Investime</a:t>
            </a:r>
            <a:r>
              <a:rPr lang="en-GB" dirty="0"/>
              <a:t> </a:t>
            </a:r>
            <a:r>
              <a:rPr lang="en-GB" dirty="0" err="1"/>
              <a:t>në</a:t>
            </a:r>
            <a:r>
              <a:rPr lang="en-GB" dirty="0"/>
              <a:t> </a:t>
            </a:r>
            <a:r>
              <a:rPr lang="en-GB" dirty="0" err="1"/>
              <a:t>zhvillimin</a:t>
            </a:r>
            <a:r>
              <a:rPr lang="en-GB" dirty="0"/>
              <a:t> e </a:t>
            </a:r>
            <a:r>
              <a:rPr lang="en-GB" b="1" dirty="0" err="1"/>
              <a:t>aftësive</a:t>
            </a:r>
            <a:r>
              <a:rPr lang="en-GB" b="1" dirty="0"/>
              <a:t> </a:t>
            </a:r>
            <a:r>
              <a:rPr lang="en-GB" b="1" dirty="0" err="1"/>
              <a:t>digjitale</a:t>
            </a:r>
            <a:r>
              <a:rPr lang="en-GB" b="1" dirty="0"/>
              <a:t> </a:t>
            </a:r>
          </a:p>
          <a:p>
            <a:pPr marL="285750" lvl="0" indent="-285750">
              <a:buFont typeface="Arial" panose="020B0604020202020204" pitchFamily="34" charset="0"/>
              <a:buChar char="•"/>
            </a:pPr>
            <a:r>
              <a:rPr lang="en-GB" dirty="0" err="1"/>
              <a:t>Shfrytëzim</a:t>
            </a:r>
            <a:r>
              <a:rPr lang="en-GB" dirty="0"/>
              <a:t> </a:t>
            </a:r>
            <a:r>
              <a:rPr lang="en-GB" dirty="0" err="1"/>
              <a:t>i</a:t>
            </a:r>
            <a:r>
              <a:rPr lang="en-GB" dirty="0"/>
              <a:t> </a:t>
            </a:r>
            <a:r>
              <a:rPr lang="en-GB" dirty="0" err="1"/>
              <a:t>potencialit</a:t>
            </a:r>
            <a:r>
              <a:rPr lang="en-GB" dirty="0"/>
              <a:t> </a:t>
            </a:r>
            <a:r>
              <a:rPr lang="en-GB" dirty="0" err="1"/>
              <a:t>të</a:t>
            </a:r>
            <a:r>
              <a:rPr lang="en-GB" dirty="0"/>
              <a:t> </a:t>
            </a: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r>
              <a:rPr lang="en-GB" dirty="0" err="1"/>
              <a:t>dhe</a:t>
            </a:r>
            <a:r>
              <a:rPr lang="en-GB" dirty="0"/>
              <a:t> </a:t>
            </a:r>
            <a:r>
              <a:rPr lang="en-GB" dirty="0" err="1"/>
              <a:t>përfshirja</a:t>
            </a:r>
            <a:r>
              <a:rPr lang="en-GB" dirty="0"/>
              <a:t> e </a:t>
            </a:r>
            <a:r>
              <a:rPr lang="en-GB" dirty="0" err="1"/>
              <a:t>tij</a:t>
            </a:r>
            <a:r>
              <a:rPr lang="en-GB" dirty="0"/>
              <a:t> </a:t>
            </a:r>
            <a:r>
              <a:rPr lang="en-GB" dirty="0" err="1"/>
              <a:t>në</a:t>
            </a:r>
            <a:r>
              <a:rPr lang="en-GB" dirty="0"/>
              <a:t> </a:t>
            </a:r>
            <a:r>
              <a:rPr lang="en-GB" dirty="0" err="1"/>
              <a:t>strategjitë</a:t>
            </a:r>
            <a:r>
              <a:rPr lang="en-GB" dirty="0"/>
              <a:t> </a:t>
            </a:r>
            <a:r>
              <a:rPr lang="en-GB" dirty="0" err="1"/>
              <a:t>për</a:t>
            </a:r>
            <a:r>
              <a:rPr lang="en-GB" dirty="0"/>
              <a:t> </a:t>
            </a:r>
            <a:r>
              <a:rPr lang="en-GB" dirty="0" err="1"/>
              <a:t>arsim</a:t>
            </a:r>
            <a:endParaRPr lang="en-GB" dirty="0"/>
          </a:p>
          <a:p>
            <a:pPr marL="285750" lvl="0" indent="-285750">
              <a:buFont typeface="Arial" panose="020B0604020202020204" pitchFamily="34" charset="0"/>
              <a:buChar char="•"/>
            </a:pPr>
            <a:r>
              <a:rPr lang="en-GB" dirty="0" err="1"/>
              <a:t>Rritja</a:t>
            </a:r>
            <a:r>
              <a:rPr lang="en-GB" dirty="0"/>
              <a:t> e </a:t>
            </a:r>
            <a:r>
              <a:rPr lang="en-GB" dirty="0" err="1"/>
              <a:t>vetëdijës</a:t>
            </a:r>
            <a:r>
              <a:rPr lang="en-GB" dirty="0"/>
              <a:t> </a:t>
            </a:r>
            <a:r>
              <a:rPr lang="en-GB" dirty="0" err="1"/>
              <a:t>për</a:t>
            </a:r>
            <a:r>
              <a:rPr lang="en-GB" dirty="0"/>
              <a:t> </a:t>
            </a:r>
            <a:r>
              <a:rPr lang="en-GB" dirty="0" err="1"/>
              <a:t>aftësitë</a:t>
            </a:r>
            <a:r>
              <a:rPr lang="en-GB" dirty="0"/>
              <a:t> </a:t>
            </a:r>
            <a:r>
              <a:rPr lang="en-GB" dirty="0" err="1"/>
              <a:t>dhe</a:t>
            </a:r>
            <a:r>
              <a:rPr lang="en-GB" dirty="0"/>
              <a:t> </a:t>
            </a:r>
            <a:r>
              <a:rPr lang="en-GB" dirty="0" err="1"/>
              <a:t>kompetencat</a:t>
            </a:r>
            <a:r>
              <a:rPr lang="en-GB" dirty="0"/>
              <a:t> </a:t>
            </a:r>
            <a:r>
              <a:rPr lang="en-GB" dirty="0" err="1"/>
              <a:t>digjitale</a:t>
            </a:r>
            <a:r>
              <a:rPr lang="en-GB" dirty="0"/>
              <a:t> </a:t>
            </a:r>
            <a:r>
              <a:rPr lang="en-GB" dirty="0" err="1"/>
              <a:t>dhe</a:t>
            </a:r>
            <a:r>
              <a:rPr lang="en-GB" dirty="0"/>
              <a:t> </a:t>
            </a:r>
            <a:r>
              <a:rPr lang="en-GB" dirty="0" err="1"/>
              <a:t>për</a:t>
            </a:r>
            <a:r>
              <a:rPr lang="en-GB" dirty="0"/>
              <a:t> </a:t>
            </a: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p>
          <a:p>
            <a:pPr marL="285750" lvl="0" indent="-285750">
              <a:buFont typeface="Arial" panose="020B0604020202020204" pitchFamily="34" charset="0"/>
              <a:buChar char="•"/>
            </a:pPr>
            <a:r>
              <a:rPr lang="en-GB" dirty="0" err="1"/>
              <a:t>Përdorimi</a:t>
            </a:r>
            <a:r>
              <a:rPr lang="en-GB" dirty="0"/>
              <a:t> </a:t>
            </a:r>
            <a:r>
              <a:rPr lang="en-GB" dirty="0" err="1"/>
              <a:t>i</a:t>
            </a:r>
            <a:r>
              <a:rPr lang="en-GB" dirty="0"/>
              <a:t> </a:t>
            </a:r>
            <a:r>
              <a:rPr lang="en-GB" b="1" dirty="0">
                <a:solidFill>
                  <a:srgbClr val="92D050"/>
                </a:solidFill>
              </a:rPr>
              <a:t>SELFIE</a:t>
            </a:r>
            <a:r>
              <a:rPr lang="en-GB" dirty="0"/>
              <a:t> </a:t>
            </a:r>
            <a:r>
              <a:rPr lang="en-GB" dirty="0" err="1"/>
              <a:t>dhe</a:t>
            </a:r>
            <a:r>
              <a:rPr lang="en-GB" dirty="0"/>
              <a:t> </a:t>
            </a:r>
            <a:r>
              <a:rPr lang="en-GB" dirty="0" err="1"/>
              <a:t>vegla</a:t>
            </a:r>
            <a:r>
              <a:rPr lang="en-GB" dirty="0"/>
              <a:t> </a:t>
            </a:r>
            <a:r>
              <a:rPr lang="en-GB" dirty="0" err="1"/>
              <a:t>të</a:t>
            </a:r>
            <a:r>
              <a:rPr lang="en-GB" dirty="0"/>
              <a:t> </a:t>
            </a:r>
            <a:r>
              <a:rPr lang="en-GB" dirty="0" err="1"/>
              <a:t>tjera</a:t>
            </a:r>
            <a:r>
              <a:rPr lang="en-GB" dirty="0"/>
              <a:t> </a:t>
            </a:r>
            <a:r>
              <a:rPr lang="en-GB" dirty="0" err="1"/>
              <a:t>për</a:t>
            </a:r>
            <a:r>
              <a:rPr lang="en-GB" dirty="0"/>
              <a:t> </a:t>
            </a:r>
            <a:r>
              <a:rPr lang="en-GB" dirty="0" err="1"/>
              <a:t>aftësitë</a:t>
            </a:r>
            <a:r>
              <a:rPr lang="en-GB" dirty="0"/>
              <a:t> </a:t>
            </a:r>
            <a:r>
              <a:rPr lang="en-GB" dirty="0" err="1"/>
              <a:t>dhe</a:t>
            </a:r>
            <a:r>
              <a:rPr lang="en-GB" dirty="0"/>
              <a:t> </a:t>
            </a:r>
            <a:r>
              <a:rPr lang="en-GB" dirty="0" err="1"/>
              <a:t>kompetencat</a:t>
            </a:r>
            <a:r>
              <a:rPr lang="en-GB" dirty="0"/>
              <a:t> </a:t>
            </a:r>
            <a:r>
              <a:rPr lang="en-GB" dirty="0" err="1"/>
              <a:t>digjitale</a:t>
            </a:r>
            <a:r>
              <a:rPr lang="en-GB" dirty="0"/>
              <a:t> </a:t>
            </a:r>
            <a:r>
              <a:rPr lang="en-GB" dirty="0" err="1"/>
              <a:t>dhe</a:t>
            </a:r>
            <a:r>
              <a:rPr lang="en-GB" dirty="0"/>
              <a:t> </a:t>
            </a:r>
            <a:r>
              <a:rPr lang="en-GB" dirty="0" err="1"/>
              <a:t>për</a:t>
            </a:r>
            <a:r>
              <a:rPr lang="en-GB" dirty="0"/>
              <a:t> </a:t>
            </a:r>
            <a:r>
              <a:rPr lang="en-GB" dirty="0" err="1"/>
              <a:t>të</a:t>
            </a:r>
            <a:r>
              <a:rPr lang="en-GB" dirty="0"/>
              <a:t> </a:t>
            </a:r>
            <a:r>
              <a:rPr lang="en-GB" dirty="0" err="1"/>
              <a:t>nxënit</a:t>
            </a:r>
            <a:r>
              <a:rPr lang="en-GB" dirty="0"/>
              <a:t> </a:t>
            </a:r>
            <a:r>
              <a:rPr lang="en-GB" dirty="0" err="1"/>
              <a:t>digjital</a:t>
            </a:r>
            <a:r>
              <a:rPr lang="en-GB" dirty="0"/>
              <a:t> </a:t>
            </a:r>
            <a:r>
              <a:rPr lang="en-GB" dirty="0" err="1"/>
              <a:t>dhe</a:t>
            </a:r>
            <a:r>
              <a:rPr lang="en-GB" dirty="0"/>
              <a:t> online </a:t>
            </a:r>
          </a:p>
        </p:txBody>
      </p:sp>
      <p:sp>
        <p:nvSpPr>
          <p:cNvPr id="4" name="Slide Number Placeholder 3"/>
          <p:cNvSpPr>
            <a:spLocks noGrp="1"/>
          </p:cNvSpPr>
          <p:nvPr>
            <p:ph type="sldNum" sz="quarter" idx="11"/>
          </p:nvPr>
        </p:nvSpPr>
        <p:spPr/>
        <p:txBody>
          <a:bodyPr/>
          <a:lstStyle/>
          <a:p>
            <a:fld id="{BA7DDD0C-F7B3-44FD-8FF2-ED85422D685B}" type="slidenum">
              <a:rPr lang="en-GB" smtClean="0"/>
              <a:pPr/>
              <a:t>30</a:t>
            </a:fld>
            <a:endParaRPr lang="en-GB" dirty="0"/>
          </a:p>
        </p:txBody>
      </p:sp>
      <p:pic>
        <p:nvPicPr>
          <p:cNvPr id="6" name="Picture 5"/>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3419872" y="197282"/>
            <a:ext cx="506012" cy="542591"/>
          </a:xfrm>
          <a:prstGeom prst="rect">
            <a:avLst/>
          </a:prstGeom>
        </p:spPr>
      </p:pic>
    </p:spTree>
    <p:extLst>
      <p:ext uri="{BB962C8B-B14F-4D97-AF65-F5344CB8AC3E}">
        <p14:creationId xmlns:p14="http://schemas.microsoft.com/office/powerpoint/2010/main" val="3810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3E1E794F-A6C5-44DE-8815-2BA61E3F4D54}"/>
              </a:ext>
            </a:extLst>
          </p:cNvPr>
          <p:cNvSpPr>
            <a:spLocks noChangeAspect="1"/>
          </p:cNvSpPr>
          <p:nvPr/>
        </p:nvSpPr>
        <p:spPr>
          <a:xfrm>
            <a:off x="5433011" y="1279199"/>
            <a:ext cx="2743200" cy="2743200"/>
          </a:xfrm>
          <a:prstGeom prst="donut">
            <a:avLst>
              <a:gd name="adj" fmla="val 1842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5" name="Oval 4">
            <a:extLst>
              <a:ext uri="{FF2B5EF4-FFF2-40B4-BE49-F238E27FC236}">
                <a16:creationId xmlns:a16="http://schemas.microsoft.com/office/drawing/2014/main" id="{CA9E3297-3162-4F80-B283-DD2158B2F315}"/>
              </a:ext>
            </a:extLst>
          </p:cNvPr>
          <p:cNvSpPr>
            <a:spLocks noChangeAspect="1"/>
          </p:cNvSpPr>
          <p:nvPr/>
        </p:nvSpPr>
        <p:spPr>
          <a:xfrm>
            <a:off x="3928107" y="-220985"/>
            <a:ext cx="5829300" cy="58293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Oval 5">
            <a:extLst>
              <a:ext uri="{FF2B5EF4-FFF2-40B4-BE49-F238E27FC236}">
                <a16:creationId xmlns:a16="http://schemas.microsoft.com/office/drawing/2014/main" id="{0AB66D6F-1C78-4950-BBBE-65F21D8EA660}"/>
              </a:ext>
            </a:extLst>
          </p:cNvPr>
          <p:cNvSpPr>
            <a:spLocks noChangeAspect="1"/>
          </p:cNvSpPr>
          <p:nvPr/>
        </p:nvSpPr>
        <p:spPr>
          <a:xfrm>
            <a:off x="4956807" y="807715"/>
            <a:ext cx="3771900" cy="37719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Oval 6">
            <a:extLst>
              <a:ext uri="{FF2B5EF4-FFF2-40B4-BE49-F238E27FC236}">
                <a16:creationId xmlns:a16="http://schemas.microsoft.com/office/drawing/2014/main" id="{D7AD48AF-B517-45BA-901D-158FA203736C}"/>
              </a:ext>
            </a:extLst>
          </p:cNvPr>
          <p:cNvSpPr>
            <a:spLocks noChangeAspect="1"/>
          </p:cNvSpPr>
          <p:nvPr/>
        </p:nvSpPr>
        <p:spPr>
          <a:xfrm>
            <a:off x="4442457" y="293365"/>
            <a:ext cx="4800600" cy="4800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4" name="Oval 13">
            <a:extLst>
              <a:ext uri="{FF2B5EF4-FFF2-40B4-BE49-F238E27FC236}">
                <a16:creationId xmlns:a16="http://schemas.microsoft.com/office/drawing/2014/main" id="{C42B3602-3DD1-4DCB-B87C-84B8CB5DC35B}"/>
              </a:ext>
            </a:extLst>
          </p:cNvPr>
          <p:cNvSpPr/>
          <p:nvPr/>
        </p:nvSpPr>
        <p:spPr>
          <a:xfrm>
            <a:off x="6520827" y="365132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 name="Oval 14">
            <a:extLst>
              <a:ext uri="{FF2B5EF4-FFF2-40B4-BE49-F238E27FC236}">
                <a16:creationId xmlns:a16="http://schemas.microsoft.com/office/drawing/2014/main" id="{8AA556F3-3961-45CF-9E81-95A174AB8D1E}"/>
              </a:ext>
            </a:extLst>
          </p:cNvPr>
          <p:cNvSpPr/>
          <p:nvPr/>
        </p:nvSpPr>
        <p:spPr>
          <a:xfrm>
            <a:off x="5399403"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 name="Oval 15">
            <a:extLst>
              <a:ext uri="{FF2B5EF4-FFF2-40B4-BE49-F238E27FC236}">
                <a16:creationId xmlns:a16="http://schemas.microsoft.com/office/drawing/2014/main" id="{3417E6A6-76A2-42C2-9A7C-DF85054B3BE3}"/>
              </a:ext>
            </a:extLst>
          </p:cNvPr>
          <p:cNvSpPr/>
          <p:nvPr/>
        </p:nvSpPr>
        <p:spPr>
          <a:xfrm>
            <a:off x="7645189"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Oval 16">
            <a:extLst>
              <a:ext uri="{FF2B5EF4-FFF2-40B4-BE49-F238E27FC236}">
                <a16:creationId xmlns:a16="http://schemas.microsoft.com/office/drawing/2014/main" id="{53980D4A-0869-4B1D-9450-D0D4B73360AB}"/>
              </a:ext>
            </a:extLst>
          </p:cNvPr>
          <p:cNvSpPr/>
          <p:nvPr/>
        </p:nvSpPr>
        <p:spPr>
          <a:xfrm>
            <a:off x="6520827" y="1166679"/>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 name="Oval 17">
            <a:extLst>
              <a:ext uri="{FF2B5EF4-FFF2-40B4-BE49-F238E27FC236}">
                <a16:creationId xmlns:a16="http://schemas.microsoft.com/office/drawing/2014/main" id="{F07C0A7F-6994-47AC-84F5-126CDAF0F73C}"/>
              </a:ext>
            </a:extLst>
          </p:cNvPr>
          <p:cNvSpPr/>
          <p:nvPr/>
        </p:nvSpPr>
        <p:spPr>
          <a:xfrm>
            <a:off x="5399403"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 name="Oval 18">
            <a:extLst>
              <a:ext uri="{FF2B5EF4-FFF2-40B4-BE49-F238E27FC236}">
                <a16:creationId xmlns:a16="http://schemas.microsoft.com/office/drawing/2014/main" id="{D191EF4A-3425-4768-8BE1-0D5CE576D108}"/>
              </a:ext>
            </a:extLst>
          </p:cNvPr>
          <p:cNvSpPr/>
          <p:nvPr/>
        </p:nvSpPr>
        <p:spPr>
          <a:xfrm>
            <a:off x="7645189"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62250" y="544095"/>
            <a:ext cx="1999265" cy="323165"/>
          </a:xfrm>
          <a:prstGeom prst="rect">
            <a:avLst/>
          </a:prstGeom>
          <a:noFill/>
        </p:spPr>
        <p:txBody>
          <a:bodyPr wrap="none" rtlCol="0">
            <a:spAutoFit/>
          </a:bodyPr>
          <a:lstStyle/>
          <a:p>
            <a:pPr algn="r"/>
            <a:r>
              <a:rPr lang="en-US" altLang="ko-KR" sz="1500" b="1" dirty="0" err="1">
                <a:solidFill>
                  <a:schemeClr val="bg1"/>
                </a:solidFill>
                <a:cs typeface="Arial" pitchFamily="34" charset="0"/>
              </a:rPr>
              <a:t>Pyetje</a:t>
            </a:r>
            <a:r>
              <a:rPr lang="en-US" altLang="ko-KR" sz="1500" b="1" dirty="0">
                <a:solidFill>
                  <a:schemeClr val="bg1"/>
                </a:solidFill>
                <a:cs typeface="Arial" pitchFamily="34" charset="0"/>
              </a:rPr>
              <a:t> </a:t>
            </a:r>
            <a:r>
              <a:rPr lang="en-US" altLang="ko-KR" sz="1500" b="1" dirty="0" err="1">
                <a:solidFill>
                  <a:schemeClr val="bg1"/>
                </a:solidFill>
                <a:cs typeface="Arial" pitchFamily="34" charset="0"/>
              </a:rPr>
              <a:t>dhe</a:t>
            </a:r>
            <a:r>
              <a:rPr lang="en-US" altLang="ko-KR" sz="1500" b="1" dirty="0">
                <a:solidFill>
                  <a:schemeClr val="bg1"/>
                </a:solidFill>
                <a:cs typeface="Arial" pitchFamily="34" charset="0"/>
              </a:rPr>
              <a:t> </a:t>
            </a:r>
            <a:r>
              <a:rPr lang="en-US" altLang="ko-KR" sz="1500" b="1" dirty="0" err="1">
                <a:solidFill>
                  <a:schemeClr val="bg1"/>
                </a:solidFill>
                <a:cs typeface="Arial" pitchFamily="34" charset="0"/>
              </a:rPr>
              <a:t>përgjigje</a:t>
            </a:r>
            <a:endParaRPr lang="ko-KR" altLang="en-US" sz="1500" b="1" dirty="0">
              <a:solidFill>
                <a:schemeClr val="bg1"/>
              </a:solidFill>
              <a:cs typeface="Arial" pitchFamily="34" charset="0"/>
            </a:endParaRPr>
          </a:p>
        </p:txBody>
      </p:sp>
      <p:sp>
        <p:nvSpPr>
          <p:cNvPr id="89" name="TextBox 88">
            <a:extLst>
              <a:ext uri="{FF2B5EF4-FFF2-40B4-BE49-F238E27FC236}">
                <a16:creationId xmlns:a16="http://schemas.microsoft.com/office/drawing/2014/main" id="{EE93515D-D424-40C0-9CEC-61A4736B9A83}"/>
              </a:ext>
            </a:extLst>
          </p:cNvPr>
          <p:cNvSpPr txBox="1"/>
          <p:nvPr/>
        </p:nvSpPr>
        <p:spPr>
          <a:xfrm>
            <a:off x="1238140" y="1706988"/>
            <a:ext cx="2676330" cy="1015663"/>
          </a:xfrm>
          <a:prstGeom prst="rect">
            <a:avLst/>
          </a:prstGeom>
          <a:noFill/>
        </p:spPr>
        <p:txBody>
          <a:bodyPr wrap="square" rtlCol="0" anchor="ctr">
            <a:spAutoFit/>
          </a:bodyPr>
          <a:lstStyle/>
          <a:p>
            <a:r>
              <a:rPr lang="en-GB" altLang="ko-KR" sz="3000" b="1" dirty="0" err="1">
                <a:solidFill>
                  <a:schemeClr val="bg1"/>
                </a:solidFill>
                <a:latin typeface="MontrealTS-Bold" panose="02000503020000020003" pitchFamily="50" charset="0"/>
                <a:cs typeface="Arial" pitchFamily="34" charset="0"/>
              </a:rPr>
              <a:t>Parashtroni</a:t>
            </a:r>
            <a:r>
              <a:rPr lang="en-GB" altLang="ko-KR" sz="3000" b="1" dirty="0">
                <a:solidFill>
                  <a:schemeClr val="bg1"/>
                </a:solidFill>
                <a:latin typeface="MontrealTS-Bold" panose="02000503020000020003" pitchFamily="50" charset="0"/>
                <a:cs typeface="Arial" pitchFamily="34" charset="0"/>
              </a:rPr>
              <a:t> </a:t>
            </a:r>
            <a:r>
              <a:rPr lang="en-GB" altLang="ko-KR" sz="3000" b="1" dirty="0" err="1">
                <a:solidFill>
                  <a:schemeClr val="bg1"/>
                </a:solidFill>
                <a:latin typeface="MontrealTS-Bold" panose="02000503020000020003" pitchFamily="50" charset="0"/>
                <a:cs typeface="Arial" pitchFamily="34" charset="0"/>
              </a:rPr>
              <a:t>pyetje</a:t>
            </a:r>
            <a:r>
              <a:rPr lang="en-GB" altLang="ko-KR" sz="3000" b="1" dirty="0">
                <a:solidFill>
                  <a:schemeClr val="bg1"/>
                </a:solidFill>
                <a:latin typeface="MontrealTS-Bold" panose="02000503020000020003" pitchFamily="50" charset="0"/>
                <a:cs typeface="Arial" pitchFamily="34" charset="0"/>
              </a:rPr>
              <a:t> </a:t>
            </a:r>
            <a:r>
              <a:rPr lang="en-GB" altLang="ko-KR" sz="3000" b="1" dirty="0" err="1">
                <a:solidFill>
                  <a:schemeClr val="bg1"/>
                </a:solidFill>
                <a:latin typeface="MontrealTS-Bold" panose="02000503020000020003" pitchFamily="50" charset="0"/>
                <a:cs typeface="Arial" pitchFamily="34" charset="0"/>
              </a:rPr>
              <a:t>për</a:t>
            </a:r>
            <a:r>
              <a:rPr lang="en-GB" altLang="ko-KR" sz="3000" b="1" dirty="0">
                <a:solidFill>
                  <a:schemeClr val="bg1"/>
                </a:solidFill>
                <a:latin typeface="MontrealTS-Bold" panose="02000503020000020003" pitchFamily="50" charset="0"/>
                <a:cs typeface="Arial" pitchFamily="34" charset="0"/>
              </a:rPr>
              <a:t> </a:t>
            </a:r>
            <a:endParaRPr lang="ko-KR" altLang="en-US" sz="3000" b="1" dirty="0">
              <a:solidFill>
                <a:schemeClr val="bg1"/>
              </a:solidFill>
              <a:latin typeface="MontrealTS-Bold" panose="02000503020000020003" pitchFamily="50" charset="0"/>
              <a:cs typeface="Arial" pitchFamily="34" charset="0"/>
            </a:endParaRPr>
          </a:p>
        </p:txBody>
      </p:sp>
      <p:sp>
        <p:nvSpPr>
          <p:cNvPr id="90" name="TextBox 89">
            <a:extLst>
              <a:ext uri="{FF2B5EF4-FFF2-40B4-BE49-F238E27FC236}">
                <a16:creationId xmlns:a16="http://schemas.microsoft.com/office/drawing/2014/main" id="{C2247E34-57F6-4A81-9BD6-69520129D791}"/>
              </a:ext>
            </a:extLst>
          </p:cNvPr>
          <p:cNvSpPr txBox="1"/>
          <p:nvPr/>
        </p:nvSpPr>
        <p:spPr>
          <a:xfrm>
            <a:off x="1337837" y="3178100"/>
            <a:ext cx="2676329" cy="219291"/>
          </a:xfrm>
          <a:prstGeom prst="rect">
            <a:avLst/>
          </a:prstGeom>
          <a:noFill/>
        </p:spPr>
        <p:txBody>
          <a:bodyPr wrap="square" rtlCol="0" anchor="ctr">
            <a:spAutoFit/>
          </a:bodyPr>
          <a:lstStyle/>
          <a:p>
            <a:r>
              <a:rPr lang="en-GB" altLang="ko-KR" sz="825" dirty="0">
                <a:solidFill>
                  <a:schemeClr val="bg1"/>
                </a:solidFill>
                <a:cs typeface="Arial" pitchFamily="34" charset="0"/>
              </a:rPr>
              <a:t>Le </a:t>
            </a:r>
            <a:r>
              <a:rPr lang="en-GB" altLang="ko-KR" sz="825" dirty="0" err="1">
                <a:solidFill>
                  <a:schemeClr val="bg1"/>
                </a:solidFill>
                <a:cs typeface="Arial" pitchFamily="34" charset="0"/>
              </a:rPr>
              <a:t>të</a:t>
            </a:r>
            <a:r>
              <a:rPr lang="en-GB" altLang="ko-KR" sz="825" dirty="0">
                <a:solidFill>
                  <a:schemeClr val="bg1"/>
                </a:solidFill>
                <a:cs typeface="Arial" pitchFamily="34" charset="0"/>
              </a:rPr>
              <a:t> </a:t>
            </a:r>
            <a:r>
              <a:rPr lang="en-GB" altLang="ko-KR" sz="825" dirty="0" err="1">
                <a:solidFill>
                  <a:schemeClr val="bg1"/>
                </a:solidFill>
                <a:cs typeface="Arial" pitchFamily="34" charset="0"/>
              </a:rPr>
              <a:t>dëgjohet</a:t>
            </a:r>
            <a:r>
              <a:rPr lang="en-GB" altLang="ko-KR" sz="825" dirty="0">
                <a:solidFill>
                  <a:schemeClr val="bg1"/>
                </a:solidFill>
                <a:cs typeface="Arial" pitchFamily="34" charset="0"/>
              </a:rPr>
              <a:t> </a:t>
            </a:r>
            <a:r>
              <a:rPr lang="en-GB" altLang="ko-KR" sz="825" dirty="0" err="1">
                <a:solidFill>
                  <a:schemeClr val="bg1"/>
                </a:solidFill>
                <a:cs typeface="Arial" pitchFamily="34" charset="0"/>
              </a:rPr>
              <a:t>zëri</a:t>
            </a:r>
            <a:r>
              <a:rPr lang="en-GB" altLang="ko-KR" sz="825" dirty="0">
                <a:solidFill>
                  <a:schemeClr val="bg1"/>
                </a:solidFill>
                <a:cs typeface="Arial" pitchFamily="34" charset="0"/>
              </a:rPr>
              <a:t> </a:t>
            </a:r>
            <a:r>
              <a:rPr lang="en-GB" altLang="ko-KR" sz="825" dirty="0" err="1">
                <a:solidFill>
                  <a:schemeClr val="bg1"/>
                </a:solidFill>
                <a:cs typeface="Arial" pitchFamily="34" charset="0"/>
              </a:rPr>
              <a:t>yt</a:t>
            </a:r>
            <a:r>
              <a:rPr lang="en-GB" altLang="ko-KR" sz="825" dirty="0">
                <a:solidFill>
                  <a:schemeClr val="bg1"/>
                </a:solidFill>
                <a:cs typeface="Arial" pitchFamily="34" charset="0"/>
              </a:rPr>
              <a:t>.</a:t>
            </a:r>
            <a:r>
              <a:rPr lang="en-US" altLang="ko-KR" sz="825" dirty="0">
                <a:solidFill>
                  <a:schemeClr val="bg1"/>
                </a:solidFill>
                <a:cs typeface="Arial" pitchFamily="34" charset="0"/>
              </a:rPr>
              <a:t>.</a:t>
            </a:r>
            <a:endParaRPr lang="ko-KR" altLang="en-US" sz="825"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1293694" y="2748015"/>
            <a:ext cx="2676330" cy="369332"/>
          </a:xfrm>
          <a:prstGeom prst="rect">
            <a:avLst/>
          </a:prstGeom>
          <a:noFill/>
        </p:spPr>
        <p:txBody>
          <a:bodyPr wrap="square" rtlCol="0" anchor="ctr">
            <a:spAutoFit/>
          </a:bodyPr>
          <a:lstStyle/>
          <a:p>
            <a:r>
              <a:rPr lang="en-GB" dirty="0" err="1">
                <a:solidFill>
                  <a:schemeClr val="bg1"/>
                </a:solidFill>
              </a:rPr>
              <a:t>Driart</a:t>
            </a:r>
            <a:r>
              <a:rPr lang="en-GB" dirty="0">
                <a:solidFill>
                  <a:schemeClr val="bg1"/>
                </a:solidFill>
              </a:rPr>
              <a:t> </a:t>
            </a:r>
            <a:r>
              <a:rPr lang="en-GB" dirty="0" err="1">
                <a:solidFill>
                  <a:schemeClr val="bg1"/>
                </a:solidFill>
              </a:rPr>
              <a:t>Elshani</a:t>
            </a:r>
            <a:r>
              <a:rPr lang="en-GB" dirty="0">
                <a:solidFill>
                  <a:schemeClr val="bg1"/>
                </a:solidFill>
              </a:rPr>
              <a:t> </a:t>
            </a:r>
            <a:endParaRPr lang="ko-KR" altLang="en-US" sz="3000" dirty="0">
              <a:solidFill>
                <a:schemeClr val="bg1"/>
              </a:solidFill>
              <a:latin typeface="MontrealTS-Bold" panose="02000503020000020003" pitchFamily="50" charset="0"/>
            </a:endParaRPr>
          </a:p>
        </p:txBody>
      </p:sp>
      <p:sp>
        <p:nvSpPr>
          <p:cNvPr id="122" name="Freeform: Shape 121">
            <a:extLst>
              <a:ext uri="{FF2B5EF4-FFF2-40B4-BE49-F238E27FC236}">
                <a16:creationId xmlns:a16="http://schemas.microsoft.com/office/drawing/2014/main" id="{E3634F57-9573-4B68-9EA9-85AA6FAF025A}"/>
              </a:ext>
            </a:extLst>
          </p:cNvPr>
          <p:cNvSpPr/>
          <p:nvPr/>
        </p:nvSpPr>
        <p:spPr>
          <a:xfrm>
            <a:off x="6651620" y="1302479"/>
            <a:ext cx="377025" cy="355259"/>
          </a:xfrm>
          <a:custGeom>
            <a:avLst/>
            <a:gdLst>
              <a:gd name="connsiteX0" fmla="*/ 399787 w 558033"/>
              <a:gd name="connsiteY0" fmla="*/ 156760 h 533622"/>
              <a:gd name="connsiteX1" fmla="*/ 382827 w 558033"/>
              <a:gd name="connsiteY1" fmla="*/ 173720 h 533622"/>
              <a:gd name="connsiteX2" fmla="*/ 382827 w 558033"/>
              <a:gd name="connsiteY2" fmla="*/ 283208 h 533622"/>
              <a:gd name="connsiteX3" fmla="*/ 383028 w 558033"/>
              <a:gd name="connsiteY3" fmla="*/ 284205 h 533622"/>
              <a:gd name="connsiteX4" fmla="*/ 382827 w 558033"/>
              <a:gd name="connsiteY4" fmla="*/ 285201 h 533622"/>
              <a:gd name="connsiteX5" fmla="*/ 399787 w 558033"/>
              <a:gd name="connsiteY5" fmla="*/ 302161 h 533622"/>
              <a:gd name="connsiteX6" fmla="*/ 455000 w 558033"/>
              <a:gd name="connsiteY6" fmla="*/ 302161 h 533622"/>
              <a:gd name="connsiteX7" fmla="*/ 471960 w 558033"/>
              <a:gd name="connsiteY7" fmla="*/ 285201 h 533622"/>
              <a:gd name="connsiteX8" fmla="*/ 455000 w 558033"/>
              <a:gd name="connsiteY8" fmla="*/ 268241 h 533622"/>
              <a:gd name="connsiteX9" fmla="*/ 416747 w 558033"/>
              <a:gd name="connsiteY9" fmla="*/ 268241 h 533622"/>
              <a:gd name="connsiteX10" fmla="*/ 416747 w 558033"/>
              <a:gd name="connsiteY10" fmla="*/ 249183 h 533622"/>
              <a:gd name="connsiteX11" fmla="*/ 455000 w 558033"/>
              <a:gd name="connsiteY11" fmla="*/ 249183 h 533622"/>
              <a:gd name="connsiteX12" fmla="*/ 471960 w 558033"/>
              <a:gd name="connsiteY12" fmla="*/ 232223 h 533622"/>
              <a:gd name="connsiteX13" fmla="*/ 455000 w 558033"/>
              <a:gd name="connsiteY13" fmla="*/ 215263 h 533622"/>
              <a:gd name="connsiteX14" fmla="*/ 416747 w 558033"/>
              <a:gd name="connsiteY14" fmla="*/ 215263 h 533622"/>
              <a:gd name="connsiteX15" fmla="*/ 416747 w 558033"/>
              <a:gd name="connsiteY15" fmla="*/ 190680 h 533622"/>
              <a:gd name="connsiteX16" fmla="*/ 455000 w 558033"/>
              <a:gd name="connsiteY16" fmla="*/ 190680 h 533622"/>
              <a:gd name="connsiteX17" fmla="*/ 471960 w 558033"/>
              <a:gd name="connsiteY17" fmla="*/ 173720 h 533622"/>
              <a:gd name="connsiteX18" fmla="*/ 455000 w 558033"/>
              <a:gd name="connsiteY18" fmla="*/ 156760 h 533622"/>
              <a:gd name="connsiteX19" fmla="*/ 399788 w 558033"/>
              <a:gd name="connsiteY19" fmla="*/ 156760 h 533622"/>
              <a:gd name="connsiteX20" fmla="*/ 264989 w 558033"/>
              <a:gd name="connsiteY20" fmla="*/ 156760 h 533622"/>
              <a:gd name="connsiteX21" fmla="*/ 248029 w 558033"/>
              <a:gd name="connsiteY21" fmla="*/ 173720 h 533622"/>
              <a:gd name="connsiteX22" fmla="*/ 248029 w 558033"/>
              <a:gd name="connsiteY22" fmla="*/ 283208 h 533622"/>
              <a:gd name="connsiteX23" fmla="*/ 264989 w 558033"/>
              <a:gd name="connsiteY23" fmla="*/ 300169 h 533622"/>
              <a:gd name="connsiteX24" fmla="*/ 281949 w 558033"/>
              <a:gd name="connsiteY24" fmla="*/ 283208 h 533622"/>
              <a:gd name="connsiteX25" fmla="*/ 281949 w 558033"/>
              <a:gd name="connsiteY25" fmla="*/ 225254 h 533622"/>
              <a:gd name="connsiteX26" fmla="*/ 332951 w 558033"/>
              <a:gd name="connsiteY26" fmla="*/ 292667 h 533622"/>
              <a:gd name="connsiteX27" fmla="*/ 342333 w 558033"/>
              <a:gd name="connsiteY27" fmla="*/ 298613 h 533622"/>
              <a:gd name="connsiteX28" fmla="*/ 343447 w 558033"/>
              <a:gd name="connsiteY28" fmla="*/ 298994 h 533622"/>
              <a:gd name="connsiteX29" fmla="*/ 344532 w 558033"/>
              <a:gd name="connsiteY29" fmla="*/ 299213 h 533622"/>
              <a:gd name="connsiteX30" fmla="*/ 349266 w 558033"/>
              <a:gd name="connsiteY30" fmla="*/ 300169 h 533622"/>
              <a:gd name="connsiteX31" fmla="*/ 366227 w 558033"/>
              <a:gd name="connsiteY31" fmla="*/ 283208 h 533622"/>
              <a:gd name="connsiteX32" fmla="*/ 366227 w 558033"/>
              <a:gd name="connsiteY32" fmla="*/ 173720 h 533622"/>
              <a:gd name="connsiteX33" fmla="*/ 349266 w 558033"/>
              <a:gd name="connsiteY33" fmla="*/ 156760 h 533622"/>
              <a:gd name="connsiteX34" fmla="*/ 332306 w 558033"/>
              <a:gd name="connsiteY34" fmla="*/ 173720 h 533622"/>
              <a:gd name="connsiteX35" fmla="*/ 332306 w 558033"/>
              <a:gd name="connsiteY35" fmla="*/ 235594 h 533622"/>
              <a:gd name="connsiteX36" fmla="*/ 284027 w 558033"/>
              <a:gd name="connsiteY36" fmla="*/ 171779 h 533622"/>
              <a:gd name="connsiteX37" fmla="*/ 281021 w 558033"/>
              <a:gd name="connsiteY37" fmla="*/ 169122 h 533622"/>
              <a:gd name="connsiteX38" fmla="*/ 264989 w 558033"/>
              <a:gd name="connsiteY38" fmla="*/ 156760 h 533622"/>
              <a:gd name="connsiteX39" fmla="*/ 214632 w 558033"/>
              <a:gd name="connsiteY39" fmla="*/ 156760 h 533622"/>
              <a:gd name="connsiteX40" fmla="*/ 197672 w 558033"/>
              <a:gd name="connsiteY40" fmla="*/ 173720 h 533622"/>
              <a:gd name="connsiteX41" fmla="*/ 197672 w 558033"/>
              <a:gd name="connsiteY41" fmla="*/ 283208 h 533622"/>
              <a:gd name="connsiteX42" fmla="*/ 214632 w 558033"/>
              <a:gd name="connsiteY42" fmla="*/ 300169 h 533622"/>
              <a:gd name="connsiteX43" fmla="*/ 231592 w 558033"/>
              <a:gd name="connsiteY43" fmla="*/ 283208 h 533622"/>
              <a:gd name="connsiteX44" fmla="*/ 231592 w 558033"/>
              <a:gd name="connsiteY44" fmla="*/ 173720 h 533622"/>
              <a:gd name="connsiteX45" fmla="*/ 214632 w 558033"/>
              <a:gd name="connsiteY45" fmla="*/ 156760 h 533622"/>
              <a:gd name="connsiteX46" fmla="*/ 117154 w 558033"/>
              <a:gd name="connsiteY46" fmla="*/ 156760 h 533622"/>
              <a:gd name="connsiteX47" fmla="*/ 100194 w 558033"/>
              <a:gd name="connsiteY47" fmla="*/ 173720 h 533622"/>
              <a:gd name="connsiteX48" fmla="*/ 100194 w 558033"/>
              <a:gd name="connsiteY48" fmla="*/ 283208 h 533622"/>
              <a:gd name="connsiteX49" fmla="*/ 100395 w 558033"/>
              <a:gd name="connsiteY49" fmla="*/ 284205 h 533622"/>
              <a:gd name="connsiteX50" fmla="*/ 100194 w 558033"/>
              <a:gd name="connsiteY50" fmla="*/ 285200 h 533622"/>
              <a:gd name="connsiteX51" fmla="*/ 117154 w 558033"/>
              <a:gd name="connsiteY51" fmla="*/ 302161 h 533622"/>
              <a:gd name="connsiteX52" fmla="*/ 170864 w 558033"/>
              <a:gd name="connsiteY52" fmla="*/ 302161 h 533622"/>
              <a:gd name="connsiteX53" fmla="*/ 187825 w 558033"/>
              <a:gd name="connsiteY53" fmla="*/ 285200 h 533622"/>
              <a:gd name="connsiteX54" fmla="*/ 170864 w 558033"/>
              <a:gd name="connsiteY54" fmla="*/ 268240 h 533622"/>
              <a:gd name="connsiteX55" fmla="*/ 134114 w 558033"/>
              <a:gd name="connsiteY55" fmla="*/ 268240 h 533622"/>
              <a:gd name="connsiteX56" fmla="*/ 134114 w 558033"/>
              <a:gd name="connsiteY56" fmla="*/ 173720 h 533622"/>
              <a:gd name="connsiteX57" fmla="*/ 117154 w 558033"/>
              <a:gd name="connsiteY57" fmla="*/ 156760 h 533622"/>
              <a:gd name="connsiteX58" fmla="*/ 281580 w 558033"/>
              <a:gd name="connsiteY58" fmla="*/ 0 h 533622"/>
              <a:gd name="connsiteX59" fmla="*/ 557439 w 558033"/>
              <a:gd name="connsiteY59" fmla="*/ 182561 h 533622"/>
              <a:gd name="connsiteX60" fmla="*/ 558033 w 558033"/>
              <a:gd name="connsiteY60" fmla="*/ 187342 h 533622"/>
              <a:gd name="connsiteX61" fmla="*/ 558033 w 558033"/>
              <a:gd name="connsiteY61" fmla="*/ 269822 h 533622"/>
              <a:gd name="connsiteX62" fmla="*/ 557408 w 558033"/>
              <a:gd name="connsiteY62" fmla="*/ 274839 h 533622"/>
              <a:gd name="connsiteX63" fmla="*/ 480255 w 558033"/>
              <a:gd name="connsiteY63" fmla="*/ 390631 h 533622"/>
              <a:gd name="connsiteX64" fmla="*/ 257731 w 558033"/>
              <a:gd name="connsiteY64" fmla="*/ 527186 h 533622"/>
              <a:gd name="connsiteX65" fmla="*/ 249978 w 558033"/>
              <a:gd name="connsiteY65" fmla="*/ 455749 h 533622"/>
              <a:gd name="connsiteX66" fmla="*/ 0 w 558033"/>
              <a:gd name="connsiteY66" fmla="*/ 228639 h 533622"/>
              <a:gd name="connsiteX67" fmla="*/ 281580 w 558033"/>
              <a:gd name="connsiteY67" fmla="*/ 0 h 533622"/>
              <a:gd name="connsiteX0" fmla="*/ 399787 w 565176"/>
              <a:gd name="connsiteY0" fmla="*/ 156760 h 533622"/>
              <a:gd name="connsiteX1" fmla="*/ 382827 w 565176"/>
              <a:gd name="connsiteY1" fmla="*/ 173720 h 533622"/>
              <a:gd name="connsiteX2" fmla="*/ 382827 w 565176"/>
              <a:gd name="connsiteY2" fmla="*/ 283208 h 533622"/>
              <a:gd name="connsiteX3" fmla="*/ 383028 w 565176"/>
              <a:gd name="connsiteY3" fmla="*/ 284205 h 533622"/>
              <a:gd name="connsiteX4" fmla="*/ 382827 w 565176"/>
              <a:gd name="connsiteY4" fmla="*/ 285201 h 533622"/>
              <a:gd name="connsiteX5" fmla="*/ 399787 w 565176"/>
              <a:gd name="connsiteY5" fmla="*/ 302161 h 533622"/>
              <a:gd name="connsiteX6" fmla="*/ 455000 w 565176"/>
              <a:gd name="connsiteY6" fmla="*/ 302161 h 533622"/>
              <a:gd name="connsiteX7" fmla="*/ 471960 w 565176"/>
              <a:gd name="connsiteY7" fmla="*/ 285201 h 533622"/>
              <a:gd name="connsiteX8" fmla="*/ 455000 w 565176"/>
              <a:gd name="connsiteY8" fmla="*/ 268241 h 533622"/>
              <a:gd name="connsiteX9" fmla="*/ 416747 w 565176"/>
              <a:gd name="connsiteY9" fmla="*/ 268241 h 533622"/>
              <a:gd name="connsiteX10" fmla="*/ 416747 w 565176"/>
              <a:gd name="connsiteY10" fmla="*/ 249183 h 533622"/>
              <a:gd name="connsiteX11" fmla="*/ 455000 w 565176"/>
              <a:gd name="connsiteY11" fmla="*/ 249183 h 533622"/>
              <a:gd name="connsiteX12" fmla="*/ 471960 w 565176"/>
              <a:gd name="connsiteY12" fmla="*/ 232223 h 533622"/>
              <a:gd name="connsiteX13" fmla="*/ 455000 w 565176"/>
              <a:gd name="connsiteY13" fmla="*/ 215263 h 533622"/>
              <a:gd name="connsiteX14" fmla="*/ 416747 w 565176"/>
              <a:gd name="connsiteY14" fmla="*/ 215263 h 533622"/>
              <a:gd name="connsiteX15" fmla="*/ 416747 w 565176"/>
              <a:gd name="connsiteY15" fmla="*/ 190680 h 533622"/>
              <a:gd name="connsiteX16" fmla="*/ 455000 w 565176"/>
              <a:gd name="connsiteY16" fmla="*/ 190680 h 533622"/>
              <a:gd name="connsiteX17" fmla="*/ 471960 w 565176"/>
              <a:gd name="connsiteY17" fmla="*/ 173720 h 533622"/>
              <a:gd name="connsiteX18" fmla="*/ 455000 w 565176"/>
              <a:gd name="connsiteY18" fmla="*/ 156760 h 533622"/>
              <a:gd name="connsiteX19" fmla="*/ 399788 w 565176"/>
              <a:gd name="connsiteY19" fmla="*/ 156760 h 533622"/>
              <a:gd name="connsiteX20" fmla="*/ 399787 w 565176"/>
              <a:gd name="connsiteY20" fmla="*/ 156760 h 533622"/>
              <a:gd name="connsiteX21" fmla="*/ 264989 w 565176"/>
              <a:gd name="connsiteY21" fmla="*/ 156760 h 533622"/>
              <a:gd name="connsiteX22" fmla="*/ 248029 w 565176"/>
              <a:gd name="connsiteY22" fmla="*/ 173720 h 533622"/>
              <a:gd name="connsiteX23" fmla="*/ 248029 w 565176"/>
              <a:gd name="connsiteY23" fmla="*/ 283208 h 533622"/>
              <a:gd name="connsiteX24" fmla="*/ 264989 w 565176"/>
              <a:gd name="connsiteY24" fmla="*/ 300169 h 533622"/>
              <a:gd name="connsiteX25" fmla="*/ 281949 w 565176"/>
              <a:gd name="connsiteY25" fmla="*/ 283208 h 533622"/>
              <a:gd name="connsiteX26" fmla="*/ 281949 w 565176"/>
              <a:gd name="connsiteY26" fmla="*/ 225254 h 533622"/>
              <a:gd name="connsiteX27" fmla="*/ 332951 w 565176"/>
              <a:gd name="connsiteY27" fmla="*/ 292667 h 533622"/>
              <a:gd name="connsiteX28" fmla="*/ 342333 w 565176"/>
              <a:gd name="connsiteY28" fmla="*/ 298613 h 533622"/>
              <a:gd name="connsiteX29" fmla="*/ 343447 w 565176"/>
              <a:gd name="connsiteY29" fmla="*/ 298994 h 533622"/>
              <a:gd name="connsiteX30" fmla="*/ 344532 w 565176"/>
              <a:gd name="connsiteY30" fmla="*/ 299213 h 533622"/>
              <a:gd name="connsiteX31" fmla="*/ 349266 w 565176"/>
              <a:gd name="connsiteY31" fmla="*/ 300169 h 533622"/>
              <a:gd name="connsiteX32" fmla="*/ 366227 w 565176"/>
              <a:gd name="connsiteY32" fmla="*/ 283208 h 533622"/>
              <a:gd name="connsiteX33" fmla="*/ 366227 w 565176"/>
              <a:gd name="connsiteY33" fmla="*/ 173720 h 533622"/>
              <a:gd name="connsiteX34" fmla="*/ 349266 w 565176"/>
              <a:gd name="connsiteY34" fmla="*/ 156760 h 533622"/>
              <a:gd name="connsiteX35" fmla="*/ 332306 w 565176"/>
              <a:gd name="connsiteY35" fmla="*/ 173720 h 533622"/>
              <a:gd name="connsiteX36" fmla="*/ 332306 w 565176"/>
              <a:gd name="connsiteY36" fmla="*/ 235594 h 533622"/>
              <a:gd name="connsiteX37" fmla="*/ 284027 w 565176"/>
              <a:gd name="connsiteY37" fmla="*/ 171779 h 533622"/>
              <a:gd name="connsiteX38" fmla="*/ 281021 w 565176"/>
              <a:gd name="connsiteY38" fmla="*/ 169122 h 533622"/>
              <a:gd name="connsiteX39" fmla="*/ 264989 w 565176"/>
              <a:gd name="connsiteY39" fmla="*/ 156760 h 533622"/>
              <a:gd name="connsiteX40" fmla="*/ 214632 w 565176"/>
              <a:gd name="connsiteY40" fmla="*/ 156760 h 533622"/>
              <a:gd name="connsiteX41" fmla="*/ 197672 w 565176"/>
              <a:gd name="connsiteY41" fmla="*/ 173720 h 533622"/>
              <a:gd name="connsiteX42" fmla="*/ 197672 w 565176"/>
              <a:gd name="connsiteY42" fmla="*/ 283208 h 533622"/>
              <a:gd name="connsiteX43" fmla="*/ 214632 w 565176"/>
              <a:gd name="connsiteY43" fmla="*/ 300169 h 533622"/>
              <a:gd name="connsiteX44" fmla="*/ 231592 w 565176"/>
              <a:gd name="connsiteY44" fmla="*/ 283208 h 533622"/>
              <a:gd name="connsiteX45" fmla="*/ 231592 w 565176"/>
              <a:gd name="connsiteY45" fmla="*/ 173720 h 533622"/>
              <a:gd name="connsiteX46" fmla="*/ 214632 w 565176"/>
              <a:gd name="connsiteY46" fmla="*/ 156760 h 533622"/>
              <a:gd name="connsiteX47" fmla="*/ 117154 w 565176"/>
              <a:gd name="connsiteY47" fmla="*/ 156760 h 533622"/>
              <a:gd name="connsiteX48" fmla="*/ 100194 w 565176"/>
              <a:gd name="connsiteY48" fmla="*/ 173720 h 533622"/>
              <a:gd name="connsiteX49" fmla="*/ 100194 w 565176"/>
              <a:gd name="connsiteY49" fmla="*/ 283208 h 533622"/>
              <a:gd name="connsiteX50" fmla="*/ 100395 w 565176"/>
              <a:gd name="connsiteY50" fmla="*/ 284205 h 533622"/>
              <a:gd name="connsiteX51" fmla="*/ 100194 w 565176"/>
              <a:gd name="connsiteY51" fmla="*/ 285200 h 533622"/>
              <a:gd name="connsiteX52" fmla="*/ 117154 w 565176"/>
              <a:gd name="connsiteY52" fmla="*/ 302161 h 533622"/>
              <a:gd name="connsiteX53" fmla="*/ 170864 w 565176"/>
              <a:gd name="connsiteY53" fmla="*/ 302161 h 533622"/>
              <a:gd name="connsiteX54" fmla="*/ 187825 w 565176"/>
              <a:gd name="connsiteY54" fmla="*/ 285200 h 533622"/>
              <a:gd name="connsiteX55" fmla="*/ 170864 w 565176"/>
              <a:gd name="connsiteY55" fmla="*/ 268240 h 533622"/>
              <a:gd name="connsiteX56" fmla="*/ 134114 w 565176"/>
              <a:gd name="connsiteY56" fmla="*/ 268240 h 533622"/>
              <a:gd name="connsiteX57" fmla="*/ 134114 w 565176"/>
              <a:gd name="connsiteY57" fmla="*/ 173720 h 533622"/>
              <a:gd name="connsiteX58" fmla="*/ 117154 w 565176"/>
              <a:gd name="connsiteY58" fmla="*/ 156760 h 533622"/>
              <a:gd name="connsiteX59" fmla="*/ 281580 w 565176"/>
              <a:gd name="connsiteY59" fmla="*/ 0 h 533622"/>
              <a:gd name="connsiteX60" fmla="*/ 557439 w 565176"/>
              <a:gd name="connsiteY60" fmla="*/ 182561 h 533622"/>
              <a:gd name="connsiteX61" fmla="*/ 565176 w 565176"/>
              <a:gd name="connsiteY61" fmla="*/ 204689 h 533622"/>
              <a:gd name="connsiteX62" fmla="*/ 558033 w 565176"/>
              <a:gd name="connsiteY62" fmla="*/ 269822 h 533622"/>
              <a:gd name="connsiteX63" fmla="*/ 557408 w 565176"/>
              <a:gd name="connsiteY63" fmla="*/ 274839 h 533622"/>
              <a:gd name="connsiteX64" fmla="*/ 480255 w 565176"/>
              <a:gd name="connsiteY64" fmla="*/ 390631 h 533622"/>
              <a:gd name="connsiteX65" fmla="*/ 257731 w 565176"/>
              <a:gd name="connsiteY65" fmla="*/ 527186 h 533622"/>
              <a:gd name="connsiteX66" fmla="*/ 249978 w 565176"/>
              <a:gd name="connsiteY66" fmla="*/ 455749 h 533622"/>
              <a:gd name="connsiteX67" fmla="*/ 0 w 565176"/>
              <a:gd name="connsiteY67" fmla="*/ 228639 h 533622"/>
              <a:gd name="connsiteX68" fmla="*/ 281580 w 565176"/>
              <a:gd name="connsiteY68" fmla="*/ 0 h 533622"/>
              <a:gd name="connsiteX0" fmla="*/ 399787 w 567292"/>
              <a:gd name="connsiteY0" fmla="*/ 156760 h 533622"/>
              <a:gd name="connsiteX1" fmla="*/ 382827 w 567292"/>
              <a:gd name="connsiteY1" fmla="*/ 173720 h 533622"/>
              <a:gd name="connsiteX2" fmla="*/ 382827 w 567292"/>
              <a:gd name="connsiteY2" fmla="*/ 283208 h 533622"/>
              <a:gd name="connsiteX3" fmla="*/ 383028 w 567292"/>
              <a:gd name="connsiteY3" fmla="*/ 284205 h 533622"/>
              <a:gd name="connsiteX4" fmla="*/ 382827 w 567292"/>
              <a:gd name="connsiteY4" fmla="*/ 285201 h 533622"/>
              <a:gd name="connsiteX5" fmla="*/ 399787 w 567292"/>
              <a:gd name="connsiteY5" fmla="*/ 302161 h 533622"/>
              <a:gd name="connsiteX6" fmla="*/ 455000 w 567292"/>
              <a:gd name="connsiteY6" fmla="*/ 302161 h 533622"/>
              <a:gd name="connsiteX7" fmla="*/ 471960 w 567292"/>
              <a:gd name="connsiteY7" fmla="*/ 285201 h 533622"/>
              <a:gd name="connsiteX8" fmla="*/ 455000 w 567292"/>
              <a:gd name="connsiteY8" fmla="*/ 268241 h 533622"/>
              <a:gd name="connsiteX9" fmla="*/ 416747 w 567292"/>
              <a:gd name="connsiteY9" fmla="*/ 268241 h 533622"/>
              <a:gd name="connsiteX10" fmla="*/ 416747 w 567292"/>
              <a:gd name="connsiteY10" fmla="*/ 249183 h 533622"/>
              <a:gd name="connsiteX11" fmla="*/ 455000 w 567292"/>
              <a:gd name="connsiteY11" fmla="*/ 249183 h 533622"/>
              <a:gd name="connsiteX12" fmla="*/ 471960 w 567292"/>
              <a:gd name="connsiteY12" fmla="*/ 232223 h 533622"/>
              <a:gd name="connsiteX13" fmla="*/ 455000 w 567292"/>
              <a:gd name="connsiteY13" fmla="*/ 215263 h 533622"/>
              <a:gd name="connsiteX14" fmla="*/ 416747 w 567292"/>
              <a:gd name="connsiteY14" fmla="*/ 215263 h 533622"/>
              <a:gd name="connsiteX15" fmla="*/ 416747 w 567292"/>
              <a:gd name="connsiteY15" fmla="*/ 190680 h 533622"/>
              <a:gd name="connsiteX16" fmla="*/ 455000 w 567292"/>
              <a:gd name="connsiteY16" fmla="*/ 190680 h 533622"/>
              <a:gd name="connsiteX17" fmla="*/ 471960 w 567292"/>
              <a:gd name="connsiteY17" fmla="*/ 173720 h 533622"/>
              <a:gd name="connsiteX18" fmla="*/ 455000 w 567292"/>
              <a:gd name="connsiteY18" fmla="*/ 156760 h 533622"/>
              <a:gd name="connsiteX19" fmla="*/ 399788 w 567292"/>
              <a:gd name="connsiteY19" fmla="*/ 156760 h 533622"/>
              <a:gd name="connsiteX20" fmla="*/ 399787 w 567292"/>
              <a:gd name="connsiteY20" fmla="*/ 156760 h 533622"/>
              <a:gd name="connsiteX21" fmla="*/ 264989 w 567292"/>
              <a:gd name="connsiteY21" fmla="*/ 156760 h 533622"/>
              <a:gd name="connsiteX22" fmla="*/ 248029 w 567292"/>
              <a:gd name="connsiteY22" fmla="*/ 173720 h 533622"/>
              <a:gd name="connsiteX23" fmla="*/ 248029 w 567292"/>
              <a:gd name="connsiteY23" fmla="*/ 283208 h 533622"/>
              <a:gd name="connsiteX24" fmla="*/ 264989 w 567292"/>
              <a:gd name="connsiteY24" fmla="*/ 300169 h 533622"/>
              <a:gd name="connsiteX25" fmla="*/ 281949 w 567292"/>
              <a:gd name="connsiteY25" fmla="*/ 283208 h 533622"/>
              <a:gd name="connsiteX26" fmla="*/ 281949 w 567292"/>
              <a:gd name="connsiteY26" fmla="*/ 225254 h 533622"/>
              <a:gd name="connsiteX27" fmla="*/ 332951 w 567292"/>
              <a:gd name="connsiteY27" fmla="*/ 292667 h 533622"/>
              <a:gd name="connsiteX28" fmla="*/ 342333 w 567292"/>
              <a:gd name="connsiteY28" fmla="*/ 298613 h 533622"/>
              <a:gd name="connsiteX29" fmla="*/ 343447 w 567292"/>
              <a:gd name="connsiteY29" fmla="*/ 298994 h 533622"/>
              <a:gd name="connsiteX30" fmla="*/ 344532 w 567292"/>
              <a:gd name="connsiteY30" fmla="*/ 299213 h 533622"/>
              <a:gd name="connsiteX31" fmla="*/ 349266 w 567292"/>
              <a:gd name="connsiteY31" fmla="*/ 300169 h 533622"/>
              <a:gd name="connsiteX32" fmla="*/ 366227 w 567292"/>
              <a:gd name="connsiteY32" fmla="*/ 283208 h 533622"/>
              <a:gd name="connsiteX33" fmla="*/ 366227 w 567292"/>
              <a:gd name="connsiteY33" fmla="*/ 173720 h 533622"/>
              <a:gd name="connsiteX34" fmla="*/ 349266 w 567292"/>
              <a:gd name="connsiteY34" fmla="*/ 156760 h 533622"/>
              <a:gd name="connsiteX35" fmla="*/ 332306 w 567292"/>
              <a:gd name="connsiteY35" fmla="*/ 173720 h 533622"/>
              <a:gd name="connsiteX36" fmla="*/ 332306 w 567292"/>
              <a:gd name="connsiteY36" fmla="*/ 235594 h 533622"/>
              <a:gd name="connsiteX37" fmla="*/ 284027 w 567292"/>
              <a:gd name="connsiteY37" fmla="*/ 171779 h 533622"/>
              <a:gd name="connsiteX38" fmla="*/ 281021 w 567292"/>
              <a:gd name="connsiteY38" fmla="*/ 169122 h 533622"/>
              <a:gd name="connsiteX39" fmla="*/ 264989 w 567292"/>
              <a:gd name="connsiteY39" fmla="*/ 156760 h 533622"/>
              <a:gd name="connsiteX40" fmla="*/ 214632 w 567292"/>
              <a:gd name="connsiteY40" fmla="*/ 156760 h 533622"/>
              <a:gd name="connsiteX41" fmla="*/ 197672 w 567292"/>
              <a:gd name="connsiteY41" fmla="*/ 173720 h 533622"/>
              <a:gd name="connsiteX42" fmla="*/ 197672 w 567292"/>
              <a:gd name="connsiteY42" fmla="*/ 283208 h 533622"/>
              <a:gd name="connsiteX43" fmla="*/ 214632 w 567292"/>
              <a:gd name="connsiteY43" fmla="*/ 300169 h 533622"/>
              <a:gd name="connsiteX44" fmla="*/ 231592 w 567292"/>
              <a:gd name="connsiteY44" fmla="*/ 283208 h 533622"/>
              <a:gd name="connsiteX45" fmla="*/ 231592 w 567292"/>
              <a:gd name="connsiteY45" fmla="*/ 173720 h 533622"/>
              <a:gd name="connsiteX46" fmla="*/ 214632 w 567292"/>
              <a:gd name="connsiteY46" fmla="*/ 156760 h 533622"/>
              <a:gd name="connsiteX47" fmla="*/ 117154 w 567292"/>
              <a:gd name="connsiteY47" fmla="*/ 156760 h 533622"/>
              <a:gd name="connsiteX48" fmla="*/ 100194 w 567292"/>
              <a:gd name="connsiteY48" fmla="*/ 173720 h 533622"/>
              <a:gd name="connsiteX49" fmla="*/ 100194 w 567292"/>
              <a:gd name="connsiteY49" fmla="*/ 283208 h 533622"/>
              <a:gd name="connsiteX50" fmla="*/ 100395 w 567292"/>
              <a:gd name="connsiteY50" fmla="*/ 284205 h 533622"/>
              <a:gd name="connsiteX51" fmla="*/ 100194 w 567292"/>
              <a:gd name="connsiteY51" fmla="*/ 285200 h 533622"/>
              <a:gd name="connsiteX52" fmla="*/ 117154 w 567292"/>
              <a:gd name="connsiteY52" fmla="*/ 302161 h 533622"/>
              <a:gd name="connsiteX53" fmla="*/ 170864 w 567292"/>
              <a:gd name="connsiteY53" fmla="*/ 302161 h 533622"/>
              <a:gd name="connsiteX54" fmla="*/ 187825 w 567292"/>
              <a:gd name="connsiteY54" fmla="*/ 285200 h 533622"/>
              <a:gd name="connsiteX55" fmla="*/ 170864 w 567292"/>
              <a:gd name="connsiteY55" fmla="*/ 268240 h 533622"/>
              <a:gd name="connsiteX56" fmla="*/ 134114 w 567292"/>
              <a:gd name="connsiteY56" fmla="*/ 268240 h 533622"/>
              <a:gd name="connsiteX57" fmla="*/ 134114 w 567292"/>
              <a:gd name="connsiteY57" fmla="*/ 173720 h 533622"/>
              <a:gd name="connsiteX58" fmla="*/ 117154 w 567292"/>
              <a:gd name="connsiteY58" fmla="*/ 156760 h 533622"/>
              <a:gd name="connsiteX59" fmla="*/ 281580 w 567292"/>
              <a:gd name="connsiteY59" fmla="*/ 0 h 533622"/>
              <a:gd name="connsiteX60" fmla="*/ 557439 w 567292"/>
              <a:gd name="connsiteY60" fmla="*/ 182561 h 533622"/>
              <a:gd name="connsiteX61" fmla="*/ 565176 w 567292"/>
              <a:gd name="connsiteY61" fmla="*/ 204689 h 533622"/>
              <a:gd name="connsiteX62" fmla="*/ 558033 w 567292"/>
              <a:gd name="connsiteY62" fmla="*/ 269822 h 533622"/>
              <a:gd name="connsiteX63" fmla="*/ 557408 w 567292"/>
              <a:gd name="connsiteY63" fmla="*/ 274839 h 533622"/>
              <a:gd name="connsiteX64" fmla="*/ 480255 w 567292"/>
              <a:gd name="connsiteY64" fmla="*/ 390631 h 533622"/>
              <a:gd name="connsiteX65" fmla="*/ 257731 w 567292"/>
              <a:gd name="connsiteY65" fmla="*/ 527186 h 533622"/>
              <a:gd name="connsiteX66" fmla="*/ 249978 w 567292"/>
              <a:gd name="connsiteY66" fmla="*/ 455749 h 533622"/>
              <a:gd name="connsiteX67" fmla="*/ 0 w 567292"/>
              <a:gd name="connsiteY67" fmla="*/ 228639 h 533622"/>
              <a:gd name="connsiteX68" fmla="*/ 281580 w 567292"/>
              <a:gd name="connsiteY68" fmla="*/ 0 h 533622"/>
              <a:gd name="connsiteX0" fmla="*/ 399787 w 566610"/>
              <a:gd name="connsiteY0" fmla="*/ 156760 h 533622"/>
              <a:gd name="connsiteX1" fmla="*/ 382827 w 566610"/>
              <a:gd name="connsiteY1" fmla="*/ 173720 h 533622"/>
              <a:gd name="connsiteX2" fmla="*/ 382827 w 566610"/>
              <a:gd name="connsiteY2" fmla="*/ 283208 h 533622"/>
              <a:gd name="connsiteX3" fmla="*/ 383028 w 566610"/>
              <a:gd name="connsiteY3" fmla="*/ 284205 h 533622"/>
              <a:gd name="connsiteX4" fmla="*/ 382827 w 566610"/>
              <a:gd name="connsiteY4" fmla="*/ 285201 h 533622"/>
              <a:gd name="connsiteX5" fmla="*/ 399787 w 566610"/>
              <a:gd name="connsiteY5" fmla="*/ 302161 h 533622"/>
              <a:gd name="connsiteX6" fmla="*/ 455000 w 566610"/>
              <a:gd name="connsiteY6" fmla="*/ 302161 h 533622"/>
              <a:gd name="connsiteX7" fmla="*/ 471960 w 566610"/>
              <a:gd name="connsiteY7" fmla="*/ 285201 h 533622"/>
              <a:gd name="connsiteX8" fmla="*/ 455000 w 566610"/>
              <a:gd name="connsiteY8" fmla="*/ 268241 h 533622"/>
              <a:gd name="connsiteX9" fmla="*/ 416747 w 566610"/>
              <a:gd name="connsiteY9" fmla="*/ 268241 h 533622"/>
              <a:gd name="connsiteX10" fmla="*/ 416747 w 566610"/>
              <a:gd name="connsiteY10" fmla="*/ 249183 h 533622"/>
              <a:gd name="connsiteX11" fmla="*/ 455000 w 566610"/>
              <a:gd name="connsiteY11" fmla="*/ 249183 h 533622"/>
              <a:gd name="connsiteX12" fmla="*/ 471960 w 566610"/>
              <a:gd name="connsiteY12" fmla="*/ 232223 h 533622"/>
              <a:gd name="connsiteX13" fmla="*/ 455000 w 566610"/>
              <a:gd name="connsiteY13" fmla="*/ 215263 h 533622"/>
              <a:gd name="connsiteX14" fmla="*/ 416747 w 566610"/>
              <a:gd name="connsiteY14" fmla="*/ 215263 h 533622"/>
              <a:gd name="connsiteX15" fmla="*/ 416747 w 566610"/>
              <a:gd name="connsiteY15" fmla="*/ 190680 h 533622"/>
              <a:gd name="connsiteX16" fmla="*/ 455000 w 566610"/>
              <a:gd name="connsiteY16" fmla="*/ 190680 h 533622"/>
              <a:gd name="connsiteX17" fmla="*/ 471960 w 566610"/>
              <a:gd name="connsiteY17" fmla="*/ 173720 h 533622"/>
              <a:gd name="connsiteX18" fmla="*/ 455000 w 566610"/>
              <a:gd name="connsiteY18" fmla="*/ 156760 h 533622"/>
              <a:gd name="connsiteX19" fmla="*/ 399788 w 566610"/>
              <a:gd name="connsiteY19" fmla="*/ 156760 h 533622"/>
              <a:gd name="connsiteX20" fmla="*/ 399787 w 566610"/>
              <a:gd name="connsiteY20" fmla="*/ 156760 h 533622"/>
              <a:gd name="connsiteX21" fmla="*/ 264989 w 566610"/>
              <a:gd name="connsiteY21" fmla="*/ 156760 h 533622"/>
              <a:gd name="connsiteX22" fmla="*/ 248029 w 566610"/>
              <a:gd name="connsiteY22" fmla="*/ 173720 h 533622"/>
              <a:gd name="connsiteX23" fmla="*/ 248029 w 566610"/>
              <a:gd name="connsiteY23" fmla="*/ 283208 h 533622"/>
              <a:gd name="connsiteX24" fmla="*/ 264989 w 566610"/>
              <a:gd name="connsiteY24" fmla="*/ 300169 h 533622"/>
              <a:gd name="connsiteX25" fmla="*/ 281949 w 566610"/>
              <a:gd name="connsiteY25" fmla="*/ 283208 h 533622"/>
              <a:gd name="connsiteX26" fmla="*/ 281949 w 566610"/>
              <a:gd name="connsiteY26" fmla="*/ 225254 h 533622"/>
              <a:gd name="connsiteX27" fmla="*/ 332951 w 566610"/>
              <a:gd name="connsiteY27" fmla="*/ 292667 h 533622"/>
              <a:gd name="connsiteX28" fmla="*/ 342333 w 566610"/>
              <a:gd name="connsiteY28" fmla="*/ 298613 h 533622"/>
              <a:gd name="connsiteX29" fmla="*/ 343447 w 566610"/>
              <a:gd name="connsiteY29" fmla="*/ 298994 h 533622"/>
              <a:gd name="connsiteX30" fmla="*/ 344532 w 566610"/>
              <a:gd name="connsiteY30" fmla="*/ 299213 h 533622"/>
              <a:gd name="connsiteX31" fmla="*/ 349266 w 566610"/>
              <a:gd name="connsiteY31" fmla="*/ 300169 h 533622"/>
              <a:gd name="connsiteX32" fmla="*/ 366227 w 566610"/>
              <a:gd name="connsiteY32" fmla="*/ 283208 h 533622"/>
              <a:gd name="connsiteX33" fmla="*/ 366227 w 566610"/>
              <a:gd name="connsiteY33" fmla="*/ 173720 h 533622"/>
              <a:gd name="connsiteX34" fmla="*/ 349266 w 566610"/>
              <a:gd name="connsiteY34" fmla="*/ 156760 h 533622"/>
              <a:gd name="connsiteX35" fmla="*/ 332306 w 566610"/>
              <a:gd name="connsiteY35" fmla="*/ 173720 h 533622"/>
              <a:gd name="connsiteX36" fmla="*/ 332306 w 566610"/>
              <a:gd name="connsiteY36" fmla="*/ 235594 h 533622"/>
              <a:gd name="connsiteX37" fmla="*/ 284027 w 566610"/>
              <a:gd name="connsiteY37" fmla="*/ 171779 h 533622"/>
              <a:gd name="connsiteX38" fmla="*/ 281021 w 566610"/>
              <a:gd name="connsiteY38" fmla="*/ 169122 h 533622"/>
              <a:gd name="connsiteX39" fmla="*/ 264989 w 566610"/>
              <a:gd name="connsiteY39" fmla="*/ 156760 h 533622"/>
              <a:gd name="connsiteX40" fmla="*/ 214632 w 566610"/>
              <a:gd name="connsiteY40" fmla="*/ 156760 h 533622"/>
              <a:gd name="connsiteX41" fmla="*/ 197672 w 566610"/>
              <a:gd name="connsiteY41" fmla="*/ 173720 h 533622"/>
              <a:gd name="connsiteX42" fmla="*/ 197672 w 566610"/>
              <a:gd name="connsiteY42" fmla="*/ 283208 h 533622"/>
              <a:gd name="connsiteX43" fmla="*/ 214632 w 566610"/>
              <a:gd name="connsiteY43" fmla="*/ 300169 h 533622"/>
              <a:gd name="connsiteX44" fmla="*/ 231592 w 566610"/>
              <a:gd name="connsiteY44" fmla="*/ 283208 h 533622"/>
              <a:gd name="connsiteX45" fmla="*/ 231592 w 566610"/>
              <a:gd name="connsiteY45" fmla="*/ 173720 h 533622"/>
              <a:gd name="connsiteX46" fmla="*/ 214632 w 566610"/>
              <a:gd name="connsiteY46" fmla="*/ 156760 h 533622"/>
              <a:gd name="connsiteX47" fmla="*/ 117154 w 566610"/>
              <a:gd name="connsiteY47" fmla="*/ 156760 h 533622"/>
              <a:gd name="connsiteX48" fmla="*/ 100194 w 566610"/>
              <a:gd name="connsiteY48" fmla="*/ 173720 h 533622"/>
              <a:gd name="connsiteX49" fmla="*/ 100194 w 566610"/>
              <a:gd name="connsiteY49" fmla="*/ 283208 h 533622"/>
              <a:gd name="connsiteX50" fmla="*/ 100395 w 566610"/>
              <a:gd name="connsiteY50" fmla="*/ 284205 h 533622"/>
              <a:gd name="connsiteX51" fmla="*/ 100194 w 566610"/>
              <a:gd name="connsiteY51" fmla="*/ 285200 h 533622"/>
              <a:gd name="connsiteX52" fmla="*/ 117154 w 566610"/>
              <a:gd name="connsiteY52" fmla="*/ 302161 h 533622"/>
              <a:gd name="connsiteX53" fmla="*/ 170864 w 566610"/>
              <a:gd name="connsiteY53" fmla="*/ 302161 h 533622"/>
              <a:gd name="connsiteX54" fmla="*/ 187825 w 566610"/>
              <a:gd name="connsiteY54" fmla="*/ 285200 h 533622"/>
              <a:gd name="connsiteX55" fmla="*/ 170864 w 566610"/>
              <a:gd name="connsiteY55" fmla="*/ 268240 h 533622"/>
              <a:gd name="connsiteX56" fmla="*/ 134114 w 566610"/>
              <a:gd name="connsiteY56" fmla="*/ 268240 h 533622"/>
              <a:gd name="connsiteX57" fmla="*/ 134114 w 566610"/>
              <a:gd name="connsiteY57" fmla="*/ 173720 h 533622"/>
              <a:gd name="connsiteX58" fmla="*/ 117154 w 566610"/>
              <a:gd name="connsiteY58" fmla="*/ 156760 h 533622"/>
              <a:gd name="connsiteX59" fmla="*/ 281580 w 566610"/>
              <a:gd name="connsiteY59" fmla="*/ 0 h 533622"/>
              <a:gd name="connsiteX60" fmla="*/ 557439 w 566610"/>
              <a:gd name="connsiteY60" fmla="*/ 182561 h 533622"/>
              <a:gd name="connsiteX61" fmla="*/ 565176 w 566610"/>
              <a:gd name="connsiteY61" fmla="*/ 204689 h 533622"/>
              <a:gd name="connsiteX62" fmla="*/ 557408 w 566610"/>
              <a:gd name="connsiteY62" fmla="*/ 274839 h 533622"/>
              <a:gd name="connsiteX63" fmla="*/ 480255 w 566610"/>
              <a:gd name="connsiteY63" fmla="*/ 390631 h 533622"/>
              <a:gd name="connsiteX64" fmla="*/ 257731 w 566610"/>
              <a:gd name="connsiteY64" fmla="*/ 527186 h 533622"/>
              <a:gd name="connsiteX65" fmla="*/ 249978 w 566610"/>
              <a:gd name="connsiteY65" fmla="*/ 455749 h 533622"/>
              <a:gd name="connsiteX66" fmla="*/ 0 w 566610"/>
              <a:gd name="connsiteY66" fmla="*/ 228639 h 533622"/>
              <a:gd name="connsiteX67" fmla="*/ 281580 w 566610"/>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814 h 533676"/>
              <a:gd name="connsiteX1" fmla="*/ 382827 w 567191"/>
              <a:gd name="connsiteY1" fmla="*/ 173774 h 533676"/>
              <a:gd name="connsiteX2" fmla="*/ 382827 w 567191"/>
              <a:gd name="connsiteY2" fmla="*/ 283262 h 533676"/>
              <a:gd name="connsiteX3" fmla="*/ 383028 w 567191"/>
              <a:gd name="connsiteY3" fmla="*/ 284259 h 533676"/>
              <a:gd name="connsiteX4" fmla="*/ 382827 w 567191"/>
              <a:gd name="connsiteY4" fmla="*/ 285255 h 533676"/>
              <a:gd name="connsiteX5" fmla="*/ 399787 w 567191"/>
              <a:gd name="connsiteY5" fmla="*/ 302215 h 533676"/>
              <a:gd name="connsiteX6" fmla="*/ 455000 w 567191"/>
              <a:gd name="connsiteY6" fmla="*/ 302215 h 533676"/>
              <a:gd name="connsiteX7" fmla="*/ 471960 w 567191"/>
              <a:gd name="connsiteY7" fmla="*/ 285255 h 533676"/>
              <a:gd name="connsiteX8" fmla="*/ 455000 w 567191"/>
              <a:gd name="connsiteY8" fmla="*/ 268295 h 533676"/>
              <a:gd name="connsiteX9" fmla="*/ 416747 w 567191"/>
              <a:gd name="connsiteY9" fmla="*/ 268295 h 533676"/>
              <a:gd name="connsiteX10" fmla="*/ 416747 w 567191"/>
              <a:gd name="connsiteY10" fmla="*/ 249237 h 533676"/>
              <a:gd name="connsiteX11" fmla="*/ 455000 w 567191"/>
              <a:gd name="connsiteY11" fmla="*/ 249237 h 533676"/>
              <a:gd name="connsiteX12" fmla="*/ 471960 w 567191"/>
              <a:gd name="connsiteY12" fmla="*/ 232277 h 533676"/>
              <a:gd name="connsiteX13" fmla="*/ 455000 w 567191"/>
              <a:gd name="connsiteY13" fmla="*/ 215317 h 533676"/>
              <a:gd name="connsiteX14" fmla="*/ 416747 w 567191"/>
              <a:gd name="connsiteY14" fmla="*/ 215317 h 533676"/>
              <a:gd name="connsiteX15" fmla="*/ 416747 w 567191"/>
              <a:gd name="connsiteY15" fmla="*/ 190734 h 533676"/>
              <a:gd name="connsiteX16" fmla="*/ 455000 w 567191"/>
              <a:gd name="connsiteY16" fmla="*/ 190734 h 533676"/>
              <a:gd name="connsiteX17" fmla="*/ 471960 w 567191"/>
              <a:gd name="connsiteY17" fmla="*/ 173774 h 533676"/>
              <a:gd name="connsiteX18" fmla="*/ 455000 w 567191"/>
              <a:gd name="connsiteY18" fmla="*/ 156814 h 533676"/>
              <a:gd name="connsiteX19" fmla="*/ 399788 w 567191"/>
              <a:gd name="connsiteY19" fmla="*/ 156814 h 533676"/>
              <a:gd name="connsiteX20" fmla="*/ 399787 w 567191"/>
              <a:gd name="connsiteY20" fmla="*/ 156814 h 533676"/>
              <a:gd name="connsiteX21" fmla="*/ 264989 w 567191"/>
              <a:gd name="connsiteY21" fmla="*/ 156814 h 533676"/>
              <a:gd name="connsiteX22" fmla="*/ 248029 w 567191"/>
              <a:gd name="connsiteY22" fmla="*/ 173774 h 533676"/>
              <a:gd name="connsiteX23" fmla="*/ 248029 w 567191"/>
              <a:gd name="connsiteY23" fmla="*/ 283262 h 533676"/>
              <a:gd name="connsiteX24" fmla="*/ 264989 w 567191"/>
              <a:gd name="connsiteY24" fmla="*/ 300223 h 533676"/>
              <a:gd name="connsiteX25" fmla="*/ 281949 w 567191"/>
              <a:gd name="connsiteY25" fmla="*/ 283262 h 533676"/>
              <a:gd name="connsiteX26" fmla="*/ 281949 w 567191"/>
              <a:gd name="connsiteY26" fmla="*/ 225308 h 533676"/>
              <a:gd name="connsiteX27" fmla="*/ 332951 w 567191"/>
              <a:gd name="connsiteY27" fmla="*/ 292721 h 533676"/>
              <a:gd name="connsiteX28" fmla="*/ 342333 w 567191"/>
              <a:gd name="connsiteY28" fmla="*/ 298667 h 533676"/>
              <a:gd name="connsiteX29" fmla="*/ 343447 w 567191"/>
              <a:gd name="connsiteY29" fmla="*/ 299048 h 533676"/>
              <a:gd name="connsiteX30" fmla="*/ 344532 w 567191"/>
              <a:gd name="connsiteY30" fmla="*/ 299267 h 533676"/>
              <a:gd name="connsiteX31" fmla="*/ 349266 w 567191"/>
              <a:gd name="connsiteY31" fmla="*/ 300223 h 533676"/>
              <a:gd name="connsiteX32" fmla="*/ 366227 w 567191"/>
              <a:gd name="connsiteY32" fmla="*/ 283262 h 533676"/>
              <a:gd name="connsiteX33" fmla="*/ 366227 w 567191"/>
              <a:gd name="connsiteY33" fmla="*/ 173774 h 533676"/>
              <a:gd name="connsiteX34" fmla="*/ 349266 w 567191"/>
              <a:gd name="connsiteY34" fmla="*/ 156814 h 533676"/>
              <a:gd name="connsiteX35" fmla="*/ 332306 w 567191"/>
              <a:gd name="connsiteY35" fmla="*/ 173774 h 533676"/>
              <a:gd name="connsiteX36" fmla="*/ 332306 w 567191"/>
              <a:gd name="connsiteY36" fmla="*/ 235648 h 533676"/>
              <a:gd name="connsiteX37" fmla="*/ 284027 w 567191"/>
              <a:gd name="connsiteY37" fmla="*/ 171833 h 533676"/>
              <a:gd name="connsiteX38" fmla="*/ 281021 w 567191"/>
              <a:gd name="connsiteY38" fmla="*/ 169176 h 533676"/>
              <a:gd name="connsiteX39" fmla="*/ 264989 w 567191"/>
              <a:gd name="connsiteY39" fmla="*/ 156814 h 533676"/>
              <a:gd name="connsiteX40" fmla="*/ 214632 w 567191"/>
              <a:gd name="connsiteY40" fmla="*/ 156814 h 533676"/>
              <a:gd name="connsiteX41" fmla="*/ 197672 w 567191"/>
              <a:gd name="connsiteY41" fmla="*/ 173774 h 533676"/>
              <a:gd name="connsiteX42" fmla="*/ 197672 w 567191"/>
              <a:gd name="connsiteY42" fmla="*/ 283262 h 533676"/>
              <a:gd name="connsiteX43" fmla="*/ 214632 w 567191"/>
              <a:gd name="connsiteY43" fmla="*/ 300223 h 533676"/>
              <a:gd name="connsiteX44" fmla="*/ 231592 w 567191"/>
              <a:gd name="connsiteY44" fmla="*/ 283262 h 533676"/>
              <a:gd name="connsiteX45" fmla="*/ 231592 w 567191"/>
              <a:gd name="connsiteY45" fmla="*/ 173774 h 533676"/>
              <a:gd name="connsiteX46" fmla="*/ 214632 w 567191"/>
              <a:gd name="connsiteY46" fmla="*/ 156814 h 533676"/>
              <a:gd name="connsiteX47" fmla="*/ 117154 w 567191"/>
              <a:gd name="connsiteY47" fmla="*/ 156814 h 533676"/>
              <a:gd name="connsiteX48" fmla="*/ 100194 w 567191"/>
              <a:gd name="connsiteY48" fmla="*/ 173774 h 533676"/>
              <a:gd name="connsiteX49" fmla="*/ 100194 w 567191"/>
              <a:gd name="connsiteY49" fmla="*/ 283262 h 533676"/>
              <a:gd name="connsiteX50" fmla="*/ 100395 w 567191"/>
              <a:gd name="connsiteY50" fmla="*/ 284259 h 533676"/>
              <a:gd name="connsiteX51" fmla="*/ 100194 w 567191"/>
              <a:gd name="connsiteY51" fmla="*/ 285254 h 533676"/>
              <a:gd name="connsiteX52" fmla="*/ 117154 w 567191"/>
              <a:gd name="connsiteY52" fmla="*/ 302215 h 533676"/>
              <a:gd name="connsiteX53" fmla="*/ 170864 w 567191"/>
              <a:gd name="connsiteY53" fmla="*/ 302215 h 533676"/>
              <a:gd name="connsiteX54" fmla="*/ 187825 w 567191"/>
              <a:gd name="connsiteY54" fmla="*/ 285254 h 533676"/>
              <a:gd name="connsiteX55" fmla="*/ 170864 w 567191"/>
              <a:gd name="connsiteY55" fmla="*/ 268294 h 533676"/>
              <a:gd name="connsiteX56" fmla="*/ 134114 w 567191"/>
              <a:gd name="connsiteY56" fmla="*/ 268294 h 533676"/>
              <a:gd name="connsiteX57" fmla="*/ 134114 w 567191"/>
              <a:gd name="connsiteY57" fmla="*/ 173774 h 533676"/>
              <a:gd name="connsiteX58" fmla="*/ 117154 w 567191"/>
              <a:gd name="connsiteY58" fmla="*/ 156814 h 533676"/>
              <a:gd name="connsiteX59" fmla="*/ 281580 w 567191"/>
              <a:gd name="connsiteY59" fmla="*/ 54 h 533676"/>
              <a:gd name="connsiteX60" fmla="*/ 566196 w 567191"/>
              <a:gd name="connsiteY60" fmla="*/ 207804 h 533676"/>
              <a:gd name="connsiteX61" fmla="*/ 557408 w 567191"/>
              <a:gd name="connsiteY61" fmla="*/ 274893 h 533676"/>
              <a:gd name="connsiteX62" fmla="*/ 480255 w 567191"/>
              <a:gd name="connsiteY62" fmla="*/ 390685 h 533676"/>
              <a:gd name="connsiteX63" fmla="*/ 257731 w 567191"/>
              <a:gd name="connsiteY63" fmla="*/ 527240 h 533676"/>
              <a:gd name="connsiteX64" fmla="*/ 249978 w 567191"/>
              <a:gd name="connsiteY64" fmla="*/ 455803 h 533676"/>
              <a:gd name="connsiteX65" fmla="*/ 0 w 567191"/>
              <a:gd name="connsiteY65" fmla="*/ 228693 h 533676"/>
              <a:gd name="connsiteX66" fmla="*/ 281580 w 567191"/>
              <a:gd name="connsiteY66" fmla="*/ 54 h 533676"/>
              <a:gd name="connsiteX0" fmla="*/ 399787 w 574969"/>
              <a:gd name="connsiteY0" fmla="*/ 156814 h 533676"/>
              <a:gd name="connsiteX1" fmla="*/ 382827 w 574969"/>
              <a:gd name="connsiteY1" fmla="*/ 173774 h 533676"/>
              <a:gd name="connsiteX2" fmla="*/ 382827 w 574969"/>
              <a:gd name="connsiteY2" fmla="*/ 283262 h 533676"/>
              <a:gd name="connsiteX3" fmla="*/ 383028 w 574969"/>
              <a:gd name="connsiteY3" fmla="*/ 284259 h 533676"/>
              <a:gd name="connsiteX4" fmla="*/ 382827 w 574969"/>
              <a:gd name="connsiteY4" fmla="*/ 285255 h 533676"/>
              <a:gd name="connsiteX5" fmla="*/ 399787 w 574969"/>
              <a:gd name="connsiteY5" fmla="*/ 302215 h 533676"/>
              <a:gd name="connsiteX6" fmla="*/ 455000 w 574969"/>
              <a:gd name="connsiteY6" fmla="*/ 302215 h 533676"/>
              <a:gd name="connsiteX7" fmla="*/ 471960 w 574969"/>
              <a:gd name="connsiteY7" fmla="*/ 285255 h 533676"/>
              <a:gd name="connsiteX8" fmla="*/ 455000 w 574969"/>
              <a:gd name="connsiteY8" fmla="*/ 268295 h 533676"/>
              <a:gd name="connsiteX9" fmla="*/ 416747 w 574969"/>
              <a:gd name="connsiteY9" fmla="*/ 268295 h 533676"/>
              <a:gd name="connsiteX10" fmla="*/ 416747 w 574969"/>
              <a:gd name="connsiteY10" fmla="*/ 249237 h 533676"/>
              <a:gd name="connsiteX11" fmla="*/ 455000 w 574969"/>
              <a:gd name="connsiteY11" fmla="*/ 249237 h 533676"/>
              <a:gd name="connsiteX12" fmla="*/ 471960 w 574969"/>
              <a:gd name="connsiteY12" fmla="*/ 232277 h 533676"/>
              <a:gd name="connsiteX13" fmla="*/ 455000 w 574969"/>
              <a:gd name="connsiteY13" fmla="*/ 215317 h 533676"/>
              <a:gd name="connsiteX14" fmla="*/ 416747 w 574969"/>
              <a:gd name="connsiteY14" fmla="*/ 215317 h 533676"/>
              <a:gd name="connsiteX15" fmla="*/ 416747 w 574969"/>
              <a:gd name="connsiteY15" fmla="*/ 190734 h 533676"/>
              <a:gd name="connsiteX16" fmla="*/ 455000 w 574969"/>
              <a:gd name="connsiteY16" fmla="*/ 190734 h 533676"/>
              <a:gd name="connsiteX17" fmla="*/ 471960 w 574969"/>
              <a:gd name="connsiteY17" fmla="*/ 173774 h 533676"/>
              <a:gd name="connsiteX18" fmla="*/ 455000 w 574969"/>
              <a:gd name="connsiteY18" fmla="*/ 156814 h 533676"/>
              <a:gd name="connsiteX19" fmla="*/ 399788 w 574969"/>
              <a:gd name="connsiteY19" fmla="*/ 156814 h 533676"/>
              <a:gd name="connsiteX20" fmla="*/ 399787 w 574969"/>
              <a:gd name="connsiteY20" fmla="*/ 156814 h 533676"/>
              <a:gd name="connsiteX21" fmla="*/ 264989 w 574969"/>
              <a:gd name="connsiteY21" fmla="*/ 156814 h 533676"/>
              <a:gd name="connsiteX22" fmla="*/ 248029 w 574969"/>
              <a:gd name="connsiteY22" fmla="*/ 173774 h 533676"/>
              <a:gd name="connsiteX23" fmla="*/ 248029 w 574969"/>
              <a:gd name="connsiteY23" fmla="*/ 283262 h 533676"/>
              <a:gd name="connsiteX24" fmla="*/ 264989 w 574969"/>
              <a:gd name="connsiteY24" fmla="*/ 300223 h 533676"/>
              <a:gd name="connsiteX25" fmla="*/ 281949 w 574969"/>
              <a:gd name="connsiteY25" fmla="*/ 283262 h 533676"/>
              <a:gd name="connsiteX26" fmla="*/ 281949 w 574969"/>
              <a:gd name="connsiteY26" fmla="*/ 225308 h 533676"/>
              <a:gd name="connsiteX27" fmla="*/ 332951 w 574969"/>
              <a:gd name="connsiteY27" fmla="*/ 292721 h 533676"/>
              <a:gd name="connsiteX28" fmla="*/ 342333 w 574969"/>
              <a:gd name="connsiteY28" fmla="*/ 298667 h 533676"/>
              <a:gd name="connsiteX29" fmla="*/ 343447 w 574969"/>
              <a:gd name="connsiteY29" fmla="*/ 299048 h 533676"/>
              <a:gd name="connsiteX30" fmla="*/ 344532 w 574969"/>
              <a:gd name="connsiteY30" fmla="*/ 299267 h 533676"/>
              <a:gd name="connsiteX31" fmla="*/ 349266 w 574969"/>
              <a:gd name="connsiteY31" fmla="*/ 300223 h 533676"/>
              <a:gd name="connsiteX32" fmla="*/ 366227 w 574969"/>
              <a:gd name="connsiteY32" fmla="*/ 283262 h 533676"/>
              <a:gd name="connsiteX33" fmla="*/ 366227 w 574969"/>
              <a:gd name="connsiteY33" fmla="*/ 173774 h 533676"/>
              <a:gd name="connsiteX34" fmla="*/ 349266 w 574969"/>
              <a:gd name="connsiteY34" fmla="*/ 156814 h 533676"/>
              <a:gd name="connsiteX35" fmla="*/ 332306 w 574969"/>
              <a:gd name="connsiteY35" fmla="*/ 173774 h 533676"/>
              <a:gd name="connsiteX36" fmla="*/ 332306 w 574969"/>
              <a:gd name="connsiteY36" fmla="*/ 235648 h 533676"/>
              <a:gd name="connsiteX37" fmla="*/ 284027 w 574969"/>
              <a:gd name="connsiteY37" fmla="*/ 171833 h 533676"/>
              <a:gd name="connsiteX38" fmla="*/ 281021 w 574969"/>
              <a:gd name="connsiteY38" fmla="*/ 169176 h 533676"/>
              <a:gd name="connsiteX39" fmla="*/ 264989 w 574969"/>
              <a:gd name="connsiteY39" fmla="*/ 156814 h 533676"/>
              <a:gd name="connsiteX40" fmla="*/ 214632 w 574969"/>
              <a:gd name="connsiteY40" fmla="*/ 156814 h 533676"/>
              <a:gd name="connsiteX41" fmla="*/ 197672 w 574969"/>
              <a:gd name="connsiteY41" fmla="*/ 173774 h 533676"/>
              <a:gd name="connsiteX42" fmla="*/ 197672 w 574969"/>
              <a:gd name="connsiteY42" fmla="*/ 283262 h 533676"/>
              <a:gd name="connsiteX43" fmla="*/ 214632 w 574969"/>
              <a:gd name="connsiteY43" fmla="*/ 300223 h 533676"/>
              <a:gd name="connsiteX44" fmla="*/ 231592 w 574969"/>
              <a:gd name="connsiteY44" fmla="*/ 283262 h 533676"/>
              <a:gd name="connsiteX45" fmla="*/ 231592 w 574969"/>
              <a:gd name="connsiteY45" fmla="*/ 173774 h 533676"/>
              <a:gd name="connsiteX46" fmla="*/ 214632 w 574969"/>
              <a:gd name="connsiteY46" fmla="*/ 156814 h 533676"/>
              <a:gd name="connsiteX47" fmla="*/ 117154 w 574969"/>
              <a:gd name="connsiteY47" fmla="*/ 156814 h 533676"/>
              <a:gd name="connsiteX48" fmla="*/ 100194 w 574969"/>
              <a:gd name="connsiteY48" fmla="*/ 173774 h 533676"/>
              <a:gd name="connsiteX49" fmla="*/ 100194 w 574969"/>
              <a:gd name="connsiteY49" fmla="*/ 283262 h 533676"/>
              <a:gd name="connsiteX50" fmla="*/ 100395 w 574969"/>
              <a:gd name="connsiteY50" fmla="*/ 284259 h 533676"/>
              <a:gd name="connsiteX51" fmla="*/ 100194 w 574969"/>
              <a:gd name="connsiteY51" fmla="*/ 285254 h 533676"/>
              <a:gd name="connsiteX52" fmla="*/ 117154 w 574969"/>
              <a:gd name="connsiteY52" fmla="*/ 302215 h 533676"/>
              <a:gd name="connsiteX53" fmla="*/ 170864 w 574969"/>
              <a:gd name="connsiteY53" fmla="*/ 302215 h 533676"/>
              <a:gd name="connsiteX54" fmla="*/ 187825 w 574969"/>
              <a:gd name="connsiteY54" fmla="*/ 285254 h 533676"/>
              <a:gd name="connsiteX55" fmla="*/ 170864 w 574969"/>
              <a:gd name="connsiteY55" fmla="*/ 268294 h 533676"/>
              <a:gd name="connsiteX56" fmla="*/ 134114 w 574969"/>
              <a:gd name="connsiteY56" fmla="*/ 268294 h 533676"/>
              <a:gd name="connsiteX57" fmla="*/ 134114 w 574969"/>
              <a:gd name="connsiteY57" fmla="*/ 173774 h 533676"/>
              <a:gd name="connsiteX58" fmla="*/ 117154 w 574969"/>
              <a:gd name="connsiteY58" fmla="*/ 156814 h 533676"/>
              <a:gd name="connsiteX59" fmla="*/ 281580 w 574969"/>
              <a:gd name="connsiteY59" fmla="*/ 54 h 533676"/>
              <a:gd name="connsiteX60" fmla="*/ 566196 w 574969"/>
              <a:gd name="connsiteY60" fmla="*/ 207804 h 533676"/>
              <a:gd name="connsiteX61" fmla="*/ 480255 w 574969"/>
              <a:gd name="connsiteY61" fmla="*/ 390685 h 533676"/>
              <a:gd name="connsiteX62" fmla="*/ 257731 w 574969"/>
              <a:gd name="connsiteY62" fmla="*/ 527240 h 533676"/>
              <a:gd name="connsiteX63" fmla="*/ 249978 w 574969"/>
              <a:gd name="connsiteY63" fmla="*/ 455803 h 533676"/>
              <a:gd name="connsiteX64" fmla="*/ 0 w 574969"/>
              <a:gd name="connsiteY64" fmla="*/ 228693 h 533676"/>
              <a:gd name="connsiteX65" fmla="*/ 281580 w 574969"/>
              <a:gd name="connsiteY65" fmla="*/ 54 h 533676"/>
              <a:gd name="connsiteX0" fmla="*/ 399787 w 574969"/>
              <a:gd name="connsiteY0" fmla="*/ 156841 h 533703"/>
              <a:gd name="connsiteX1" fmla="*/ 382827 w 574969"/>
              <a:gd name="connsiteY1" fmla="*/ 173801 h 533703"/>
              <a:gd name="connsiteX2" fmla="*/ 382827 w 574969"/>
              <a:gd name="connsiteY2" fmla="*/ 283289 h 533703"/>
              <a:gd name="connsiteX3" fmla="*/ 383028 w 574969"/>
              <a:gd name="connsiteY3" fmla="*/ 284286 h 533703"/>
              <a:gd name="connsiteX4" fmla="*/ 382827 w 574969"/>
              <a:gd name="connsiteY4" fmla="*/ 285282 h 533703"/>
              <a:gd name="connsiteX5" fmla="*/ 399787 w 574969"/>
              <a:gd name="connsiteY5" fmla="*/ 302242 h 533703"/>
              <a:gd name="connsiteX6" fmla="*/ 455000 w 574969"/>
              <a:gd name="connsiteY6" fmla="*/ 302242 h 533703"/>
              <a:gd name="connsiteX7" fmla="*/ 471960 w 574969"/>
              <a:gd name="connsiteY7" fmla="*/ 285282 h 533703"/>
              <a:gd name="connsiteX8" fmla="*/ 455000 w 574969"/>
              <a:gd name="connsiteY8" fmla="*/ 268322 h 533703"/>
              <a:gd name="connsiteX9" fmla="*/ 416747 w 574969"/>
              <a:gd name="connsiteY9" fmla="*/ 268322 h 533703"/>
              <a:gd name="connsiteX10" fmla="*/ 416747 w 574969"/>
              <a:gd name="connsiteY10" fmla="*/ 249264 h 533703"/>
              <a:gd name="connsiteX11" fmla="*/ 455000 w 574969"/>
              <a:gd name="connsiteY11" fmla="*/ 249264 h 533703"/>
              <a:gd name="connsiteX12" fmla="*/ 471960 w 574969"/>
              <a:gd name="connsiteY12" fmla="*/ 232304 h 533703"/>
              <a:gd name="connsiteX13" fmla="*/ 455000 w 574969"/>
              <a:gd name="connsiteY13" fmla="*/ 215344 h 533703"/>
              <a:gd name="connsiteX14" fmla="*/ 416747 w 574969"/>
              <a:gd name="connsiteY14" fmla="*/ 215344 h 533703"/>
              <a:gd name="connsiteX15" fmla="*/ 416747 w 574969"/>
              <a:gd name="connsiteY15" fmla="*/ 190761 h 533703"/>
              <a:gd name="connsiteX16" fmla="*/ 455000 w 574969"/>
              <a:gd name="connsiteY16" fmla="*/ 190761 h 533703"/>
              <a:gd name="connsiteX17" fmla="*/ 471960 w 574969"/>
              <a:gd name="connsiteY17" fmla="*/ 173801 h 533703"/>
              <a:gd name="connsiteX18" fmla="*/ 455000 w 574969"/>
              <a:gd name="connsiteY18" fmla="*/ 156841 h 533703"/>
              <a:gd name="connsiteX19" fmla="*/ 399788 w 574969"/>
              <a:gd name="connsiteY19" fmla="*/ 156841 h 533703"/>
              <a:gd name="connsiteX20" fmla="*/ 399787 w 574969"/>
              <a:gd name="connsiteY20" fmla="*/ 156841 h 533703"/>
              <a:gd name="connsiteX21" fmla="*/ 264989 w 574969"/>
              <a:gd name="connsiteY21" fmla="*/ 156841 h 533703"/>
              <a:gd name="connsiteX22" fmla="*/ 248029 w 574969"/>
              <a:gd name="connsiteY22" fmla="*/ 173801 h 533703"/>
              <a:gd name="connsiteX23" fmla="*/ 248029 w 574969"/>
              <a:gd name="connsiteY23" fmla="*/ 283289 h 533703"/>
              <a:gd name="connsiteX24" fmla="*/ 264989 w 574969"/>
              <a:gd name="connsiteY24" fmla="*/ 300250 h 533703"/>
              <a:gd name="connsiteX25" fmla="*/ 281949 w 574969"/>
              <a:gd name="connsiteY25" fmla="*/ 283289 h 533703"/>
              <a:gd name="connsiteX26" fmla="*/ 281949 w 574969"/>
              <a:gd name="connsiteY26" fmla="*/ 225335 h 533703"/>
              <a:gd name="connsiteX27" fmla="*/ 332951 w 574969"/>
              <a:gd name="connsiteY27" fmla="*/ 292748 h 533703"/>
              <a:gd name="connsiteX28" fmla="*/ 342333 w 574969"/>
              <a:gd name="connsiteY28" fmla="*/ 298694 h 533703"/>
              <a:gd name="connsiteX29" fmla="*/ 343447 w 574969"/>
              <a:gd name="connsiteY29" fmla="*/ 299075 h 533703"/>
              <a:gd name="connsiteX30" fmla="*/ 344532 w 574969"/>
              <a:gd name="connsiteY30" fmla="*/ 299294 h 533703"/>
              <a:gd name="connsiteX31" fmla="*/ 349266 w 574969"/>
              <a:gd name="connsiteY31" fmla="*/ 300250 h 533703"/>
              <a:gd name="connsiteX32" fmla="*/ 366227 w 574969"/>
              <a:gd name="connsiteY32" fmla="*/ 283289 h 533703"/>
              <a:gd name="connsiteX33" fmla="*/ 366227 w 574969"/>
              <a:gd name="connsiteY33" fmla="*/ 173801 h 533703"/>
              <a:gd name="connsiteX34" fmla="*/ 349266 w 574969"/>
              <a:gd name="connsiteY34" fmla="*/ 156841 h 533703"/>
              <a:gd name="connsiteX35" fmla="*/ 332306 w 574969"/>
              <a:gd name="connsiteY35" fmla="*/ 173801 h 533703"/>
              <a:gd name="connsiteX36" fmla="*/ 332306 w 574969"/>
              <a:gd name="connsiteY36" fmla="*/ 235675 h 533703"/>
              <a:gd name="connsiteX37" fmla="*/ 284027 w 574969"/>
              <a:gd name="connsiteY37" fmla="*/ 171860 h 533703"/>
              <a:gd name="connsiteX38" fmla="*/ 281021 w 574969"/>
              <a:gd name="connsiteY38" fmla="*/ 169203 h 533703"/>
              <a:gd name="connsiteX39" fmla="*/ 264989 w 574969"/>
              <a:gd name="connsiteY39" fmla="*/ 156841 h 533703"/>
              <a:gd name="connsiteX40" fmla="*/ 214632 w 574969"/>
              <a:gd name="connsiteY40" fmla="*/ 156841 h 533703"/>
              <a:gd name="connsiteX41" fmla="*/ 197672 w 574969"/>
              <a:gd name="connsiteY41" fmla="*/ 173801 h 533703"/>
              <a:gd name="connsiteX42" fmla="*/ 197672 w 574969"/>
              <a:gd name="connsiteY42" fmla="*/ 283289 h 533703"/>
              <a:gd name="connsiteX43" fmla="*/ 214632 w 574969"/>
              <a:gd name="connsiteY43" fmla="*/ 300250 h 533703"/>
              <a:gd name="connsiteX44" fmla="*/ 231592 w 574969"/>
              <a:gd name="connsiteY44" fmla="*/ 283289 h 533703"/>
              <a:gd name="connsiteX45" fmla="*/ 231592 w 574969"/>
              <a:gd name="connsiteY45" fmla="*/ 173801 h 533703"/>
              <a:gd name="connsiteX46" fmla="*/ 214632 w 574969"/>
              <a:gd name="connsiteY46" fmla="*/ 156841 h 533703"/>
              <a:gd name="connsiteX47" fmla="*/ 117154 w 574969"/>
              <a:gd name="connsiteY47" fmla="*/ 156841 h 533703"/>
              <a:gd name="connsiteX48" fmla="*/ 100194 w 574969"/>
              <a:gd name="connsiteY48" fmla="*/ 173801 h 533703"/>
              <a:gd name="connsiteX49" fmla="*/ 100194 w 574969"/>
              <a:gd name="connsiteY49" fmla="*/ 283289 h 533703"/>
              <a:gd name="connsiteX50" fmla="*/ 100395 w 574969"/>
              <a:gd name="connsiteY50" fmla="*/ 284286 h 533703"/>
              <a:gd name="connsiteX51" fmla="*/ 100194 w 574969"/>
              <a:gd name="connsiteY51" fmla="*/ 285281 h 533703"/>
              <a:gd name="connsiteX52" fmla="*/ 117154 w 574969"/>
              <a:gd name="connsiteY52" fmla="*/ 302242 h 533703"/>
              <a:gd name="connsiteX53" fmla="*/ 170864 w 574969"/>
              <a:gd name="connsiteY53" fmla="*/ 302242 h 533703"/>
              <a:gd name="connsiteX54" fmla="*/ 187825 w 574969"/>
              <a:gd name="connsiteY54" fmla="*/ 285281 h 533703"/>
              <a:gd name="connsiteX55" fmla="*/ 170864 w 574969"/>
              <a:gd name="connsiteY55" fmla="*/ 268321 h 533703"/>
              <a:gd name="connsiteX56" fmla="*/ 134114 w 574969"/>
              <a:gd name="connsiteY56" fmla="*/ 268321 h 533703"/>
              <a:gd name="connsiteX57" fmla="*/ 134114 w 574969"/>
              <a:gd name="connsiteY57" fmla="*/ 173801 h 533703"/>
              <a:gd name="connsiteX58" fmla="*/ 117154 w 574969"/>
              <a:gd name="connsiteY58" fmla="*/ 156841 h 533703"/>
              <a:gd name="connsiteX59" fmla="*/ 281580 w 574969"/>
              <a:gd name="connsiteY59" fmla="*/ 81 h 533703"/>
              <a:gd name="connsiteX60" fmla="*/ 566196 w 574969"/>
              <a:gd name="connsiteY60" fmla="*/ 207831 h 533703"/>
              <a:gd name="connsiteX61" fmla="*/ 480255 w 574969"/>
              <a:gd name="connsiteY61" fmla="*/ 390712 h 533703"/>
              <a:gd name="connsiteX62" fmla="*/ 257731 w 574969"/>
              <a:gd name="connsiteY62" fmla="*/ 527267 h 533703"/>
              <a:gd name="connsiteX63" fmla="*/ 249978 w 574969"/>
              <a:gd name="connsiteY63" fmla="*/ 455830 h 533703"/>
              <a:gd name="connsiteX64" fmla="*/ 0 w 574969"/>
              <a:gd name="connsiteY64" fmla="*/ 228720 h 533703"/>
              <a:gd name="connsiteX65" fmla="*/ 281580 w 574969"/>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760 h 533622"/>
              <a:gd name="connsiteX1" fmla="*/ 382827 w 566315"/>
              <a:gd name="connsiteY1" fmla="*/ 173720 h 533622"/>
              <a:gd name="connsiteX2" fmla="*/ 382827 w 566315"/>
              <a:gd name="connsiteY2" fmla="*/ 283208 h 533622"/>
              <a:gd name="connsiteX3" fmla="*/ 383028 w 566315"/>
              <a:gd name="connsiteY3" fmla="*/ 284205 h 533622"/>
              <a:gd name="connsiteX4" fmla="*/ 382827 w 566315"/>
              <a:gd name="connsiteY4" fmla="*/ 285201 h 533622"/>
              <a:gd name="connsiteX5" fmla="*/ 399787 w 566315"/>
              <a:gd name="connsiteY5" fmla="*/ 302161 h 533622"/>
              <a:gd name="connsiteX6" fmla="*/ 455000 w 566315"/>
              <a:gd name="connsiteY6" fmla="*/ 302161 h 533622"/>
              <a:gd name="connsiteX7" fmla="*/ 471960 w 566315"/>
              <a:gd name="connsiteY7" fmla="*/ 285201 h 533622"/>
              <a:gd name="connsiteX8" fmla="*/ 455000 w 566315"/>
              <a:gd name="connsiteY8" fmla="*/ 268241 h 533622"/>
              <a:gd name="connsiteX9" fmla="*/ 416747 w 566315"/>
              <a:gd name="connsiteY9" fmla="*/ 268241 h 533622"/>
              <a:gd name="connsiteX10" fmla="*/ 416747 w 566315"/>
              <a:gd name="connsiteY10" fmla="*/ 249183 h 533622"/>
              <a:gd name="connsiteX11" fmla="*/ 455000 w 566315"/>
              <a:gd name="connsiteY11" fmla="*/ 249183 h 533622"/>
              <a:gd name="connsiteX12" fmla="*/ 471960 w 566315"/>
              <a:gd name="connsiteY12" fmla="*/ 232223 h 533622"/>
              <a:gd name="connsiteX13" fmla="*/ 455000 w 566315"/>
              <a:gd name="connsiteY13" fmla="*/ 215263 h 533622"/>
              <a:gd name="connsiteX14" fmla="*/ 416747 w 566315"/>
              <a:gd name="connsiteY14" fmla="*/ 215263 h 533622"/>
              <a:gd name="connsiteX15" fmla="*/ 416747 w 566315"/>
              <a:gd name="connsiteY15" fmla="*/ 190680 h 533622"/>
              <a:gd name="connsiteX16" fmla="*/ 455000 w 566315"/>
              <a:gd name="connsiteY16" fmla="*/ 190680 h 533622"/>
              <a:gd name="connsiteX17" fmla="*/ 471960 w 566315"/>
              <a:gd name="connsiteY17" fmla="*/ 173720 h 533622"/>
              <a:gd name="connsiteX18" fmla="*/ 455000 w 566315"/>
              <a:gd name="connsiteY18" fmla="*/ 156760 h 533622"/>
              <a:gd name="connsiteX19" fmla="*/ 399788 w 566315"/>
              <a:gd name="connsiteY19" fmla="*/ 156760 h 533622"/>
              <a:gd name="connsiteX20" fmla="*/ 399787 w 566315"/>
              <a:gd name="connsiteY20" fmla="*/ 156760 h 533622"/>
              <a:gd name="connsiteX21" fmla="*/ 264989 w 566315"/>
              <a:gd name="connsiteY21" fmla="*/ 156760 h 533622"/>
              <a:gd name="connsiteX22" fmla="*/ 248029 w 566315"/>
              <a:gd name="connsiteY22" fmla="*/ 173720 h 533622"/>
              <a:gd name="connsiteX23" fmla="*/ 248029 w 566315"/>
              <a:gd name="connsiteY23" fmla="*/ 283208 h 533622"/>
              <a:gd name="connsiteX24" fmla="*/ 264989 w 566315"/>
              <a:gd name="connsiteY24" fmla="*/ 300169 h 533622"/>
              <a:gd name="connsiteX25" fmla="*/ 281949 w 566315"/>
              <a:gd name="connsiteY25" fmla="*/ 283208 h 533622"/>
              <a:gd name="connsiteX26" fmla="*/ 281949 w 566315"/>
              <a:gd name="connsiteY26" fmla="*/ 225254 h 533622"/>
              <a:gd name="connsiteX27" fmla="*/ 332951 w 566315"/>
              <a:gd name="connsiteY27" fmla="*/ 292667 h 533622"/>
              <a:gd name="connsiteX28" fmla="*/ 342333 w 566315"/>
              <a:gd name="connsiteY28" fmla="*/ 298613 h 533622"/>
              <a:gd name="connsiteX29" fmla="*/ 343447 w 566315"/>
              <a:gd name="connsiteY29" fmla="*/ 298994 h 533622"/>
              <a:gd name="connsiteX30" fmla="*/ 344532 w 566315"/>
              <a:gd name="connsiteY30" fmla="*/ 299213 h 533622"/>
              <a:gd name="connsiteX31" fmla="*/ 349266 w 566315"/>
              <a:gd name="connsiteY31" fmla="*/ 300169 h 533622"/>
              <a:gd name="connsiteX32" fmla="*/ 366227 w 566315"/>
              <a:gd name="connsiteY32" fmla="*/ 283208 h 533622"/>
              <a:gd name="connsiteX33" fmla="*/ 366227 w 566315"/>
              <a:gd name="connsiteY33" fmla="*/ 173720 h 533622"/>
              <a:gd name="connsiteX34" fmla="*/ 349266 w 566315"/>
              <a:gd name="connsiteY34" fmla="*/ 156760 h 533622"/>
              <a:gd name="connsiteX35" fmla="*/ 332306 w 566315"/>
              <a:gd name="connsiteY35" fmla="*/ 173720 h 533622"/>
              <a:gd name="connsiteX36" fmla="*/ 332306 w 566315"/>
              <a:gd name="connsiteY36" fmla="*/ 235594 h 533622"/>
              <a:gd name="connsiteX37" fmla="*/ 284027 w 566315"/>
              <a:gd name="connsiteY37" fmla="*/ 171779 h 533622"/>
              <a:gd name="connsiteX38" fmla="*/ 281021 w 566315"/>
              <a:gd name="connsiteY38" fmla="*/ 169122 h 533622"/>
              <a:gd name="connsiteX39" fmla="*/ 264989 w 566315"/>
              <a:gd name="connsiteY39" fmla="*/ 156760 h 533622"/>
              <a:gd name="connsiteX40" fmla="*/ 214632 w 566315"/>
              <a:gd name="connsiteY40" fmla="*/ 156760 h 533622"/>
              <a:gd name="connsiteX41" fmla="*/ 197672 w 566315"/>
              <a:gd name="connsiteY41" fmla="*/ 173720 h 533622"/>
              <a:gd name="connsiteX42" fmla="*/ 197672 w 566315"/>
              <a:gd name="connsiteY42" fmla="*/ 283208 h 533622"/>
              <a:gd name="connsiteX43" fmla="*/ 214632 w 566315"/>
              <a:gd name="connsiteY43" fmla="*/ 300169 h 533622"/>
              <a:gd name="connsiteX44" fmla="*/ 231592 w 566315"/>
              <a:gd name="connsiteY44" fmla="*/ 283208 h 533622"/>
              <a:gd name="connsiteX45" fmla="*/ 231592 w 566315"/>
              <a:gd name="connsiteY45" fmla="*/ 173720 h 533622"/>
              <a:gd name="connsiteX46" fmla="*/ 214632 w 566315"/>
              <a:gd name="connsiteY46" fmla="*/ 156760 h 533622"/>
              <a:gd name="connsiteX47" fmla="*/ 117154 w 566315"/>
              <a:gd name="connsiteY47" fmla="*/ 156760 h 533622"/>
              <a:gd name="connsiteX48" fmla="*/ 100194 w 566315"/>
              <a:gd name="connsiteY48" fmla="*/ 173720 h 533622"/>
              <a:gd name="connsiteX49" fmla="*/ 100194 w 566315"/>
              <a:gd name="connsiteY49" fmla="*/ 283208 h 533622"/>
              <a:gd name="connsiteX50" fmla="*/ 100395 w 566315"/>
              <a:gd name="connsiteY50" fmla="*/ 284205 h 533622"/>
              <a:gd name="connsiteX51" fmla="*/ 100194 w 566315"/>
              <a:gd name="connsiteY51" fmla="*/ 285200 h 533622"/>
              <a:gd name="connsiteX52" fmla="*/ 117154 w 566315"/>
              <a:gd name="connsiteY52" fmla="*/ 302161 h 533622"/>
              <a:gd name="connsiteX53" fmla="*/ 170864 w 566315"/>
              <a:gd name="connsiteY53" fmla="*/ 302161 h 533622"/>
              <a:gd name="connsiteX54" fmla="*/ 187825 w 566315"/>
              <a:gd name="connsiteY54" fmla="*/ 285200 h 533622"/>
              <a:gd name="connsiteX55" fmla="*/ 170864 w 566315"/>
              <a:gd name="connsiteY55" fmla="*/ 268240 h 533622"/>
              <a:gd name="connsiteX56" fmla="*/ 134114 w 566315"/>
              <a:gd name="connsiteY56" fmla="*/ 268240 h 533622"/>
              <a:gd name="connsiteX57" fmla="*/ 134114 w 566315"/>
              <a:gd name="connsiteY57" fmla="*/ 173720 h 533622"/>
              <a:gd name="connsiteX58" fmla="*/ 117154 w 566315"/>
              <a:gd name="connsiteY58" fmla="*/ 156760 h 533622"/>
              <a:gd name="connsiteX59" fmla="*/ 281580 w 566315"/>
              <a:gd name="connsiteY59" fmla="*/ 0 h 533622"/>
              <a:gd name="connsiteX60" fmla="*/ 566196 w 566315"/>
              <a:gd name="connsiteY60" fmla="*/ 207750 h 533622"/>
              <a:gd name="connsiteX61" fmla="*/ 480255 w 566315"/>
              <a:gd name="connsiteY61" fmla="*/ 390631 h 533622"/>
              <a:gd name="connsiteX62" fmla="*/ 257731 w 566315"/>
              <a:gd name="connsiteY62" fmla="*/ 527186 h 533622"/>
              <a:gd name="connsiteX63" fmla="*/ 249978 w 566315"/>
              <a:gd name="connsiteY63" fmla="*/ 455749 h 533622"/>
              <a:gd name="connsiteX64" fmla="*/ 0 w 566315"/>
              <a:gd name="connsiteY64" fmla="*/ 228639 h 533622"/>
              <a:gd name="connsiteX65" fmla="*/ 281580 w 566315"/>
              <a:gd name="connsiteY65" fmla="*/ 0 h 53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6315" h="533622">
                <a:moveTo>
                  <a:pt x="399787" y="156760"/>
                </a:moveTo>
                <a:cubicBezTo>
                  <a:pt x="390420" y="156760"/>
                  <a:pt x="382827" y="164353"/>
                  <a:pt x="382827" y="173720"/>
                </a:cubicBezTo>
                <a:lnTo>
                  <a:pt x="382827" y="283208"/>
                </a:lnTo>
                <a:cubicBezTo>
                  <a:pt x="382827" y="283546"/>
                  <a:pt x="382837" y="283882"/>
                  <a:pt x="383028" y="284205"/>
                </a:cubicBezTo>
                <a:lnTo>
                  <a:pt x="382827" y="285201"/>
                </a:lnTo>
                <a:cubicBezTo>
                  <a:pt x="382827" y="294568"/>
                  <a:pt x="390420" y="302161"/>
                  <a:pt x="399787" y="302161"/>
                </a:cubicBezTo>
                <a:lnTo>
                  <a:pt x="455000" y="302161"/>
                </a:lnTo>
                <a:cubicBezTo>
                  <a:pt x="464367" y="302161"/>
                  <a:pt x="471960" y="294568"/>
                  <a:pt x="471960" y="285201"/>
                </a:cubicBezTo>
                <a:cubicBezTo>
                  <a:pt x="471960" y="275834"/>
                  <a:pt x="464367" y="268241"/>
                  <a:pt x="455000" y="268241"/>
                </a:cubicBezTo>
                <a:lnTo>
                  <a:pt x="416747" y="268241"/>
                </a:lnTo>
                <a:lnTo>
                  <a:pt x="416747" y="249183"/>
                </a:lnTo>
                <a:lnTo>
                  <a:pt x="455000" y="249183"/>
                </a:lnTo>
                <a:cubicBezTo>
                  <a:pt x="464367" y="249183"/>
                  <a:pt x="471960" y="241590"/>
                  <a:pt x="471960" y="232223"/>
                </a:cubicBezTo>
                <a:cubicBezTo>
                  <a:pt x="471960" y="222856"/>
                  <a:pt x="464367" y="215263"/>
                  <a:pt x="455000" y="215263"/>
                </a:cubicBezTo>
                <a:lnTo>
                  <a:pt x="416747" y="215263"/>
                </a:lnTo>
                <a:lnTo>
                  <a:pt x="416747" y="190680"/>
                </a:lnTo>
                <a:lnTo>
                  <a:pt x="455000" y="190680"/>
                </a:lnTo>
                <a:cubicBezTo>
                  <a:pt x="464367" y="190680"/>
                  <a:pt x="471960" y="183087"/>
                  <a:pt x="471960" y="173720"/>
                </a:cubicBezTo>
                <a:cubicBezTo>
                  <a:pt x="471960" y="164353"/>
                  <a:pt x="464367" y="156760"/>
                  <a:pt x="455000" y="156760"/>
                </a:cubicBezTo>
                <a:lnTo>
                  <a:pt x="399788" y="156760"/>
                </a:lnTo>
                <a:lnTo>
                  <a:pt x="399787" y="156760"/>
                </a:lnTo>
                <a:close/>
                <a:moveTo>
                  <a:pt x="264989" y="156760"/>
                </a:moveTo>
                <a:cubicBezTo>
                  <a:pt x="255622" y="156760"/>
                  <a:pt x="248029" y="164353"/>
                  <a:pt x="248029" y="173720"/>
                </a:cubicBezTo>
                <a:lnTo>
                  <a:pt x="248029" y="283208"/>
                </a:lnTo>
                <a:cubicBezTo>
                  <a:pt x="248029" y="292575"/>
                  <a:pt x="255622" y="300169"/>
                  <a:pt x="264989" y="300169"/>
                </a:cubicBezTo>
                <a:cubicBezTo>
                  <a:pt x="274356" y="300169"/>
                  <a:pt x="281949" y="292575"/>
                  <a:pt x="281949" y="283208"/>
                </a:cubicBezTo>
                <a:lnTo>
                  <a:pt x="281949" y="225254"/>
                </a:lnTo>
                <a:lnTo>
                  <a:pt x="332951" y="292667"/>
                </a:lnTo>
                <a:cubicBezTo>
                  <a:pt x="335361" y="295853"/>
                  <a:pt x="338678" y="297948"/>
                  <a:pt x="342333" y="298613"/>
                </a:cubicBezTo>
                <a:cubicBezTo>
                  <a:pt x="342662" y="298840"/>
                  <a:pt x="343027" y="298989"/>
                  <a:pt x="343447" y="298994"/>
                </a:cubicBezTo>
                <a:cubicBezTo>
                  <a:pt x="343789" y="299184"/>
                  <a:pt x="344156" y="299239"/>
                  <a:pt x="344532" y="299213"/>
                </a:cubicBezTo>
                <a:lnTo>
                  <a:pt x="349266" y="300169"/>
                </a:lnTo>
                <a:cubicBezTo>
                  <a:pt x="358633" y="300169"/>
                  <a:pt x="366227" y="292575"/>
                  <a:pt x="366227" y="283208"/>
                </a:cubicBezTo>
                <a:lnTo>
                  <a:pt x="366227" y="173720"/>
                </a:lnTo>
                <a:cubicBezTo>
                  <a:pt x="366227" y="164353"/>
                  <a:pt x="358633" y="156760"/>
                  <a:pt x="349266" y="156760"/>
                </a:cubicBezTo>
                <a:cubicBezTo>
                  <a:pt x="339900" y="156760"/>
                  <a:pt x="332306" y="164353"/>
                  <a:pt x="332306" y="173720"/>
                </a:cubicBezTo>
                <a:lnTo>
                  <a:pt x="332306" y="235594"/>
                </a:lnTo>
                <a:lnTo>
                  <a:pt x="284027" y="171779"/>
                </a:lnTo>
                <a:cubicBezTo>
                  <a:pt x="283194" y="170678"/>
                  <a:pt x="282252" y="169706"/>
                  <a:pt x="281021" y="169122"/>
                </a:cubicBezTo>
                <a:cubicBezTo>
                  <a:pt x="279266" y="161951"/>
                  <a:pt x="272734" y="156760"/>
                  <a:pt x="264989" y="156760"/>
                </a:cubicBezTo>
                <a:close/>
                <a:moveTo>
                  <a:pt x="214632" y="156760"/>
                </a:moveTo>
                <a:cubicBezTo>
                  <a:pt x="205265" y="156760"/>
                  <a:pt x="197672" y="164353"/>
                  <a:pt x="197672" y="173720"/>
                </a:cubicBezTo>
                <a:lnTo>
                  <a:pt x="197672" y="283208"/>
                </a:lnTo>
                <a:cubicBezTo>
                  <a:pt x="197672" y="292575"/>
                  <a:pt x="205265" y="300169"/>
                  <a:pt x="214632" y="300169"/>
                </a:cubicBezTo>
                <a:cubicBezTo>
                  <a:pt x="223999" y="300169"/>
                  <a:pt x="231592" y="292575"/>
                  <a:pt x="231592" y="283208"/>
                </a:cubicBezTo>
                <a:lnTo>
                  <a:pt x="231592" y="173720"/>
                </a:lnTo>
                <a:cubicBezTo>
                  <a:pt x="231592" y="164353"/>
                  <a:pt x="223999" y="156760"/>
                  <a:pt x="214632" y="156760"/>
                </a:cubicBezTo>
                <a:close/>
                <a:moveTo>
                  <a:pt x="117154" y="156760"/>
                </a:moveTo>
                <a:cubicBezTo>
                  <a:pt x="107787" y="156760"/>
                  <a:pt x="100194" y="164353"/>
                  <a:pt x="100194" y="173720"/>
                </a:cubicBezTo>
                <a:lnTo>
                  <a:pt x="100194" y="283208"/>
                </a:lnTo>
                <a:cubicBezTo>
                  <a:pt x="100194" y="283546"/>
                  <a:pt x="100204" y="283882"/>
                  <a:pt x="100395" y="284205"/>
                </a:cubicBezTo>
                <a:lnTo>
                  <a:pt x="100194" y="285200"/>
                </a:lnTo>
                <a:cubicBezTo>
                  <a:pt x="100194" y="294567"/>
                  <a:pt x="107787" y="302161"/>
                  <a:pt x="117154" y="302161"/>
                </a:cubicBezTo>
                <a:lnTo>
                  <a:pt x="170864" y="302161"/>
                </a:lnTo>
                <a:cubicBezTo>
                  <a:pt x="180231" y="302161"/>
                  <a:pt x="187825" y="294567"/>
                  <a:pt x="187825" y="285200"/>
                </a:cubicBezTo>
                <a:cubicBezTo>
                  <a:pt x="187825" y="275834"/>
                  <a:pt x="180231" y="268240"/>
                  <a:pt x="170864" y="268240"/>
                </a:cubicBezTo>
                <a:lnTo>
                  <a:pt x="134114" y="268240"/>
                </a:lnTo>
                <a:lnTo>
                  <a:pt x="134114" y="173720"/>
                </a:lnTo>
                <a:cubicBezTo>
                  <a:pt x="134114" y="164353"/>
                  <a:pt x="126521" y="156760"/>
                  <a:pt x="117154" y="156760"/>
                </a:cubicBezTo>
                <a:close/>
                <a:moveTo>
                  <a:pt x="281580" y="0"/>
                </a:moveTo>
                <a:cubicBezTo>
                  <a:pt x="436152" y="601"/>
                  <a:pt x="561043" y="105819"/>
                  <a:pt x="566196" y="207750"/>
                </a:cubicBezTo>
                <a:cubicBezTo>
                  <a:pt x="568695" y="310611"/>
                  <a:pt x="531666" y="337392"/>
                  <a:pt x="480255" y="390631"/>
                </a:cubicBezTo>
                <a:cubicBezTo>
                  <a:pt x="412554" y="454576"/>
                  <a:pt x="256704" y="560853"/>
                  <a:pt x="257731" y="527186"/>
                </a:cubicBezTo>
                <a:cubicBezTo>
                  <a:pt x="258231" y="506785"/>
                  <a:pt x="277512" y="463818"/>
                  <a:pt x="249978" y="455749"/>
                </a:cubicBezTo>
                <a:cubicBezTo>
                  <a:pt x="109337" y="443096"/>
                  <a:pt x="0" y="346236"/>
                  <a:pt x="0" y="228639"/>
                </a:cubicBezTo>
                <a:cubicBezTo>
                  <a:pt x="0" y="102366"/>
                  <a:pt x="126068" y="0"/>
                  <a:pt x="2815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7" name="Rounded Rectangle 3">
            <a:extLst>
              <a:ext uri="{FF2B5EF4-FFF2-40B4-BE49-F238E27FC236}">
                <a16:creationId xmlns:a16="http://schemas.microsoft.com/office/drawing/2014/main" id="{499F2C02-A73D-4F69-AF80-FE64BFF560F5}"/>
              </a:ext>
            </a:extLst>
          </p:cNvPr>
          <p:cNvSpPr/>
          <p:nvPr/>
        </p:nvSpPr>
        <p:spPr>
          <a:xfrm>
            <a:off x="5151491" y="1107202"/>
            <a:ext cx="235652" cy="227108"/>
          </a:xfrm>
          <a:custGeom>
            <a:avLst/>
            <a:gdLst/>
            <a:ahLst/>
            <a:cxnLst/>
            <a:rect l="l" t="t" r="r" b="b"/>
            <a:pathLst>
              <a:path w="3960000" h="3816424">
                <a:moveTo>
                  <a:pt x="1632916" y="1505594"/>
                </a:moveTo>
                <a:lnTo>
                  <a:pt x="2327086" y="1908213"/>
                </a:lnTo>
                <a:lnTo>
                  <a:pt x="1632916" y="2310831"/>
                </a:lnTo>
                <a:close/>
                <a:moveTo>
                  <a:pt x="1098809" y="972108"/>
                </a:moveTo>
                <a:cubicBezTo>
                  <a:pt x="829868" y="972108"/>
                  <a:pt x="611848" y="1190128"/>
                  <a:pt x="611848" y="1459069"/>
                </a:cubicBezTo>
                <a:lnTo>
                  <a:pt x="611848" y="2357355"/>
                </a:lnTo>
                <a:cubicBezTo>
                  <a:pt x="611848" y="2626296"/>
                  <a:pt x="829868" y="2844316"/>
                  <a:pt x="1098809" y="2844316"/>
                </a:cubicBezTo>
                <a:lnTo>
                  <a:pt x="2861191" y="2844316"/>
                </a:lnTo>
                <a:cubicBezTo>
                  <a:pt x="3130132" y="2844316"/>
                  <a:pt x="3348152" y="2626296"/>
                  <a:pt x="3348152" y="2357355"/>
                </a:cubicBezTo>
                <a:lnTo>
                  <a:pt x="3348152" y="1459069"/>
                </a:lnTo>
                <a:cubicBezTo>
                  <a:pt x="3348152" y="1190128"/>
                  <a:pt x="3130132" y="972108"/>
                  <a:pt x="2861191" y="972108"/>
                </a:cubicBezTo>
                <a:close/>
                <a:moveTo>
                  <a:pt x="747408" y="0"/>
                </a:moveTo>
                <a:lnTo>
                  <a:pt x="3212592" y="0"/>
                </a:lnTo>
                <a:cubicBezTo>
                  <a:pt x="3625374" y="0"/>
                  <a:pt x="3960000" y="334626"/>
                  <a:pt x="3960000" y="747408"/>
                </a:cubicBezTo>
                <a:lnTo>
                  <a:pt x="3960000" y="3069016"/>
                </a:lnTo>
                <a:cubicBezTo>
                  <a:pt x="3960000" y="3481798"/>
                  <a:pt x="3625374" y="3816424"/>
                  <a:pt x="3212592" y="3816424"/>
                </a:cubicBezTo>
                <a:lnTo>
                  <a:pt x="747408" y="3816424"/>
                </a:lnTo>
                <a:cubicBezTo>
                  <a:pt x="334626" y="3816424"/>
                  <a:pt x="0" y="3481798"/>
                  <a:pt x="0" y="3069016"/>
                </a:cubicBezTo>
                <a:lnTo>
                  <a:pt x="0" y="747408"/>
                </a:lnTo>
                <a:cubicBezTo>
                  <a:pt x="0" y="334626"/>
                  <a:pt x="334626" y="0"/>
                  <a:pt x="7474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8" name="Rectangle 1">
            <a:extLst>
              <a:ext uri="{FF2B5EF4-FFF2-40B4-BE49-F238E27FC236}">
                <a16:creationId xmlns:a16="http://schemas.microsoft.com/office/drawing/2014/main" id="{D3FF5E47-5E30-4995-8150-AA20DDDC0CA5}"/>
              </a:ext>
            </a:extLst>
          </p:cNvPr>
          <p:cNvSpPr>
            <a:spLocks noChangeAspect="1"/>
          </p:cNvSpPr>
          <p:nvPr/>
        </p:nvSpPr>
        <p:spPr>
          <a:xfrm>
            <a:off x="6604507" y="501595"/>
            <a:ext cx="235626" cy="184217"/>
          </a:xfrm>
          <a:custGeom>
            <a:avLst/>
            <a:gdLst/>
            <a:ahLst/>
            <a:cxnLst/>
            <a:rect l="l" t="t" r="r" b="b"/>
            <a:pathLst>
              <a:path w="3960440" h="3096344">
                <a:moveTo>
                  <a:pt x="2420728" y="924699"/>
                </a:moveTo>
                <a:lnTo>
                  <a:pt x="3404007" y="2376264"/>
                </a:lnTo>
                <a:lnTo>
                  <a:pt x="2464506" y="2376264"/>
                </a:lnTo>
                <a:lnTo>
                  <a:pt x="1437447" y="2376264"/>
                </a:lnTo>
                <a:lnTo>
                  <a:pt x="690242" y="2376264"/>
                </a:lnTo>
                <a:lnTo>
                  <a:pt x="1577375" y="1374065"/>
                </a:lnTo>
                <a:lnTo>
                  <a:pt x="1882688" y="1718980"/>
                </a:lnTo>
                <a:close/>
                <a:moveTo>
                  <a:pt x="1093974" y="613224"/>
                </a:moveTo>
                <a:cubicBezTo>
                  <a:pt x="1292819" y="613224"/>
                  <a:pt x="1454014" y="774419"/>
                  <a:pt x="1454014" y="973264"/>
                </a:cubicBezTo>
                <a:cubicBezTo>
                  <a:pt x="1454014" y="1172109"/>
                  <a:pt x="1292819" y="1333304"/>
                  <a:pt x="1093974" y="1333304"/>
                </a:cubicBezTo>
                <a:cubicBezTo>
                  <a:pt x="895129" y="1333304"/>
                  <a:pt x="733934" y="1172109"/>
                  <a:pt x="733934" y="973264"/>
                </a:cubicBezTo>
                <a:cubicBezTo>
                  <a:pt x="733934" y="774419"/>
                  <a:pt x="895129" y="613224"/>
                  <a:pt x="1093974" y="613224"/>
                </a:cubicBezTo>
                <a:close/>
                <a:moveTo>
                  <a:pt x="396044" y="396044"/>
                </a:moveTo>
                <a:lnTo>
                  <a:pt x="396044" y="2700300"/>
                </a:lnTo>
                <a:lnTo>
                  <a:pt x="3564396" y="2700300"/>
                </a:lnTo>
                <a:lnTo>
                  <a:pt x="3564396" y="396044"/>
                </a:lnTo>
                <a:close/>
                <a:moveTo>
                  <a:pt x="0" y="0"/>
                </a:moveTo>
                <a:lnTo>
                  <a:pt x="3960440" y="0"/>
                </a:lnTo>
                <a:lnTo>
                  <a:pt x="3960440" y="3096344"/>
                </a:lnTo>
                <a:lnTo>
                  <a:pt x="0" y="30963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1" name="Trapezoid 3">
            <a:extLst>
              <a:ext uri="{FF2B5EF4-FFF2-40B4-BE49-F238E27FC236}">
                <a16:creationId xmlns:a16="http://schemas.microsoft.com/office/drawing/2014/main" id="{40AD520A-32E1-4F5E-B5E9-47449920BAEB}"/>
              </a:ext>
            </a:extLst>
          </p:cNvPr>
          <p:cNvSpPr>
            <a:spLocks noChangeAspect="1"/>
          </p:cNvSpPr>
          <p:nvPr/>
        </p:nvSpPr>
        <p:spPr>
          <a:xfrm>
            <a:off x="5704421" y="1305255"/>
            <a:ext cx="231192" cy="235626"/>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4" name="Oval 2">
            <a:extLst>
              <a:ext uri="{FF2B5EF4-FFF2-40B4-BE49-F238E27FC236}">
                <a16:creationId xmlns:a16="http://schemas.microsoft.com/office/drawing/2014/main" id="{C80196C6-F2DA-403B-B361-7FA5367B2AD7}"/>
              </a:ext>
            </a:extLst>
          </p:cNvPr>
          <p:cNvSpPr>
            <a:spLocks noChangeAspect="1"/>
          </p:cNvSpPr>
          <p:nvPr/>
        </p:nvSpPr>
        <p:spPr>
          <a:xfrm>
            <a:off x="5526737" y="2123784"/>
            <a:ext cx="235626" cy="182070"/>
          </a:xfrm>
          <a:custGeom>
            <a:avLst/>
            <a:gdLst/>
            <a:ahLst/>
            <a:cxnLst/>
            <a:rect l="l" t="t" r="r" b="b"/>
            <a:pathLst>
              <a:path w="3949160" h="3051548">
                <a:moveTo>
                  <a:pt x="2339911" y="638678"/>
                </a:moveTo>
                <a:cubicBezTo>
                  <a:pt x="3228675" y="638678"/>
                  <a:pt x="3949160" y="1138384"/>
                  <a:pt x="3949160" y="1754802"/>
                </a:cubicBezTo>
                <a:cubicBezTo>
                  <a:pt x="3949160" y="2075792"/>
                  <a:pt x="3753790" y="2365135"/>
                  <a:pt x="3440317" y="2567662"/>
                </a:cubicBezTo>
                <a:lnTo>
                  <a:pt x="3655878" y="3051548"/>
                </a:lnTo>
                <a:lnTo>
                  <a:pt x="2882697" y="2804439"/>
                </a:lnTo>
                <a:cubicBezTo>
                  <a:pt x="2713357" y="2847946"/>
                  <a:pt x="2530504" y="2870926"/>
                  <a:pt x="2339911" y="2870926"/>
                </a:cubicBezTo>
                <a:cubicBezTo>
                  <a:pt x="1451147" y="2870926"/>
                  <a:pt x="730662" y="2371220"/>
                  <a:pt x="730662" y="1754802"/>
                </a:cubicBezTo>
                <a:cubicBezTo>
                  <a:pt x="730662" y="1138384"/>
                  <a:pt x="1451147" y="638678"/>
                  <a:pt x="2339911" y="638678"/>
                </a:cubicBezTo>
                <a:close/>
                <a:moveTo>
                  <a:pt x="1609249" y="0"/>
                </a:moveTo>
                <a:cubicBezTo>
                  <a:pt x="2214487" y="0"/>
                  <a:pt x="2741687" y="231736"/>
                  <a:pt x="3015976" y="574644"/>
                </a:cubicBezTo>
                <a:cubicBezTo>
                  <a:pt x="2789246" y="488504"/>
                  <a:pt x="2533611" y="440957"/>
                  <a:pt x="2263344" y="440957"/>
                </a:cubicBezTo>
                <a:cubicBezTo>
                  <a:pt x="1318096" y="440957"/>
                  <a:pt x="551821" y="1022559"/>
                  <a:pt x="551821" y="1740001"/>
                </a:cubicBezTo>
                <a:cubicBezTo>
                  <a:pt x="551821" y="1819940"/>
                  <a:pt x="561334" y="1898193"/>
                  <a:pt x="580963" y="1973803"/>
                </a:cubicBezTo>
                <a:cubicBezTo>
                  <a:pt x="578579" y="1972737"/>
                  <a:pt x="677277" y="2155498"/>
                  <a:pt x="675039" y="2154187"/>
                </a:cubicBezTo>
                <a:lnTo>
                  <a:pt x="502119" y="2089690"/>
                </a:lnTo>
                <a:lnTo>
                  <a:pt x="213774" y="2502637"/>
                </a:lnTo>
                <a:cubicBezTo>
                  <a:pt x="162937" y="2145510"/>
                  <a:pt x="82414" y="1758692"/>
                  <a:pt x="31577" y="1383752"/>
                </a:cubicBezTo>
                <a:cubicBezTo>
                  <a:pt x="6733" y="1307252"/>
                  <a:pt x="0" y="1197870"/>
                  <a:pt x="0" y="1116124"/>
                </a:cubicBezTo>
                <a:cubicBezTo>
                  <a:pt x="0" y="499706"/>
                  <a:pt x="720485" y="0"/>
                  <a:pt x="16092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5" name="Block Arc 5">
            <a:extLst>
              <a:ext uri="{FF2B5EF4-FFF2-40B4-BE49-F238E27FC236}">
                <a16:creationId xmlns:a16="http://schemas.microsoft.com/office/drawing/2014/main" id="{8FC307E4-4D83-428C-A01F-DB1EA5A5C82F}"/>
              </a:ext>
            </a:extLst>
          </p:cNvPr>
          <p:cNvSpPr>
            <a:spLocks noChangeAspect="1"/>
          </p:cNvSpPr>
          <p:nvPr/>
        </p:nvSpPr>
        <p:spPr>
          <a:xfrm rot="10800000">
            <a:off x="5639810" y="3804888"/>
            <a:ext cx="218506" cy="235626"/>
          </a:xfrm>
          <a:custGeom>
            <a:avLst/>
            <a:gdLst/>
            <a:ahLst/>
            <a:cxnLst/>
            <a:rect l="l" t="t" r="r" b="b"/>
            <a:pathLst>
              <a:path w="3672275" h="3963955">
                <a:moveTo>
                  <a:pt x="984766" y="3417555"/>
                </a:moveTo>
                <a:cubicBezTo>
                  <a:pt x="932254" y="3417555"/>
                  <a:pt x="882982" y="3403623"/>
                  <a:pt x="841068" y="3378104"/>
                </a:cubicBezTo>
                <a:lnTo>
                  <a:pt x="840676" y="3378710"/>
                </a:lnTo>
                <a:lnTo>
                  <a:pt x="835545" y="3375094"/>
                </a:lnTo>
                <a:cubicBezTo>
                  <a:pt x="823791" y="3369308"/>
                  <a:pt x="813094" y="3361844"/>
                  <a:pt x="803763" y="3352697"/>
                </a:cubicBezTo>
                <a:cubicBezTo>
                  <a:pt x="147868" y="2908007"/>
                  <a:pt x="-148746" y="2089941"/>
                  <a:pt x="72539" y="1325492"/>
                </a:cubicBezTo>
                <a:cubicBezTo>
                  <a:pt x="298018" y="546553"/>
                  <a:pt x="1007805" y="7791"/>
                  <a:pt x="1818686" y="83"/>
                </a:cubicBezTo>
                <a:cubicBezTo>
                  <a:pt x="2629567" y="-7624"/>
                  <a:pt x="3349467" y="517549"/>
                  <a:pt x="3589711" y="1292061"/>
                </a:cubicBezTo>
                <a:cubicBezTo>
                  <a:pt x="3828334" y="2061344"/>
                  <a:pt x="3537615" y="2895621"/>
                  <a:pt x="2873980" y="3349798"/>
                </a:cubicBezTo>
                <a:cubicBezTo>
                  <a:pt x="2824845" y="3391084"/>
                  <a:pt x="2761401" y="3415171"/>
                  <a:pt x="2692355" y="3415171"/>
                </a:cubicBezTo>
                <a:cubicBezTo>
                  <a:pt x="2531252" y="3415171"/>
                  <a:pt x="2400652" y="3284038"/>
                  <a:pt x="2400652" y="3122277"/>
                </a:cubicBezTo>
                <a:cubicBezTo>
                  <a:pt x="2400652" y="3018609"/>
                  <a:pt x="2454292" y="2927520"/>
                  <a:pt x="2535552" y="2875976"/>
                </a:cubicBezTo>
                <a:lnTo>
                  <a:pt x="2534959" y="2875094"/>
                </a:lnTo>
                <a:cubicBezTo>
                  <a:pt x="2993902" y="2566441"/>
                  <a:pt x="3196002" y="1993261"/>
                  <a:pt x="3032146" y="1465012"/>
                </a:cubicBezTo>
                <a:cubicBezTo>
                  <a:pt x="2868290" y="936764"/>
                  <a:pt x="2377289" y="578575"/>
                  <a:pt x="1824236" y="583831"/>
                </a:cubicBezTo>
                <a:cubicBezTo>
                  <a:pt x="1271183" y="589088"/>
                  <a:pt x="787080" y="956545"/>
                  <a:pt x="633294" y="1487812"/>
                </a:cubicBezTo>
                <a:cubicBezTo>
                  <a:pt x="479508" y="2019079"/>
                  <a:pt x="692467" y="2588315"/>
                  <a:pt x="1157194" y="2888188"/>
                </a:cubicBezTo>
                <a:lnTo>
                  <a:pt x="1156634" y="2889057"/>
                </a:lnTo>
                <a:cubicBezTo>
                  <a:pt x="1229500" y="2941659"/>
                  <a:pt x="1276469" y="3027652"/>
                  <a:pt x="1276469" y="3124661"/>
                </a:cubicBezTo>
                <a:cubicBezTo>
                  <a:pt x="1276469" y="3286422"/>
                  <a:pt x="1145869" y="3417555"/>
                  <a:pt x="984766" y="3417555"/>
                </a:cubicBezTo>
                <a:close/>
                <a:moveTo>
                  <a:pt x="1836138" y="3963955"/>
                </a:moveTo>
                <a:cubicBezTo>
                  <a:pt x="1677062" y="3963955"/>
                  <a:pt x="1548106" y="3834999"/>
                  <a:pt x="1548106" y="3675923"/>
                </a:cubicBezTo>
                <a:lnTo>
                  <a:pt x="1548106" y="1958036"/>
                </a:lnTo>
                <a:cubicBezTo>
                  <a:pt x="1548106" y="1798960"/>
                  <a:pt x="1677062" y="1670004"/>
                  <a:pt x="1836138" y="1670004"/>
                </a:cubicBezTo>
                <a:cubicBezTo>
                  <a:pt x="1995214" y="1670004"/>
                  <a:pt x="2124170" y="1798960"/>
                  <a:pt x="2124170" y="1958036"/>
                </a:cubicBezTo>
                <a:lnTo>
                  <a:pt x="2124170" y="3675923"/>
                </a:lnTo>
                <a:cubicBezTo>
                  <a:pt x="2124170" y="3834999"/>
                  <a:pt x="1995214" y="3963955"/>
                  <a:pt x="1836138" y="39639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7" name="Oval 6">
            <a:extLst>
              <a:ext uri="{FF2B5EF4-FFF2-40B4-BE49-F238E27FC236}">
                <a16:creationId xmlns:a16="http://schemas.microsoft.com/office/drawing/2014/main" id="{DA2CFD45-7D5D-4222-BEFF-E8BF8BBB776E}"/>
              </a:ext>
            </a:extLst>
          </p:cNvPr>
          <p:cNvSpPr>
            <a:spLocks noChangeAspect="1"/>
          </p:cNvSpPr>
          <p:nvPr/>
        </p:nvSpPr>
        <p:spPr>
          <a:xfrm rot="678773">
            <a:off x="4660798" y="2251412"/>
            <a:ext cx="246731" cy="250412"/>
          </a:xfrm>
          <a:custGeom>
            <a:avLst/>
            <a:gdLst>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62894 h 3939732"/>
              <a:gd name="connsiteX1" fmla="*/ 1768767 w 3897869"/>
              <a:gd name="connsiteY1" fmla="*/ 1381594 h 3939732"/>
              <a:gd name="connsiteX2" fmla="*/ 1517577 w 3897869"/>
              <a:gd name="connsiteY2" fmla="*/ 2033280 h 3939732"/>
              <a:gd name="connsiteX3" fmla="*/ 1928990 w 3897869"/>
              <a:gd name="connsiteY3" fmla="*/ 2631017 h 3939732"/>
              <a:gd name="connsiteX4" fmla="*/ 2318674 w 3897869"/>
              <a:gd name="connsiteY4" fmla="*/ 1997628 h 3939732"/>
              <a:gd name="connsiteX5" fmla="*/ 2293344 w 3897869"/>
              <a:gd name="connsiteY5" fmla="*/ 1825498 h 3939732"/>
              <a:gd name="connsiteX6" fmla="*/ 1853384 w 3897869"/>
              <a:gd name="connsiteY6" fmla="*/ 1362894 h 3939732"/>
              <a:gd name="connsiteX7" fmla="*/ 1594841 w 3897869"/>
              <a:gd name="connsiteY7" fmla="*/ 36923 h 3939732"/>
              <a:gd name="connsiteX8" fmla="*/ 3869632 w 3897869"/>
              <a:gd name="connsiteY8" fmla="*/ 1508593 h 3939732"/>
              <a:gd name="connsiteX9" fmla="*/ 3670773 w 3897869"/>
              <a:gd name="connsiteY9" fmla="*/ 2416710 h 3939732"/>
              <a:gd name="connsiteX10" fmla="*/ 3671055 w 3897869"/>
              <a:gd name="connsiteY10" fmla="*/ 2417653 h 3939732"/>
              <a:gd name="connsiteX11" fmla="*/ 3164582 w 3897869"/>
              <a:gd name="connsiteY11" fmla="*/ 2822329 h 3939732"/>
              <a:gd name="connsiteX12" fmla="*/ 3176822 w 3897869"/>
              <a:gd name="connsiteY12" fmla="*/ 2836256 h 3939732"/>
              <a:gd name="connsiteX13" fmla="*/ 3146203 w 3897869"/>
              <a:gd name="connsiteY13" fmla="*/ 2835026 h 3939732"/>
              <a:gd name="connsiteX14" fmla="*/ 3151211 w 3897869"/>
              <a:gd name="connsiteY14" fmla="*/ 2827425 h 3939732"/>
              <a:gd name="connsiteX15" fmla="*/ 2397082 w 3897869"/>
              <a:gd name="connsiteY15" fmla="*/ 2555951 h 3939732"/>
              <a:gd name="connsiteX16" fmla="*/ 2396219 w 3897869"/>
              <a:gd name="connsiteY16" fmla="*/ 2549477 h 3939732"/>
              <a:gd name="connsiteX17" fmla="*/ 1746058 w 3897869"/>
              <a:gd name="connsiteY17" fmla="*/ 3084844 h 3939732"/>
              <a:gd name="connsiteX18" fmla="*/ 990519 w 3897869"/>
              <a:gd name="connsiteY18" fmla="*/ 2011053 h 3939732"/>
              <a:gd name="connsiteX19" fmla="*/ 1593790 w 3897869"/>
              <a:gd name="connsiteY19" fmla="*/ 959078 h 3939732"/>
              <a:gd name="connsiteX20" fmla="*/ 1746058 w 3897869"/>
              <a:gd name="connsiteY20" fmla="*/ 937262 h 3939732"/>
              <a:gd name="connsiteX21" fmla="*/ 2206475 w 3897869"/>
              <a:gd name="connsiteY21" fmla="*/ 1165194 h 3939732"/>
              <a:gd name="connsiteX22" fmla="*/ 2185910 w 3897869"/>
              <a:gd name="connsiteY22" fmla="*/ 869152 h 3939732"/>
              <a:gd name="connsiteX23" fmla="*/ 2656644 w 3897869"/>
              <a:gd name="connsiteY23" fmla="*/ 794408 h 3939732"/>
              <a:gd name="connsiteX24" fmla="*/ 2828567 w 3897869"/>
              <a:gd name="connsiteY24" fmla="*/ 2090795 h 3939732"/>
              <a:gd name="connsiteX25" fmla="*/ 3312378 w 3897869"/>
              <a:gd name="connsiteY25" fmla="*/ 2032862 h 3939732"/>
              <a:gd name="connsiteX26" fmla="*/ 3289926 w 3897869"/>
              <a:gd name="connsiteY26" fmla="*/ 1337965 h 3939732"/>
              <a:gd name="connsiteX27" fmla="*/ 3290031 w 3897869"/>
              <a:gd name="connsiteY27" fmla="*/ 1338068 h 3939732"/>
              <a:gd name="connsiteX28" fmla="*/ 1700745 w 3897869"/>
              <a:gd name="connsiteY28" fmla="*/ 566301 h 3939732"/>
              <a:gd name="connsiteX29" fmla="*/ 571995 w 3897869"/>
              <a:gd name="connsiteY29" fmla="*/ 2265435 h 3939732"/>
              <a:gd name="connsiteX30" fmla="*/ 2267548 w 3897869"/>
              <a:gd name="connsiteY30" fmla="*/ 3399556 h 3939732"/>
              <a:gd name="connsiteX31" fmla="*/ 3194376 w 3897869"/>
              <a:gd name="connsiteY31" fmla="*/ 3063923 h 3939732"/>
              <a:gd name="connsiteX32" fmla="*/ 3268026 w 3897869"/>
              <a:gd name="connsiteY32" fmla="*/ 3500815 h 3939732"/>
              <a:gd name="connsiteX33" fmla="*/ 2347298 w 3897869"/>
              <a:gd name="connsiteY33" fmla="*/ 3895311 h 3939732"/>
              <a:gd name="connsiteX34" fmla="*/ 42617 w 3897869"/>
              <a:gd name="connsiteY34" fmla="*/ 2371338 h 3939732"/>
              <a:gd name="connsiteX35" fmla="*/ 1594841 w 3897869"/>
              <a:gd name="connsiteY35" fmla="*/ 36923 h 3939732"/>
              <a:gd name="connsiteX0" fmla="*/ 1853384 w 3897869"/>
              <a:gd name="connsiteY0" fmla="*/ 1371624 h 3948462"/>
              <a:gd name="connsiteX1" fmla="*/ 1768767 w 3897869"/>
              <a:gd name="connsiteY1" fmla="*/ 1390324 h 3948462"/>
              <a:gd name="connsiteX2" fmla="*/ 1517577 w 3897869"/>
              <a:gd name="connsiteY2" fmla="*/ 2042010 h 3948462"/>
              <a:gd name="connsiteX3" fmla="*/ 1928990 w 3897869"/>
              <a:gd name="connsiteY3" fmla="*/ 2639747 h 3948462"/>
              <a:gd name="connsiteX4" fmla="*/ 2318674 w 3897869"/>
              <a:gd name="connsiteY4" fmla="*/ 2006358 h 3948462"/>
              <a:gd name="connsiteX5" fmla="*/ 2293344 w 3897869"/>
              <a:gd name="connsiteY5" fmla="*/ 1834228 h 3948462"/>
              <a:gd name="connsiteX6" fmla="*/ 1853384 w 3897869"/>
              <a:gd name="connsiteY6" fmla="*/ 1371624 h 3948462"/>
              <a:gd name="connsiteX7" fmla="*/ 1594841 w 3897869"/>
              <a:gd name="connsiteY7" fmla="*/ 45653 h 3948462"/>
              <a:gd name="connsiteX8" fmla="*/ 3869632 w 3897869"/>
              <a:gd name="connsiteY8" fmla="*/ 1517323 h 3948462"/>
              <a:gd name="connsiteX9" fmla="*/ 3670773 w 3897869"/>
              <a:gd name="connsiteY9" fmla="*/ 2425440 h 3948462"/>
              <a:gd name="connsiteX10" fmla="*/ 3671055 w 3897869"/>
              <a:gd name="connsiteY10" fmla="*/ 2426383 h 3948462"/>
              <a:gd name="connsiteX11" fmla="*/ 3164582 w 3897869"/>
              <a:gd name="connsiteY11" fmla="*/ 2831059 h 3948462"/>
              <a:gd name="connsiteX12" fmla="*/ 3176822 w 3897869"/>
              <a:gd name="connsiteY12" fmla="*/ 2844986 h 3948462"/>
              <a:gd name="connsiteX13" fmla="*/ 3146203 w 3897869"/>
              <a:gd name="connsiteY13" fmla="*/ 2843756 h 3948462"/>
              <a:gd name="connsiteX14" fmla="*/ 3151211 w 3897869"/>
              <a:gd name="connsiteY14" fmla="*/ 2836155 h 3948462"/>
              <a:gd name="connsiteX15" fmla="*/ 2397082 w 3897869"/>
              <a:gd name="connsiteY15" fmla="*/ 2564681 h 3948462"/>
              <a:gd name="connsiteX16" fmla="*/ 2396219 w 3897869"/>
              <a:gd name="connsiteY16" fmla="*/ 2558207 h 3948462"/>
              <a:gd name="connsiteX17" fmla="*/ 1746058 w 3897869"/>
              <a:gd name="connsiteY17" fmla="*/ 3093574 h 3948462"/>
              <a:gd name="connsiteX18" fmla="*/ 990519 w 3897869"/>
              <a:gd name="connsiteY18" fmla="*/ 2019783 h 3948462"/>
              <a:gd name="connsiteX19" fmla="*/ 1593790 w 3897869"/>
              <a:gd name="connsiteY19" fmla="*/ 967808 h 3948462"/>
              <a:gd name="connsiteX20" fmla="*/ 1746058 w 3897869"/>
              <a:gd name="connsiteY20" fmla="*/ 945992 h 3948462"/>
              <a:gd name="connsiteX21" fmla="*/ 2206475 w 3897869"/>
              <a:gd name="connsiteY21" fmla="*/ 1173924 h 3948462"/>
              <a:gd name="connsiteX22" fmla="*/ 2185910 w 3897869"/>
              <a:gd name="connsiteY22" fmla="*/ 877882 h 3948462"/>
              <a:gd name="connsiteX23" fmla="*/ 2656644 w 3897869"/>
              <a:gd name="connsiteY23" fmla="*/ 803138 h 3948462"/>
              <a:gd name="connsiteX24" fmla="*/ 2828567 w 3897869"/>
              <a:gd name="connsiteY24" fmla="*/ 2099525 h 3948462"/>
              <a:gd name="connsiteX25" fmla="*/ 3312378 w 3897869"/>
              <a:gd name="connsiteY25" fmla="*/ 2041592 h 3948462"/>
              <a:gd name="connsiteX26" fmla="*/ 3289926 w 3897869"/>
              <a:gd name="connsiteY26" fmla="*/ 1346695 h 3948462"/>
              <a:gd name="connsiteX27" fmla="*/ 3290031 w 3897869"/>
              <a:gd name="connsiteY27" fmla="*/ 1346798 h 3948462"/>
              <a:gd name="connsiteX28" fmla="*/ 1700745 w 3897869"/>
              <a:gd name="connsiteY28" fmla="*/ 575031 h 3948462"/>
              <a:gd name="connsiteX29" fmla="*/ 571995 w 3897869"/>
              <a:gd name="connsiteY29" fmla="*/ 2274165 h 3948462"/>
              <a:gd name="connsiteX30" fmla="*/ 2267548 w 3897869"/>
              <a:gd name="connsiteY30" fmla="*/ 3408286 h 3948462"/>
              <a:gd name="connsiteX31" fmla="*/ 3194376 w 3897869"/>
              <a:gd name="connsiteY31" fmla="*/ 3072653 h 3948462"/>
              <a:gd name="connsiteX32" fmla="*/ 3268026 w 3897869"/>
              <a:gd name="connsiteY32" fmla="*/ 3509545 h 3948462"/>
              <a:gd name="connsiteX33" fmla="*/ 2347298 w 3897869"/>
              <a:gd name="connsiteY33" fmla="*/ 3904041 h 3948462"/>
              <a:gd name="connsiteX34" fmla="*/ 42617 w 3897869"/>
              <a:gd name="connsiteY34" fmla="*/ 2380068 h 3948462"/>
              <a:gd name="connsiteX35" fmla="*/ 1594841 w 3897869"/>
              <a:gd name="connsiteY35" fmla="*/ 45653 h 3948462"/>
              <a:gd name="connsiteX0" fmla="*/ 1853384 w 3876965"/>
              <a:gd name="connsiteY0" fmla="*/ 1371624 h 3948462"/>
              <a:gd name="connsiteX1" fmla="*/ 1768767 w 3876965"/>
              <a:gd name="connsiteY1" fmla="*/ 1390324 h 3948462"/>
              <a:gd name="connsiteX2" fmla="*/ 1517577 w 3876965"/>
              <a:gd name="connsiteY2" fmla="*/ 2042010 h 3948462"/>
              <a:gd name="connsiteX3" fmla="*/ 1928990 w 3876965"/>
              <a:gd name="connsiteY3" fmla="*/ 2639747 h 3948462"/>
              <a:gd name="connsiteX4" fmla="*/ 2318674 w 3876965"/>
              <a:gd name="connsiteY4" fmla="*/ 2006358 h 3948462"/>
              <a:gd name="connsiteX5" fmla="*/ 2293344 w 3876965"/>
              <a:gd name="connsiteY5" fmla="*/ 1834228 h 3948462"/>
              <a:gd name="connsiteX6" fmla="*/ 1853384 w 3876965"/>
              <a:gd name="connsiteY6" fmla="*/ 1371624 h 3948462"/>
              <a:gd name="connsiteX7" fmla="*/ 1594841 w 3876965"/>
              <a:gd name="connsiteY7" fmla="*/ 45653 h 3948462"/>
              <a:gd name="connsiteX8" fmla="*/ 3869632 w 3876965"/>
              <a:gd name="connsiteY8" fmla="*/ 1517323 h 3948462"/>
              <a:gd name="connsiteX9" fmla="*/ 3670773 w 3876965"/>
              <a:gd name="connsiteY9" fmla="*/ 2425440 h 3948462"/>
              <a:gd name="connsiteX10" fmla="*/ 3671055 w 3876965"/>
              <a:gd name="connsiteY10" fmla="*/ 2426383 h 3948462"/>
              <a:gd name="connsiteX11" fmla="*/ 3164582 w 3876965"/>
              <a:gd name="connsiteY11" fmla="*/ 2831059 h 3948462"/>
              <a:gd name="connsiteX12" fmla="*/ 3176822 w 3876965"/>
              <a:gd name="connsiteY12" fmla="*/ 2844986 h 3948462"/>
              <a:gd name="connsiteX13" fmla="*/ 3146203 w 3876965"/>
              <a:gd name="connsiteY13" fmla="*/ 2843756 h 3948462"/>
              <a:gd name="connsiteX14" fmla="*/ 3151211 w 3876965"/>
              <a:gd name="connsiteY14" fmla="*/ 2836155 h 3948462"/>
              <a:gd name="connsiteX15" fmla="*/ 2397082 w 3876965"/>
              <a:gd name="connsiteY15" fmla="*/ 2564681 h 3948462"/>
              <a:gd name="connsiteX16" fmla="*/ 2396219 w 3876965"/>
              <a:gd name="connsiteY16" fmla="*/ 2558207 h 3948462"/>
              <a:gd name="connsiteX17" fmla="*/ 1746058 w 3876965"/>
              <a:gd name="connsiteY17" fmla="*/ 3093574 h 3948462"/>
              <a:gd name="connsiteX18" fmla="*/ 990519 w 3876965"/>
              <a:gd name="connsiteY18" fmla="*/ 2019783 h 3948462"/>
              <a:gd name="connsiteX19" fmla="*/ 1593790 w 3876965"/>
              <a:gd name="connsiteY19" fmla="*/ 967808 h 3948462"/>
              <a:gd name="connsiteX20" fmla="*/ 1746058 w 3876965"/>
              <a:gd name="connsiteY20" fmla="*/ 945992 h 3948462"/>
              <a:gd name="connsiteX21" fmla="*/ 2206475 w 3876965"/>
              <a:gd name="connsiteY21" fmla="*/ 1173924 h 3948462"/>
              <a:gd name="connsiteX22" fmla="*/ 2185910 w 3876965"/>
              <a:gd name="connsiteY22" fmla="*/ 877882 h 3948462"/>
              <a:gd name="connsiteX23" fmla="*/ 2656644 w 3876965"/>
              <a:gd name="connsiteY23" fmla="*/ 803138 h 3948462"/>
              <a:gd name="connsiteX24" fmla="*/ 2828567 w 3876965"/>
              <a:gd name="connsiteY24" fmla="*/ 2099525 h 3948462"/>
              <a:gd name="connsiteX25" fmla="*/ 3312378 w 3876965"/>
              <a:gd name="connsiteY25" fmla="*/ 2041592 h 3948462"/>
              <a:gd name="connsiteX26" fmla="*/ 3289926 w 3876965"/>
              <a:gd name="connsiteY26" fmla="*/ 1346695 h 3948462"/>
              <a:gd name="connsiteX27" fmla="*/ 3290031 w 3876965"/>
              <a:gd name="connsiteY27" fmla="*/ 1346798 h 3948462"/>
              <a:gd name="connsiteX28" fmla="*/ 1700745 w 3876965"/>
              <a:gd name="connsiteY28" fmla="*/ 575031 h 3948462"/>
              <a:gd name="connsiteX29" fmla="*/ 571995 w 3876965"/>
              <a:gd name="connsiteY29" fmla="*/ 2274165 h 3948462"/>
              <a:gd name="connsiteX30" fmla="*/ 2267548 w 3876965"/>
              <a:gd name="connsiteY30" fmla="*/ 3408286 h 3948462"/>
              <a:gd name="connsiteX31" fmla="*/ 3194376 w 3876965"/>
              <a:gd name="connsiteY31" fmla="*/ 3072653 h 3948462"/>
              <a:gd name="connsiteX32" fmla="*/ 3268026 w 3876965"/>
              <a:gd name="connsiteY32" fmla="*/ 3509545 h 3948462"/>
              <a:gd name="connsiteX33" fmla="*/ 2347298 w 3876965"/>
              <a:gd name="connsiteY33" fmla="*/ 3904041 h 3948462"/>
              <a:gd name="connsiteX34" fmla="*/ 42617 w 3876965"/>
              <a:gd name="connsiteY34" fmla="*/ 2380068 h 3948462"/>
              <a:gd name="connsiteX35" fmla="*/ 1594841 w 3876965"/>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671055 w 3888568"/>
              <a:gd name="connsiteY10" fmla="*/ 2426383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704679 w 3888568"/>
              <a:gd name="connsiteY10" fmla="*/ 2448797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164582 w 3888568"/>
              <a:gd name="connsiteY10" fmla="*/ 2831059 h 3948462"/>
              <a:gd name="connsiteX11" fmla="*/ 3176822 w 3888568"/>
              <a:gd name="connsiteY11" fmla="*/ 2844986 h 3948462"/>
              <a:gd name="connsiteX12" fmla="*/ 3146203 w 3888568"/>
              <a:gd name="connsiteY12" fmla="*/ 2843756 h 3948462"/>
              <a:gd name="connsiteX13" fmla="*/ 3151211 w 3888568"/>
              <a:gd name="connsiteY13" fmla="*/ 2836155 h 3948462"/>
              <a:gd name="connsiteX14" fmla="*/ 2397082 w 3888568"/>
              <a:gd name="connsiteY14" fmla="*/ 2564681 h 3948462"/>
              <a:gd name="connsiteX15" fmla="*/ 2396219 w 3888568"/>
              <a:gd name="connsiteY15" fmla="*/ 2558207 h 3948462"/>
              <a:gd name="connsiteX16" fmla="*/ 1746058 w 3888568"/>
              <a:gd name="connsiteY16" fmla="*/ 3093574 h 3948462"/>
              <a:gd name="connsiteX17" fmla="*/ 990519 w 3888568"/>
              <a:gd name="connsiteY17" fmla="*/ 2019783 h 3948462"/>
              <a:gd name="connsiteX18" fmla="*/ 1593790 w 3888568"/>
              <a:gd name="connsiteY18" fmla="*/ 967808 h 3948462"/>
              <a:gd name="connsiteX19" fmla="*/ 1746058 w 3888568"/>
              <a:gd name="connsiteY19" fmla="*/ 945992 h 3948462"/>
              <a:gd name="connsiteX20" fmla="*/ 2206475 w 3888568"/>
              <a:gd name="connsiteY20" fmla="*/ 1173924 h 3948462"/>
              <a:gd name="connsiteX21" fmla="*/ 2185910 w 3888568"/>
              <a:gd name="connsiteY21" fmla="*/ 877882 h 3948462"/>
              <a:gd name="connsiteX22" fmla="*/ 2656644 w 3888568"/>
              <a:gd name="connsiteY22" fmla="*/ 803138 h 3948462"/>
              <a:gd name="connsiteX23" fmla="*/ 2828567 w 3888568"/>
              <a:gd name="connsiteY23" fmla="*/ 2099525 h 3948462"/>
              <a:gd name="connsiteX24" fmla="*/ 3362812 w 3888568"/>
              <a:gd name="connsiteY24" fmla="*/ 2002360 h 3948462"/>
              <a:gd name="connsiteX25" fmla="*/ 3289926 w 3888568"/>
              <a:gd name="connsiteY25" fmla="*/ 1346695 h 3948462"/>
              <a:gd name="connsiteX26" fmla="*/ 3290031 w 3888568"/>
              <a:gd name="connsiteY26" fmla="*/ 1346798 h 3948462"/>
              <a:gd name="connsiteX27" fmla="*/ 1700745 w 3888568"/>
              <a:gd name="connsiteY27" fmla="*/ 575031 h 3948462"/>
              <a:gd name="connsiteX28" fmla="*/ 571995 w 3888568"/>
              <a:gd name="connsiteY28" fmla="*/ 2274165 h 3948462"/>
              <a:gd name="connsiteX29" fmla="*/ 2267548 w 3888568"/>
              <a:gd name="connsiteY29" fmla="*/ 3408286 h 3948462"/>
              <a:gd name="connsiteX30" fmla="*/ 3194376 w 3888568"/>
              <a:gd name="connsiteY30" fmla="*/ 3072653 h 3948462"/>
              <a:gd name="connsiteX31" fmla="*/ 3268026 w 3888568"/>
              <a:gd name="connsiteY31" fmla="*/ 3509545 h 3948462"/>
              <a:gd name="connsiteX32" fmla="*/ 2347298 w 3888568"/>
              <a:gd name="connsiteY32" fmla="*/ 3904041 h 3948462"/>
              <a:gd name="connsiteX33" fmla="*/ 42617 w 3888568"/>
              <a:gd name="connsiteY33" fmla="*/ 2380068 h 3948462"/>
              <a:gd name="connsiteX34" fmla="*/ 1594841 w 3888568"/>
              <a:gd name="connsiteY34" fmla="*/ 45653 h 3948462"/>
              <a:gd name="connsiteX0" fmla="*/ 1853384 w 3892469"/>
              <a:gd name="connsiteY0" fmla="*/ 1371624 h 3948462"/>
              <a:gd name="connsiteX1" fmla="*/ 1768767 w 3892469"/>
              <a:gd name="connsiteY1" fmla="*/ 1390324 h 3948462"/>
              <a:gd name="connsiteX2" fmla="*/ 1517577 w 3892469"/>
              <a:gd name="connsiteY2" fmla="*/ 2042010 h 3948462"/>
              <a:gd name="connsiteX3" fmla="*/ 1928990 w 3892469"/>
              <a:gd name="connsiteY3" fmla="*/ 2639747 h 3948462"/>
              <a:gd name="connsiteX4" fmla="*/ 2318674 w 3892469"/>
              <a:gd name="connsiteY4" fmla="*/ 2006358 h 3948462"/>
              <a:gd name="connsiteX5" fmla="*/ 2293344 w 3892469"/>
              <a:gd name="connsiteY5" fmla="*/ 1834228 h 3948462"/>
              <a:gd name="connsiteX6" fmla="*/ 1853384 w 3892469"/>
              <a:gd name="connsiteY6" fmla="*/ 1371624 h 3948462"/>
              <a:gd name="connsiteX7" fmla="*/ 1594841 w 3892469"/>
              <a:gd name="connsiteY7" fmla="*/ 45653 h 3948462"/>
              <a:gd name="connsiteX8" fmla="*/ 3869632 w 3892469"/>
              <a:gd name="connsiteY8" fmla="*/ 1517323 h 3948462"/>
              <a:gd name="connsiteX9" fmla="*/ 3706266 w 3892469"/>
              <a:gd name="connsiteY9" fmla="*/ 2457195 h 3948462"/>
              <a:gd name="connsiteX10" fmla="*/ 3164582 w 3892469"/>
              <a:gd name="connsiteY10" fmla="*/ 2831059 h 3948462"/>
              <a:gd name="connsiteX11" fmla="*/ 3176822 w 3892469"/>
              <a:gd name="connsiteY11" fmla="*/ 2844986 h 3948462"/>
              <a:gd name="connsiteX12" fmla="*/ 3146203 w 3892469"/>
              <a:gd name="connsiteY12" fmla="*/ 2843756 h 3948462"/>
              <a:gd name="connsiteX13" fmla="*/ 3151211 w 3892469"/>
              <a:gd name="connsiteY13" fmla="*/ 2836155 h 3948462"/>
              <a:gd name="connsiteX14" fmla="*/ 2397082 w 3892469"/>
              <a:gd name="connsiteY14" fmla="*/ 2564681 h 3948462"/>
              <a:gd name="connsiteX15" fmla="*/ 2396219 w 3892469"/>
              <a:gd name="connsiteY15" fmla="*/ 2558207 h 3948462"/>
              <a:gd name="connsiteX16" fmla="*/ 1746058 w 3892469"/>
              <a:gd name="connsiteY16" fmla="*/ 3093574 h 3948462"/>
              <a:gd name="connsiteX17" fmla="*/ 990519 w 3892469"/>
              <a:gd name="connsiteY17" fmla="*/ 2019783 h 3948462"/>
              <a:gd name="connsiteX18" fmla="*/ 1593790 w 3892469"/>
              <a:gd name="connsiteY18" fmla="*/ 967808 h 3948462"/>
              <a:gd name="connsiteX19" fmla="*/ 1746058 w 3892469"/>
              <a:gd name="connsiteY19" fmla="*/ 945992 h 3948462"/>
              <a:gd name="connsiteX20" fmla="*/ 2206475 w 3892469"/>
              <a:gd name="connsiteY20" fmla="*/ 1173924 h 3948462"/>
              <a:gd name="connsiteX21" fmla="*/ 2185910 w 3892469"/>
              <a:gd name="connsiteY21" fmla="*/ 877882 h 3948462"/>
              <a:gd name="connsiteX22" fmla="*/ 2656644 w 3892469"/>
              <a:gd name="connsiteY22" fmla="*/ 803138 h 3948462"/>
              <a:gd name="connsiteX23" fmla="*/ 2828567 w 3892469"/>
              <a:gd name="connsiteY23" fmla="*/ 2099525 h 3948462"/>
              <a:gd name="connsiteX24" fmla="*/ 3362812 w 3892469"/>
              <a:gd name="connsiteY24" fmla="*/ 2002360 h 3948462"/>
              <a:gd name="connsiteX25" fmla="*/ 3289926 w 3892469"/>
              <a:gd name="connsiteY25" fmla="*/ 1346695 h 3948462"/>
              <a:gd name="connsiteX26" fmla="*/ 3290031 w 3892469"/>
              <a:gd name="connsiteY26" fmla="*/ 1346798 h 3948462"/>
              <a:gd name="connsiteX27" fmla="*/ 1700745 w 3892469"/>
              <a:gd name="connsiteY27" fmla="*/ 575031 h 3948462"/>
              <a:gd name="connsiteX28" fmla="*/ 571995 w 3892469"/>
              <a:gd name="connsiteY28" fmla="*/ 2274165 h 3948462"/>
              <a:gd name="connsiteX29" fmla="*/ 2267548 w 3892469"/>
              <a:gd name="connsiteY29" fmla="*/ 3408286 h 3948462"/>
              <a:gd name="connsiteX30" fmla="*/ 3194376 w 3892469"/>
              <a:gd name="connsiteY30" fmla="*/ 3072653 h 3948462"/>
              <a:gd name="connsiteX31" fmla="*/ 3268026 w 3892469"/>
              <a:gd name="connsiteY31" fmla="*/ 3509545 h 3948462"/>
              <a:gd name="connsiteX32" fmla="*/ 2347298 w 3892469"/>
              <a:gd name="connsiteY32" fmla="*/ 3904041 h 3948462"/>
              <a:gd name="connsiteX33" fmla="*/ 42617 w 3892469"/>
              <a:gd name="connsiteY33" fmla="*/ 2380068 h 3948462"/>
              <a:gd name="connsiteX34" fmla="*/ 1594841 w 3892469"/>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2397082 w 3890413"/>
              <a:gd name="connsiteY13" fmla="*/ 2564681 h 3948462"/>
              <a:gd name="connsiteX14" fmla="*/ 2396219 w 3890413"/>
              <a:gd name="connsiteY14" fmla="*/ 2558207 h 3948462"/>
              <a:gd name="connsiteX15" fmla="*/ 1746058 w 3890413"/>
              <a:gd name="connsiteY15" fmla="*/ 3093574 h 3948462"/>
              <a:gd name="connsiteX16" fmla="*/ 990519 w 3890413"/>
              <a:gd name="connsiteY16" fmla="*/ 2019783 h 3948462"/>
              <a:gd name="connsiteX17" fmla="*/ 1593790 w 3890413"/>
              <a:gd name="connsiteY17" fmla="*/ 967808 h 3948462"/>
              <a:gd name="connsiteX18" fmla="*/ 1746058 w 3890413"/>
              <a:gd name="connsiteY18" fmla="*/ 945992 h 3948462"/>
              <a:gd name="connsiteX19" fmla="*/ 2206475 w 3890413"/>
              <a:gd name="connsiteY19" fmla="*/ 1173924 h 3948462"/>
              <a:gd name="connsiteX20" fmla="*/ 2185910 w 3890413"/>
              <a:gd name="connsiteY20" fmla="*/ 877882 h 3948462"/>
              <a:gd name="connsiteX21" fmla="*/ 2656644 w 3890413"/>
              <a:gd name="connsiteY21" fmla="*/ 803138 h 3948462"/>
              <a:gd name="connsiteX22" fmla="*/ 2828567 w 3890413"/>
              <a:gd name="connsiteY22" fmla="*/ 2099525 h 3948462"/>
              <a:gd name="connsiteX23" fmla="*/ 3362812 w 3890413"/>
              <a:gd name="connsiteY23" fmla="*/ 2002360 h 3948462"/>
              <a:gd name="connsiteX24" fmla="*/ 3289926 w 3890413"/>
              <a:gd name="connsiteY24" fmla="*/ 1346695 h 3948462"/>
              <a:gd name="connsiteX25" fmla="*/ 3290031 w 3890413"/>
              <a:gd name="connsiteY25" fmla="*/ 1346798 h 3948462"/>
              <a:gd name="connsiteX26" fmla="*/ 1700745 w 3890413"/>
              <a:gd name="connsiteY26" fmla="*/ 575031 h 3948462"/>
              <a:gd name="connsiteX27" fmla="*/ 571995 w 3890413"/>
              <a:gd name="connsiteY27" fmla="*/ 2274165 h 3948462"/>
              <a:gd name="connsiteX28" fmla="*/ 2267548 w 3890413"/>
              <a:gd name="connsiteY28" fmla="*/ 3408286 h 3948462"/>
              <a:gd name="connsiteX29" fmla="*/ 3194376 w 3890413"/>
              <a:gd name="connsiteY29" fmla="*/ 3072653 h 3948462"/>
              <a:gd name="connsiteX30" fmla="*/ 3268026 w 3890413"/>
              <a:gd name="connsiteY30" fmla="*/ 3509545 h 3948462"/>
              <a:gd name="connsiteX31" fmla="*/ 2347298 w 3890413"/>
              <a:gd name="connsiteY31" fmla="*/ 3904041 h 3948462"/>
              <a:gd name="connsiteX32" fmla="*/ 42617 w 3890413"/>
              <a:gd name="connsiteY32" fmla="*/ 2380068 h 3948462"/>
              <a:gd name="connsiteX33" fmla="*/ 1594841 w 3890413"/>
              <a:gd name="connsiteY33"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2397082 w 3890413"/>
              <a:gd name="connsiteY12" fmla="*/ 2564681 h 3948462"/>
              <a:gd name="connsiteX13" fmla="*/ 2396219 w 3890413"/>
              <a:gd name="connsiteY13" fmla="*/ 2558207 h 3948462"/>
              <a:gd name="connsiteX14" fmla="*/ 1746058 w 3890413"/>
              <a:gd name="connsiteY14" fmla="*/ 3093574 h 3948462"/>
              <a:gd name="connsiteX15" fmla="*/ 990519 w 3890413"/>
              <a:gd name="connsiteY15" fmla="*/ 2019783 h 3948462"/>
              <a:gd name="connsiteX16" fmla="*/ 1593790 w 3890413"/>
              <a:gd name="connsiteY16" fmla="*/ 967808 h 3948462"/>
              <a:gd name="connsiteX17" fmla="*/ 1746058 w 3890413"/>
              <a:gd name="connsiteY17" fmla="*/ 945992 h 3948462"/>
              <a:gd name="connsiteX18" fmla="*/ 2206475 w 3890413"/>
              <a:gd name="connsiteY18" fmla="*/ 1173924 h 3948462"/>
              <a:gd name="connsiteX19" fmla="*/ 2185910 w 3890413"/>
              <a:gd name="connsiteY19" fmla="*/ 877882 h 3948462"/>
              <a:gd name="connsiteX20" fmla="*/ 2656644 w 3890413"/>
              <a:gd name="connsiteY20" fmla="*/ 803138 h 3948462"/>
              <a:gd name="connsiteX21" fmla="*/ 2828567 w 3890413"/>
              <a:gd name="connsiteY21" fmla="*/ 2099525 h 3948462"/>
              <a:gd name="connsiteX22" fmla="*/ 3362812 w 3890413"/>
              <a:gd name="connsiteY22" fmla="*/ 2002360 h 3948462"/>
              <a:gd name="connsiteX23" fmla="*/ 3289926 w 3890413"/>
              <a:gd name="connsiteY23" fmla="*/ 1346695 h 3948462"/>
              <a:gd name="connsiteX24" fmla="*/ 3290031 w 3890413"/>
              <a:gd name="connsiteY24" fmla="*/ 1346798 h 3948462"/>
              <a:gd name="connsiteX25" fmla="*/ 1700745 w 3890413"/>
              <a:gd name="connsiteY25" fmla="*/ 575031 h 3948462"/>
              <a:gd name="connsiteX26" fmla="*/ 571995 w 3890413"/>
              <a:gd name="connsiteY26" fmla="*/ 2274165 h 3948462"/>
              <a:gd name="connsiteX27" fmla="*/ 2267548 w 3890413"/>
              <a:gd name="connsiteY27" fmla="*/ 3408286 h 3948462"/>
              <a:gd name="connsiteX28" fmla="*/ 3194376 w 3890413"/>
              <a:gd name="connsiteY28" fmla="*/ 3072653 h 3948462"/>
              <a:gd name="connsiteX29" fmla="*/ 3268026 w 3890413"/>
              <a:gd name="connsiteY29" fmla="*/ 3509545 h 3948462"/>
              <a:gd name="connsiteX30" fmla="*/ 2347298 w 3890413"/>
              <a:gd name="connsiteY30" fmla="*/ 3904041 h 3948462"/>
              <a:gd name="connsiteX31" fmla="*/ 42617 w 3890413"/>
              <a:gd name="connsiteY31" fmla="*/ 2380068 h 3948462"/>
              <a:gd name="connsiteX32" fmla="*/ 1594841 w 3890413"/>
              <a:gd name="connsiteY32"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2397082 w 3890413"/>
              <a:gd name="connsiteY11" fmla="*/ 2564681 h 3948462"/>
              <a:gd name="connsiteX12" fmla="*/ 2396219 w 3890413"/>
              <a:gd name="connsiteY12" fmla="*/ 2558207 h 3948462"/>
              <a:gd name="connsiteX13" fmla="*/ 1746058 w 3890413"/>
              <a:gd name="connsiteY13" fmla="*/ 3093574 h 3948462"/>
              <a:gd name="connsiteX14" fmla="*/ 990519 w 3890413"/>
              <a:gd name="connsiteY14" fmla="*/ 2019783 h 3948462"/>
              <a:gd name="connsiteX15" fmla="*/ 1593790 w 3890413"/>
              <a:gd name="connsiteY15" fmla="*/ 967808 h 3948462"/>
              <a:gd name="connsiteX16" fmla="*/ 1746058 w 3890413"/>
              <a:gd name="connsiteY16" fmla="*/ 945992 h 3948462"/>
              <a:gd name="connsiteX17" fmla="*/ 2206475 w 3890413"/>
              <a:gd name="connsiteY17" fmla="*/ 1173924 h 3948462"/>
              <a:gd name="connsiteX18" fmla="*/ 2185910 w 3890413"/>
              <a:gd name="connsiteY18" fmla="*/ 877882 h 3948462"/>
              <a:gd name="connsiteX19" fmla="*/ 2656644 w 3890413"/>
              <a:gd name="connsiteY19" fmla="*/ 803138 h 3948462"/>
              <a:gd name="connsiteX20" fmla="*/ 2828567 w 3890413"/>
              <a:gd name="connsiteY20" fmla="*/ 2099525 h 3948462"/>
              <a:gd name="connsiteX21" fmla="*/ 3362812 w 3890413"/>
              <a:gd name="connsiteY21" fmla="*/ 2002360 h 3948462"/>
              <a:gd name="connsiteX22" fmla="*/ 3289926 w 3890413"/>
              <a:gd name="connsiteY22" fmla="*/ 1346695 h 3948462"/>
              <a:gd name="connsiteX23" fmla="*/ 3290031 w 3890413"/>
              <a:gd name="connsiteY23" fmla="*/ 1346798 h 3948462"/>
              <a:gd name="connsiteX24" fmla="*/ 1700745 w 3890413"/>
              <a:gd name="connsiteY24" fmla="*/ 575031 h 3948462"/>
              <a:gd name="connsiteX25" fmla="*/ 571995 w 3890413"/>
              <a:gd name="connsiteY25" fmla="*/ 2274165 h 3948462"/>
              <a:gd name="connsiteX26" fmla="*/ 2267548 w 3890413"/>
              <a:gd name="connsiteY26" fmla="*/ 3408286 h 3948462"/>
              <a:gd name="connsiteX27" fmla="*/ 3194376 w 3890413"/>
              <a:gd name="connsiteY27" fmla="*/ 3072653 h 3948462"/>
              <a:gd name="connsiteX28" fmla="*/ 3268026 w 3890413"/>
              <a:gd name="connsiteY28" fmla="*/ 3509545 h 3948462"/>
              <a:gd name="connsiteX29" fmla="*/ 2347298 w 3890413"/>
              <a:gd name="connsiteY29" fmla="*/ 3904041 h 3948462"/>
              <a:gd name="connsiteX30" fmla="*/ 42617 w 3890413"/>
              <a:gd name="connsiteY30" fmla="*/ 2380068 h 3948462"/>
              <a:gd name="connsiteX31" fmla="*/ 1594841 w 3890413"/>
              <a:gd name="connsiteY31"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0413" h="3948462">
                <a:moveTo>
                  <a:pt x="1853384" y="1371624"/>
                </a:moveTo>
                <a:lnTo>
                  <a:pt x="1768767" y="1390324"/>
                </a:lnTo>
                <a:cubicBezTo>
                  <a:pt x="1579409" y="1463487"/>
                  <a:pt x="1490873" y="1833773"/>
                  <a:pt x="1517577" y="2042010"/>
                </a:cubicBezTo>
                <a:cubicBezTo>
                  <a:pt x="1544281" y="2250247"/>
                  <a:pt x="1644086" y="2624290"/>
                  <a:pt x="1928990" y="2639747"/>
                </a:cubicBezTo>
                <a:cubicBezTo>
                  <a:pt x="2177093" y="2653207"/>
                  <a:pt x="2337423" y="2363017"/>
                  <a:pt x="2318674" y="2006358"/>
                </a:cubicBezTo>
                <a:cubicBezTo>
                  <a:pt x="2310210" y="1948950"/>
                  <a:pt x="2301678" y="1891436"/>
                  <a:pt x="2293344" y="1834228"/>
                </a:cubicBezTo>
                <a:cubicBezTo>
                  <a:pt x="2229725" y="1555945"/>
                  <a:pt x="2050691" y="1359067"/>
                  <a:pt x="1853384" y="1371624"/>
                </a:cubicBezTo>
                <a:close/>
                <a:moveTo>
                  <a:pt x="1594841" y="45653"/>
                </a:moveTo>
                <a:cubicBezTo>
                  <a:pt x="2527821" y="-128041"/>
                  <a:pt x="3626282" y="158796"/>
                  <a:pt x="3869632" y="1517323"/>
                </a:cubicBezTo>
                <a:cubicBezTo>
                  <a:pt x="3939308" y="2058696"/>
                  <a:pt x="3820785" y="2251376"/>
                  <a:pt x="3706266" y="2457195"/>
                </a:cubicBezTo>
                <a:cubicBezTo>
                  <a:pt x="3132098" y="3124925"/>
                  <a:pt x="2589274" y="2611359"/>
                  <a:pt x="2548384" y="2446988"/>
                </a:cubicBezTo>
                <a:cubicBezTo>
                  <a:pt x="2411721" y="3024903"/>
                  <a:pt x="2005702" y="3164775"/>
                  <a:pt x="1746058" y="3093574"/>
                </a:cubicBezTo>
                <a:cubicBezTo>
                  <a:pt x="1486414" y="3022373"/>
                  <a:pt x="990519" y="2612821"/>
                  <a:pt x="990519" y="2019783"/>
                </a:cubicBezTo>
                <a:cubicBezTo>
                  <a:pt x="990519" y="1500875"/>
                  <a:pt x="1249504" y="1067935"/>
                  <a:pt x="1593790" y="967808"/>
                </a:cubicBezTo>
                <a:cubicBezTo>
                  <a:pt x="1642974" y="953504"/>
                  <a:pt x="1694009" y="949376"/>
                  <a:pt x="1746058" y="945992"/>
                </a:cubicBezTo>
                <a:cubicBezTo>
                  <a:pt x="2004670" y="929176"/>
                  <a:pt x="2081338" y="1030119"/>
                  <a:pt x="2206475" y="1173924"/>
                </a:cubicBezTo>
                <a:cubicBezTo>
                  <a:pt x="2194343" y="1061758"/>
                  <a:pt x="2187003" y="961165"/>
                  <a:pt x="2185910" y="877882"/>
                </a:cubicBezTo>
                <a:lnTo>
                  <a:pt x="2656644" y="803138"/>
                </a:lnTo>
                <a:lnTo>
                  <a:pt x="2828567" y="2099525"/>
                </a:lnTo>
                <a:cubicBezTo>
                  <a:pt x="2888366" y="2544108"/>
                  <a:pt x="3261961" y="2420799"/>
                  <a:pt x="3362812" y="2002360"/>
                </a:cubicBezTo>
                <a:cubicBezTo>
                  <a:pt x="3355320" y="1625023"/>
                  <a:pt x="3366534" y="1729632"/>
                  <a:pt x="3289926" y="1346695"/>
                </a:cubicBezTo>
                <a:lnTo>
                  <a:pt x="3290031" y="1346798"/>
                </a:lnTo>
                <a:cubicBezTo>
                  <a:pt x="3068547" y="637774"/>
                  <a:pt x="2419129" y="439933"/>
                  <a:pt x="1700745" y="575031"/>
                </a:cubicBezTo>
                <a:cubicBezTo>
                  <a:pt x="890947" y="727320"/>
                  <a:pt x="415476" y="1491783"/>
                  <a:pt x="571995" y="2274165"/>
                </a:cubicBezTo>
                <a:cubicBezTo>
                  <a:pt x="728513" y="3056546"/>
                  <a:pt x="1580131" y="3572543"/>
                  <a:pt x="2267548" y="3408286"/>
                </a:cubicBezTo>
                <a:cubicBezTo>
                  <a:pt x="2796517" y="3281890"/>
                  <a:pt x="2641988" y="3320887"/>
                  <a:pt x="3194376" y="3072653"/>
                </a:cubicBezTo>
                <a:cubicBezTo>
                  <a:pt x="3249441" y="3306078"/>
                  <a:pt x="3239115" y="3309742"/>
                  <a:pt x="3268026" y="3509545"/>
                </a:cubicBezTo>
                <a:cubicBezTo>
                  <a:pt x="3021841" y="3717756"/>
                  <a:pt x="2685602" y="3836362"/>
                  <a:pt x="2347298" y="3904041"/>
                </a:cubicBezTo>
                <a:cubicBezTo>
                  <a:pt x="1157336" y="4112956"/>
                  <a:pt x="289475" y="3581660"/>
                  <a:pt x="42617" y="2380068"/>
                </a:cubicBezTo>
                <a:cubicBezTo>
                  <a:pt x="-204242" y="1178477"/>
                  <a:pt x="661862" y="219348"/>
                  <a:pt x="1594841" y="456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8" name="Rectangle 1">
            <a:extLst>
              <a:ext uri="{FF2B5EF4-FFF2-40B4-BE49-F238E27FC236}">
                <a16:creationId xmlns:a16="http://schemas.microsoft.com/office/drawing/2014/main" id="{37954B35-3941-4F24-87DD-EFA97DECDF15}"/>
              </a:ext>
            </a:extLst>
          </p:cNvPr>
          <p:cNvSpPr>
            <a:spLocks noChangeAspect="1"/>
          </p:cNvSpPr>
          <p:nvPr/>
        </p:nvSpPr>
        <p:spPr>
          <a:xfrm>
            <a:off x="8892400" y="2362993"/>
            <a:ext cx="163877" cy="161455"/>
          </a:xfrm>
          <a:custGeom>
            <a:avLst/>
            <a:gdLst/>
            <a:ahLst/>
            <a:cxnLst/>
            <a:rect l="l" t="t" r="r" b="b"/>
            <a:pathLst>
              <a:path w="3994694" h="3935658">
                <a:moveTo>
                  <a:pt x="3059053" y="3287658"/>
                </a:moveTo>
                <a:lnTo>
                  <a:pt x="3994694" y="3287658"/>
                </a:lnTo>
                <a:lnTo>
                  <a:pt x="3994694" y="3935658"/>
                </a:lnTo>
                <a:lnTo>
                  <a:pt x="3059053" y="3935658"/>
                </a:lnTo>
                <a:close/>
                <a:moveTo>
                  <a:pt x="1259497" y="3287658"/>
                </a:moveTo>
                <a:lnTo>
                  <a:pt x="2915681" y="3287658"/>
                </a:lnTo>
                <a:lnTo>
                  <a:pt x="2915681" y="3935658"/>
                </a:lnTo>
                <a:lnTo>
                  <a:pt x="1259497" y="3935658"/>
                </a:lnTo>
                <a:close/>
                <a:moveTo>
                  <a:pt x="0" y="3287658"/>
                </a:moveTo>
                <a:lnTo>
                  <a:pt x="1116124" y="3287658"/>
                </a:lnTo>
                <a:lnTo>
                  <a:pt x="1116124" y="3935658"/>
                </a:lnTo>
                <a:lnTo>
                  <a:pt x="0" y="3935658"/>
                </a:lnTo>
                <a:close/>
                <a:moveTo>
                  <a:pt x="3886694" y="2470824"/>
                </a:moveTo>
                <a:lnTo>
                  <a:pt x="3994694" y="2470824"/>
                </a:lnTo>
                <a:lnTo>
                  <a:pt x="3994694" y="3118824"/>
                </a:lnTo>
                <a:lnTo>
                  <a:pt x="3886694" y="3118824"/>
                </a:lnTo>
                <a:close/>
                <a:moveTo>
                  <a:pt x="2123068" y="2470824"/>
                </a:moveTo>
                <a:lnTo>
                  <a:pt x="3779252" y="2470824"/>
                </a:lnTo>
                <a:lnTo>
                  <a:pt x="3779252" y="3118824"/>
                </a:lnTo>
                <a:lnTo>
                  <a:pt x="2123068" y="3118824"/>
                </a:lnTo>
                <a:close/>
                <a:moveTo>
                  <a:pt x="359442" y="2470824"/>
                </a:moveTo>
                <a:lnTo>
                  <a:pt x="2015626" y="2470824"/>
                </a:lnTo>
                <a:lnTo>
                  <a:pt x="2015626" y="3118824"/>
                </a:lnTo>
                <a:lnTo>
                  <a:pt x="359442" y="3118824"/>
                </a:lnTo>
                <a:close/>
                <a:moveTo>
                  <a:pt x="0" y="2470824"/>
                </a:moveTo>
                <a:lnTo>
                  <a:pt x="252000" y="2470824"/>
                </a:lnTo>
                <a:lnTo>
                  <a:pt x="252000" y="3118824"/>
                </a:lnTo>
                <a:lnTo>
                  <a:pt x="0" y="3118824"/>
                </a:lnTo>
                <a:close/>
                <a:moveTo>
                  <a:pt x="3059053" y="1635982"/>
                </a:moveTo>
                <a:lnTo>
                  <a:pt x="3994694" y="1635982"/>
                </a:lnTo>
                <a:lnTo>
                  <a:pt x="3994694" y="2283982"/>
                </a:lnTo>
                <a:lnTo>
                  <a:pt x="3059053" y="2283982"/>
                </a:lnTo>
                <a:close/>
                <a:moveTo>
                  <a:pt x="1259496" y="1635982"/>
                </a:moveTo>
                <a:lnTo>
                  <a:pt x="2915680" y="1635982"/>
                </a:lnTo>
                <a:lnTo>
                  <a:pt x="2915680" y="2283982"/>
                </a:lnTo>
                <a:lnTo>
                  <a:pt x="1259496" y="2283982"/>
                </a:lnTo>
                <a:close/>
                <a:moveTo>
                  <a:pt x="0" y="1635982"/>
                </a:moveTo>
                <a:lnTo>
                  <a:pt x="1116124" y="1635982"/>
                </a:lnTo>
                <a:lnTo>
                  <a:pt x="1116124" y="2283982"/>
                </a:lnTo>
                <a:lnTo>
                  <a:pt x="0" y="2283982"/>
                </a:lnTo>
                <a:close/>
                <a:moveTo>
                  <a:pt x="3886694" y="836400"/>
                </a:moveTo>
                <a:lnTo>
                  <a:pt x="3994694" y="836400"/>
                </a:lnTo>
                <a:lnTo>
                  <a:pt x="3994694" y="1484400"/>
                </a:lnTo>
                <a:lnTo>
                  <a:pt x="3886694" y="1484400"/>
                </a:lnTo>
                <a:close/>
                <a:moveTo>
                  <a:pt x="2123068" y="820634"/>
                </a:moveTo>
                <a:lnTo>
                  <a:pt x="3779252" y="820634"/>
                </a:lnTo>
                <a:lnTo>
                  <a:pt x="3779252" y="1468634"/>
                </a:lnTo>
                <a:lnTo>
                  <a:pt x="2123068" y="1468634"/>
                </a:lnTo>
                <a:close/>
                <a:moveTo>
                  <a:pt x="359442" y="820634"/>
                </a:moveTo>
                <a:lnTo>
                  <a:pt x="2015626" y="820634"/>
                </a:lnTo>
                <a:lnTo>
                  <a:pt x="2015626" y="1468634"/>
                </a:lnTo>
                <a:lnTo>
                  <a:pt x="359442" y="1468634"/>
                </a:lnTo>
                <a:close/>
                <a:moveTo>
                  <a:pt x="0" y="820634"/>
                </a:moveTo>
                <a:lnTo>
                  <a:pt x="252000" y="820634"/>
                </a:lnTo>
                <a:lnTo>
                  <a:pt x="252000" y="1468634"/>
                </a:lnTo>
                <a:lnTo>
                  <a:pt x="0" y="1468634"/>
                </a:lnTo>
                <a:close/>
                <a:moveTo>
                  <a:pt x="3059053" y="0"/>
                </a:moveTo>
                <a:lnTo>
                  <a:pt x="3994694" y="0"/>
                </a:lnTo>
                <a:lnTo>
                  <a:pt x="3994694" y="648000"/>
                </a:lnTo>
                <a:lnTo>
                  <a:pt x="3059053" y="648000"/>
                </a:lnTo>
                <a:close/>
                <a:moveTo>
                  <a:pt x="1259496" y="0"/>
                </a:moveTo>
                <a:lnTo>
                  <a:pt x="2915680" y="0"/>
                </a:lnTo>
                <a:lnTo>
                  <a:pt x="2915680" y="648000"/>
                </a:lnTo>
                <a:lnTo>
                  <a:pt x="1259496" y="648000"/>
                </a:lnTo>
                <a:close/>
                <a:moveTo>
                  <a:pt x="0" y="0"/>
                </a:moveTo>
                <a:lnTo>
                  <a:pt x="1116124" y="0"/>
                </a:lnTo>
                <a:lnTo>
                  <a:pt x="1116124" y="648000"/>
                </a:lnTo>
                <a:lnTo>
                  <a:pt x="0" y="64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9" name="Freeform 14">
            <a:extLst>
              <a:ext uri="{FF2B5EF4-FFF2-40B4-BE49-F238E27FC236}">
                <a16:creationId xmlns:a16="http://schemas.microsoft.com/office/drawing/2014/main" id="{36F3F041-46CA-419B-88BA-AFB8FCD906F2}"/>
              </a:ext>
            </a:extLst>
          </p:cNvPr>
          <p:cNvSpPr>
            <a:spLocks noChangeAspect="1"/>
          </p:cNvSpPr>
          <p:nvPr/>
        </p:nvSpPr>
        <p:spPr>
          <a:xfrm>
            <a:off x="4897044" y="3526114"/>
            <a:ext cx="219802" cy="250412"/>
          </a:xfrm>
          <a:custGeom>
            <a:avLst/>
            <a:gdLst/>
            <a:ahLst/>
            <a:cxnLst/>
            <a:rect l="l" t="t" r="r" b="b"/>
            <a:pathLst>
              <a:path w="3456727" h="3938119">
                <a:moveTo>
                  <a:pt x="1728364" y="1961325"/>
                </a:moveTo>
                <a:cubicBezTo>
                  <a:pt x="1726089" y="2407152"/>
                  <a:pt x="1737463" y="2812034"/>
                  <a:pt x="1735188" y="3257861"/>
                </a:cubicBezTo>
                <a:cubicBezTo>
                  <a:pt x="2394830" y="3057694"/>
                  <a:pt x="2610919" y="2352560"/>
                  <a:pt x="2765594" y="1981796"/>
                </a:cubicBezTo>
                <a:close/>
                <a:moveTo>
                  <a:pt x="1728362" y="682044"/>
                </a:moveTo>
                <a:cubicBezTo>
                  <a:pt x="1355324" y="868563"/>
                  <a:pt x="1166530" y="952725"/>
                  <a:pt x="609247" y="1002767"/>
                </a:cubicBezTo>
                <a:cubicBezTo>
                  <a:pt x="606972" y="1330312"/>
                  <a:pt x="631992" y="1623739"/>
                  <a:pt x="704780" y="1964933"/>
                </a:cubicBezTo>
                <a:lnTo>
                  <a:pt x="1728363" y="1971757"/>
                </a:lnTo>
                <a:cubicBezTo>
                  <a:pt x="1728363" y="1541853"/>
                  <a:pt x="1728362" y="1111948"/>
                  <a:pt x="1728362" y="682044"/>
                </a:cubicBezTo>
                <a:close/>
                <a:moveTo>
                  <a:pt x="1723409" y="487996"/>
                </a:moveTo>
                <a:cubicBezTo>
                  <a:pt x="1725062" y="488690"/>
                  <a:pt x="1726712" y="489384"/>
                  <a:pt x="1728363" y="490064"/>
                </a:cubicBezTo>
                <a:cubicBezTo>
                  <a:pt x="1730015" y="489384"/>
                  <a:pt x="1731666" y="488690"/>
                  <a:pt x="1733319" y="487996"/>
                </a:cubicBezTo>
                <a:lnTo>
                  <a:pt x="1733319" y="492131"/>
                </a:lnTo>
                <a:cubicBezTo>
                  <a:pt x="2179467" y="679460"/>
                  <a:pt x="2405896" y="769409"/>
                  <a:pt x="2817789" y="813808"/>
                </a:cubicBezTo>
                <a:cubicBezTo>
                  <a:pt x="2971516" y="823489"/>
                  <a:pt x="3036247" y="875307"/>
                  <a:pt x="3033236" y="1061333"/>
                </a:cubicBezTo>
                <a:cubicBezTo>
                  <a:pt x="3015439" y="2441328"/>
                  <a:pt x="2363638" y="3359629"/>
                  <a:pt x="1733319" y="3448048"/>
                </a:cubicBezTo>
                <a:lnTo>
                  <a:pt x="1733319" y="3450123"/>
                </a:lnTo>
                <a:lnTo>
                  <a:pt x="1728363" y="3449086"/>
                </a:lnTo>
                <a:lnTo>
                  <a:pt x="1723409" y="3450123"/>
                </a:lnTo>
                <a:lnTo>
                  <a:pt x="1723409" y="3448048"/>
                </a:lnTo>
                <a:cubicBezTo>
                  <a:pt x="1093089" y="3359629"/>
                  <a:pt x="441289" y="2441328"/>
                  <a:pt x="423491" y="1061333"/>
                </a:cubicBezTo>
                <a:cubicBezTo>
                  <a:pt x="420479" y="875307"/>
                  <a:pt x="485211" y="823489"/>
                  <a:pt x="638937" y="813808"/>
                </a:cubicBezTo>
                <a:cubicBezTo>
                  <a:pt x="1050832" y="769409"/>
                  <a:pt x="1277261" y="679460"/>
                  <a:pt x="1723409" y="492131"/>
                </a:cubicBezTo>
                <a:close/>
                <a:moveTo>
                  <a:pt x="1722802" y="306889"/>
                </a:moveTo>
                <a:lnTo>
                  <a:pt x="1722802" y="311530"/>
                </a:lnTo>
                <a:cubicBezTo>
                  <a:pt x="1222099" y="521767"/>
                  <a:pt x="967982" y="622713"/>
                  <a:pt x="505720" y="672542"/>
                </a:cubicBezTo>
                <a:cubicBezTo>
                  <a:pt x="333196" y="683408"/>
                  <a:pt x="260550" y="741561"/>
                  <a:pt x="263929" y="950334"/>
                </a:cubicBezTo>
                <a:cubicBezTo>
                  <a:pt x="283902" y="2499079"/>
                  <a:pt x="1015407" y="3529669"/>
                  <a:pt x="1722802" y="3628902"/>
                </a:cubicBezTo>
                <a:lnTo>
                  <a:pt x="1722802" y="3631230"/>
                </a:lnTo>
                <a:lnTo>
                  <a:pt x="1728365" y="3630065"/>
                </a:lnTo>
                <a:lnTo>
                  <a:pt x="1733925" y="3631230"/>
                </a:lnTo>
                <a:lnTo>
                  <a:pt x="1733925" y="3628902"/>
                </a:lnTo>
                <a:cubicBezTo>
                  <a:pt x="2441322" y="3529669"/>
                  <a:pt x="3172826" y="2499079"/>
                  <a:pt x="3192800" y="950334"/>
                </a:cubicBezTo>
                <a:cubicBezTo>
                  <a:pt x="3196179" y="741561"/>
                  <a:pt x="3123532" y="683408"/>
                  <a:pt x="2951007" y="672542"/>
                </a:cubicBezTo>
                <a:cubicBezTo>
                  <a:pt x="2488747" y="622713"/>
                  <a:pt x="2234630" y="521767"/>
                  <a:pt x="1733925" y="311530"/>
                </a:cubicBezTo>
                <a:lnTo>
                  <a:pt x="1733925" y="306889"/>
                </a:lnTo>
                <a:cubicBezTo>
                  <a:pt x="1732071" y="307669"/>
                  <a:pt x="1730218" y="308445"/>
                  <a:pt x="1728365" y="309209"/>
                </a:cubicBezTo>
                <a:cubicBezTo>
                  <a:pt x="1726510" y="308445"/>
                  <a:pt x="1724659" y="307669"/>
                  <a:pt x="1722802" y="306889"/>
                </a:cubicBezTo>
                <a:close/>
                <a:moveTo>
                  <a:pt x="1721800" y="0"/>
                </a:moveTo>
                <a:cubicBezTo>
                  <a:pt x="1723991" y="923"/>
                  <a:pt x="1726176" y="1844"/>
                  <a:pt x="1728363" y="2749"/>
                </a:cubicBezTo>
                <a:cubicBezTo>
                  <a:pt x="1730551" y="1844"/>
                  <a:pt x="1732737" y="923"/>
                  <a:pt x="1734926" y="0"/>
                </a:cubicBezTo>
                <a:lnTo>
                  <a:pt x="1734926" y="5497"/>
                </a:lnTo>
                <a:cubicBezTo>
                  <a:pt x="2325825" y="254550"/>
                  <a:pt x="2625718" y="374136"/>
                  <a:pt x="3171248" y="433164"/>
                </a:cubicBezTo>
                <a:cubicBezTo>
                  <a:pt x="3374850" y="446035"/>
                  <a:pt x="3460584" y="514926"/>
                  <a:pt x="3456595" y="762245"/>
                </a:cubicBezTo>
                <a:cubicBezTo>
                  <a:pt x="3433024" y="2596936"/>
                  <a:pt x="2569749" y="3817807"/>
                  <a:pt x="1734926" y="3935360"/>
                </a:cubicBezTo>
                <a:lnTo>
                  <a:pt x="1734926" y="3938119"/>
                </a:lnTo>
                <a:lnTo>
                  <a:pt x="1728363" y="3936740"/>
                </a:lnTo>
                <a:lnTo>
                  <a:pt x="1721800" y="3938119"/>
                </a:lnTo>
                <a:lnTo>
                  <a:pt x="1721800" y="3935360"/>
                </a:lnTo>
                <a:cubicBezTo>
                  <a:pt x="886977" y="3817807"/>
                  <a:pt x="23703" y="2596936"/>
                  <a:pt x="132" y="762245"/>
                </a:cubicBezTo>
                <a:cubicBezTo>
                  <a:pt x="-3858" y="514926"/>
                  <a:pt x="81876" y="446035"/>
                  <a:pt x="285478" y="433164"/>
                </a:cubicBezTo>
                <a:cubicBezTo>
                  <a:pt x="831010" y="374136"/>
                  <a:pt x="1130903" y="254550"/>
                  <a:pt x="1721800" y="54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0" name="Rounded Rectangle 4">
            <a:extLst>
              <a:ext uri="{FF2B5EF4-FFF2-40B4-BE49-F238E27FC236}">
                <a16:creationId xmlns:a16="http://schemas.microsoft.com/office/drawing/2014/main" id="{1EC94602-0104-4A93-99B9-225E69D6CA4F}"/>
              </a:ext>
            </a:extLst>
          </p:cNvPr>
          <p:cNvSpPr>
            <a:spLocks noChangeAspect="1"/>
          </p:cNvSpPr>
          <p:nvPr/>
        </p:nvSpPr>
        <p:spPr>
          <a:xfrm>
            <a:off x="8096647" y="4182133"/>
            <a:ext cx="250439" cy="250412"/>
          </a:xfrm>
          <a:custGeom>
            <a:avLst/>
            <a:gdLst/>
            <a:ahLst/>
            <a:cxnLst/>
            <a:rect l="l" t="t" r="r" b="b"/>
            <a:pathLst>
              <a:path w="3960440" h="3960000">
                <a:moveTo>
                  <a:pt x="985442" y="1197582"/>
                </a:moveTo>
                <a:cubicBezTo>
                  <a:pt x="764609" y="1197582"/>
                  <a:pt x="585589" y="1376602"/>
                  <a:pt x="585589" y="1597435"/>
                </a:cubicBezTo>
                <a:lnTo>
                  <a:pt x="585589" y="2453913"/>
                </a:lnTo>
                <a:cubicBezTo>
                  <a:pt x="585589" y="2674746"/>
                  <a:pt x="764609" y="2853766"/>
                  <a:pt x="985442" y="2853766"/>
                </a:cubicBezTo>
                <a:lnTo>
                  <a:pt x="2273968" y="2853766"/>
                </a:lnTo>
                <a:cubicBezTo>
                  <a:pt x="2494801" y="2853766"/>
                  <a:pt x="2673821" y="2674746"/>
                  <a:pt x="2673821" y="2453913"/>
                </a:cubicBezTo>
                <a:lnTo>
                  <a:pt x="2673821" y="2353524"/>
                </a:lnTo>
                <a:lnTo>
                  <a:pt x="3281897" y="2810341"/>
                </a:lnTo>
                <a:lnTo>
                  <a:pt x="3281897" y="1241009"/>
                </a:lnTo>
                <a:lnTo>
                  <a:pt x="2673821" y="1697826"/>
                </a:lnTo>
                <a:lnTo>
                  <a:pt x="2673821" y="1597435"/>
                </a:lnTo>
                <a:cubicBezTo>
                  <a:pt x="2673821" y="1376602"/>
                  <a:pt x="2494801" y="1197582"/>
                  <a:pt x="2273968" y="1197582"/>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1" name="Rounded Rectangle 9">
            <a:extLst>
              <a:ext uri="{FF2B5EF4-FFF2-40B4-BE49-F238E27FC236}">
                <a16:creationId xmlns:a16="http://schemas.microsoft.com/office/drawing/2014/main" id="{F2D2E281-3827-4570-8E95-1BDDB824F44D}"/>
              </a:ext>
            </a:extLst>
          </p:cNvPr>
          <p:cNvSpPr>
            <a:spLocks/>
          </p:cNvSpPr>
          <p:nvPr/>
        </p:nvSpPr>
        <p:spPr>
          <a:xfrm>
            <a:off x="4191322" y="3089755"/>
            <a:ext cx="250412" cy="250412"/>
          </a:xfrm>
          <a:custGeom>
            <a:avLst/>
            <a:gdLst/>
            <a:ahLst/>
            <a:cxnLst/>
            <a:rect l="l" t="t" r="r" b="b"/>
            <a:pathLst>
              <a:path w="3960440" h="3960000">
                <a:moveTo>
                  <a:pt x="1588743" y="1414211"/>
                </a:moveTo>
                <a:cubicBezTo>
                  <a:pt x="1540407" y="1411706"/>
                  <a:pt x="1506842" y="1440258"/>
                  <a:pt x="1506842" y="1478573"/>
                </a:cubicBezTo>
                <a:lnTo>
                  <a:pt x="1506842" y="2462752"/>
                </a:lnTo>
                <a:cubicBezTo>
                  <a:pt x="1506842" y="2484086"/>
                  <a:pt x="1516471" y="2503171"/>
                  <a:pt x="1532201" y="2515206"/>
                </a:cubicBezTo>
                <a:cubicBezTo>
                  <a:pt x="1552351" y="2541621"/>
                  <a:pt x="1589483" y="2548946"/>
                  <a:pt x="1619199" y="2531790"/>
                </a:cubicBezTo>
                <a:lnTo>
                  <a:pt x="2471524" y="2039700"/>
                </a:lnTo>
                <a:cubicBezTo>
                  <a:pt x="2509339" y="2017643"/>
                  <a:pt x="2509577" y="1945490"/>
                  <a:pt x="2464719" y="1913406"/>
                </a:cubicBezTo>
                <a:cubicBezTo>
                  <a:pt x="2315501" y="1808322"/>
                  <a:pt x="1748389" y="1486683"/>
                  <a:pt x="1588743" y="1414211"/>
                </a:cubicBezTo>
                <a:close/>
                <a:moveTo>
                  <a:pt x="1982320" y="904379"/>
                </a:moveTo>
                <a:cubicBezTo>
                  <a:pt x="2575020" y="904379"/>
                  <a:pt x="3055498" y="1384857"/>
                  <a:pt x="3055498" y="1977557"/>
                </a:cubicBezTo>
                <a:cubicBezTo>
                  <a:pt x="3055498" y="2570257"/>
                  <a:pt x="2575020" y="3050735"/>
                  <a:pt x="1982320" y="3050735"/>
                </a:cubicBezTo>
                <a:cubicBezTo>
                  <a:pt x="1389620" y="3050735"/>
                  <a:pt x="909142" y="2570257"/>
                  <a:pt x="909142" y="1977557"/>
                </a:cubicBezTo>
                <a:cubicBezTo>
                  <a:pt x="909142" y="1384857"/>
                  <a:pt x="1389620" y="904379"/>
                  <a:pt x="1982320" y="904379"/>
                </a:cubicBezTo>
                <a:close/>
                <a:moveTo>
                  <a:pt x="1982320" y="537397"/>
                </a:moveTo>
                <a:cubicBezTo>
                  <a:pt x="1186942" y="537397"/>
                  <a:pt x="542160" y="1182179"/>
                  <a:pt x="542160" y="1977557"/>
                </a:cubicBezTo>
                <a:cubicBezTo>
                  <a:pt x="542160" y="2772935"/>
                  <a:pt x="1186942" y="3417717"/>
                  <a:pt x="1982320" y="3417717"/>
                </a:cubicBezTo>
                <a:cubicBezTo>
                  <a:pt x="2777698" y="3417717"/>
                  <a:pt x="3422480" y="2772935"/>
                  <a:pt x="3422480" y="1977557"/>
                </a:cubicBezTo>
                <a:cubicBezTo>
                  <a:pt x="3422480" y="1182179"/>
                  <a:pt x="2777698" y="537397"/>
                  <a:pt x="1982320" y="537397"/>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2" name="Rounded Rectangle 7">
            <a:extLst>
              <a:ext uri="{FF2B5EF4-FFF2-40B4-BE49-F238E27FC236}">
                <a16:creationId xmlns:a16="http://schemas.microsoft.com/office/drawing/2014/main" id="{9B7294CC-56D6-4D69-83AC-BB4E9AC09084}"/>
              </a:ext>
            </a:extLst>
          </p:cNvPr>
          <p:cNvSpPr>
            <a:spLocks noChangeAspect="1"/>
          </p:cNvSpPr>
          <p:nvPr/>
        </p:nvSpPr>
        <p:spPr>
          <a:xfrm>
            <a:off x="7838831" y="2111899"/>
            <a:ext cx="250439" cy="250412"/>
          </a:xfrm>
          <a:custGeom>
            <a:avLst/>
            <a:gdLst/>
            <a:ahLst/>
            <a:cxnLst/>
            <a:rect l="l" t="t" r="r" b="b"/>
            <a:pathLst>
              <a:path w="3960440" h="3960000">
                <a:moveTo>
                  <a:pt x="2764687" y="782779"/>
                </a:moveTo>
                <a:cubicBezTo>
                  <a:pt x="2512183" y="782779"/>
                  <a:pt x="2307488" y="987475"/>
                  <a:pt x="2307487" y="1239980"/>
                </a:cubicBezTo>
                <a:cubicBezTo>
                  <a:pt x="2307487" y="1241985"/>
                  <a:pt x="2307500" y="1243987"/>
                  <a:pt x="2308092" y="1245978"/>
                </a:cubicBezTo>
                <a:lnTo>
                  <a:pt x="1570677" y="1632536"/>
                </a:lnTo>
                <a:cubicBezTo>
                  <a:pt x="1488749" y="1552118"/>
                  <a:pt x="1376387" y="1502860"/>
                  <a:pt x="1252520" y="1502859"/>
                </a:cubicBezTo>
                <a:cubicBezTo>
                  <a:pt x="1000014" y="1502859"/>
                  <a:pt x="795319" y="1707555"/>
                  <a:pt x="795319" y="1960060"/>
                </a:cubicBezTo>
                <a:cubicBezTo>
                  <a:pt x="795319" y="2212565"/>
                  <a:pt x="1000014" y="2417260"/>
                  <a:pt x="1252520" y="2417260"/>
                </a:cubicBezTo>
                <a:cubicBezTo>
                  <a:pt x="1361432" y="2417260"/>
                  <a:pt x="1461449" y="2379178"/>
                  <a:pt x="1538674" y="2313987"/>
                </a:cubicBezTo>
                <a:lnTo>
                  <a:pt x="2308734" y="2717656"/>
                </a:lnTo>
                <a:cubicBezTo>
                  <a:pt x="2314220" y="2964461"/>
                  <a:pt x="2516327" y="3162492"/>
                  <a:pt x="2764688" y="3162492"/>
                </a:cubicBezTo>
                <a:cubicBezTo>
                  <a:pt x="3017192" y="3162492"/>
                  <a:pt x="3221888" y="2957797"/>
                  <a:pt x="3221887" y="2705292"/>
                </a:cubicBezTo>
                <a:cubicBezTo>
                  <a:pt x="3221887" y="2452786"/>
                  <a:pt x="3017192" y="2248092"/>
                  <a:pt x="2764688" y="2248092"/>
                </a:cubicBezTo>
                <a:cubicBezTo>
                  <a:pt x="2638870" y="2248092"/>
                  <a:pt x="2524924" y="2298913"/>
                  <a:pt x="2442337" y="2381228"/>
                </a:cubicBezTo>
                <a:lnTo>
                  <a:pt x="1706164" y="1995322"/>
                </a:lnTo>
                <a:lnTo>
                  <a:pt x="1709074" y="1966451"/>
                </a:lnTo>
                <a:lnTo>
                  <a:pt x="2455698" y="1575067"/>
                </a:lnTo>
                <a:cubicBezTo>
                  <a:pt x="2536225" y="1651261"/>
                  <a:pt x="2645094" y="1697180"/>
                  <a:pt x="2764687" y="1697179"/>
                </a:cubicBezTo>
                <a:cubicBezTo>
                  <a:pt x="3017193" y="1697180"/>
                  <a:pt x="3221887" y="1492485"/>
                  <a:pt x="3221888" y="1239980"/>
                </a:cubicBezTo>
                <a:cubicBezTo>
                  <a:pt x="3221887" y="987475"/>
                  <a:pt x="3017193" y="782779"/>
                  <a:pt x="2764687" y="782779"/>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3" name="Rounded Rectangle 1">
            <a:extLst>
              <a:ext uri="{FF2B5EF4-FFF2-40B4-BE49-F238E27FC236}">
                <a16:creationId xmlns:a16="http://schemas.microsoft.com/office/drawing/2014/main" id="{226CB93D-C414-4603-80FA-37B475FBE646}"/>
              </a:ext>
            </a:extLst>
          </p:cNvPr>
          <p:cNvSpPr/>
          <p:nvPr/>
        </p:nvSpPr>
        <p:spPr>
          <a:xfrm rot="2648398">
            <a:off x="7659670" y="3966911"/>
            <a:ext cx="114746" cy="293465"/>
          </a:xfrm>
          <a:custGeom>
            <a:avLst/>
            <a:gdLst/>
            <a:ahLst/>
            <a:cxnLst/>
            <a:rect l="l" t="t" r="r" b="b"/>
            <a:pathLst>
              <a:path w="1862952" h="4764557">
                <a:moveTo>
                  <a:pt x="289679" y="2004751"/>
                </a:moveTo>
                <a:cubicBezTo>
                  <a:pt x="458860" y="1838972"/>
                  <a:pt x="691283" y="1737733"/>
                  <a:pt x="946849" y="1740329"/>
                </a:cubicBezTo>
                <a:cubicBezTo>
                  <a:pt x="982916" y="1740695"/>
                  <a:pt x="1018481" y="1743119"/>
                  <a:pt x="1053366" y="1748014"/>
                </a:cubicBezTo>
                <a:cubicBezTo>
                  <a:pt x="1317748" y="1888655"/>
                  <a:pt x="1203170" y="2165630"/>
                  <a:pt x="978473" y="2204473"/>
                </a:cubicBezTo>
                <a:cubicBezTo>
                  <a:pt x="966642" y="2201190"/>
                  <a:pt x="954470" y="2200566"/>
                  <a:pt x="942176" y="2200441"/>
                </a:cubicBezTo>
                <a:cubicBezTo>
                  <a:pt x="697403" y="2197955"/>
                  <a:pt x="496962" y="2394367"/>
                  <a:pt x="494475" y="2639137"/>
                </a:cubicBezTo>
                <a:lnTo>
                  <a:pt x="482110" y="3856696"/>
                </a:lnTo>
                <a:cubicBezTo>
                  <a:pt x="479624" y="4101467"/>
                  <a:pt x="676035" y="4301910"/>
                  <a:pt x="920807" y="4304396"/>
                </a:cubicBezTo>
                <a:cubicBezTo>
                  <a:pt x="1043193" y="4305639"/>
                  <a:pt x="1154496" y="4257158"/>
                  <a:pt x="1235513" y="4177768"/>
                </a:cubicBezTo>
                <a:cubicBezTo>
                  <a:pt x="1316531" y="4098380"/>
                  <a:pt x="1367262" y="3988084"/>
                  <a:pt x="1368506" y="3865699"/>
                </a:cubicBezTo>
                <a:lnTo>
                  <a:pt x="1375662" y="3161156"/>
                </a:lnTo>
                <a:cubicBezTo>
                  <a:pt x="1504082" y="3167548"/>
                  <a:pt x="1792622" y="2981572"/>
                  <a:pt x="1861834" y="2783546"/>
                </a:cubicBezTo>
                <a:lnTo>
                  <a:pt x="1851019" y="3848423"/>
                </a:lnTo>
                <a:cubicBezTo>
                  <a:pt x="1848423" y="4103989"/>
                  <a:pt x="1742485" y="4334308"/>
                  <a:pt x="1573304" y="4500088"/>
                </a:cubicBezTo>
                <a:cubicBezTo>
                  <a:pt x="1404123" y="4665866"/>
                  <a:pt x="1171700" y="4767105"/>
                  <a:pt x="916134" y="4764509"/>
                </a:cubicBezTo>
                <a:cubicBezTo>
                  <a:pt x="405002" y="4759318"/>
                  <a:pt x="-5143" y="4340756"/>
                  <a:pt x="48" y="3829624"/>
                </a:cubicBezTo>
                <a:lnTo>
                  <a:pt x="11964" y="2656415"/>
                </a:lnTo>
                <a:cubicBezTo>
                  <a:pt x="14559" y="2400849"/>
                  <a:pt x="120498" y="2170529"/>
                  <a:pt x="289679" y="2004751"/>
                </a:cubicBezTo>
                <a:close/>
                <a:moveTo>
                  <a:pt x="282968" y="271082"/>
                </a:moveTo>
                <a:cubicBezTo>
                  <a:pt x="450457" y="103594"/>
                  <a:pt x="681840" y="0"/>
                  <a:pt x="937419" y="0"/>
                </a:cubicBezTo>
                <a:cubicBezTo>
                  <a:pt x="1448577" y="0"/>
                  <a:pt x="1862952" y="414375"/>
                  <a:pt x="1862952" y="925533"/>
                </a:cubicBezTo>
                <a:lnTo>
                  <a:pt x="1862952" y="2098803"/>
                </a:lnTo>
                <a:cubicBezTo>
                  <a:pt x="1862952" y="2609961"/>
                  <a:pt x="1448577" y="3024336"/>
                  <a:pt x="937419" y="3024336"/>
                </a:cubicBezTo>
                <a:cubicBezTo>
                  <a:pt x="901350" y="3024336"/>
                  <a:pt x="865762" y="3022273"/>
                  <a:pt x="830829" y="3017733"/>
                </a:cubicBezTo>
                <a:cubicBezTo>
                  <a:pt x="565032" y="2879784"/>
                  <a:pt x="676792" y="2601660"/>
                  <a:pt x="901083" y="2560538"/>
                </a:cubicBezTo>
                <a:cubicBezTo>
                  <a:pt x="912947" y="2563700"/>
                  <a:pt x="925124" y="2564200"/>
                  <a:pt x="937419" y="2564200"/>
                </a:cubicBezTo>
                <a:cubicBezTo>
                  <a:pt x="1182204" y="2564200"/>
                  <a:pt x="1380640" y="2365763"/>
                  <a:pt x="1380641" y="2120980"/>
                </a:cubicBezTo>
                <a:lnTo>
                  <a:pt x="1380640" y="903358"/>
                </a:lnTo>
                <a:cubicBezTo>
                  <a:pt x="1380640" y="658574"/>
                  <a:pt x="1182204" y="460137"/>
                  <a:pt x="937419" y="460137"/>
                </a:cubicBezTo>
                <a:cubicBezTo>
                  <a:pt x="815027" y="460137"/>
                  <a:pt x="704222" y="509746"/>
                  <a:pt x="624015" y="589954"/>
                </a:cubicBezTo>
                <a:cubicBezTo>
                  <a:pt x="543808" y="670161"/>
                  <a:pt x="494199" y="780966"/>
                  <a:pt x="494199" y="903358"/>
                </a:cubicBezTo>
                <a:lnTo>
                  <a:pt x="494198" y="1607937"/>
                </a:lnTo>
                <a:cubicBezTo>
                  <a:pt x="365720" y="1602850"/>
                  <a:pt x="79084" y="1791747"/>
                  <a:pt x="11886" y="1990465"/>
                </a:cubicBezTo>
                <a:lnTo>
                  <a:pt x="11886" y="925533"/>
                </a:lnTo>
                <a:cubicBezTo>
                  <a:pt x="11886" y="669954"/>
                  <a:pt x="115480" y="438571"/>
                  <a:pt x="282968" y="2710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5" name="Donut 6">
            <a:extLst>
              <a:ext uri="{FF2B5EF4-FFF2-40B4-BE49-F238E27FC236}">
                <a16:creationId xmlns:a16="http://schemas.microsoft.com/office/drawing/2014/main" id="{C028CA77-1F10-405A-AD50-7A9CA778F10A}"/>
              </a:ext>
            </a:extLst>
          </p:cNvPr>
          <p:cNvSpPr>
            <a:spLocks noChangeAspect="1"/>
          </p:cNvSpPr>
          <p:nvPr/>
        </p:nvSpPr>
        <p:spPr>
          <a:xfrm>
            <a:off x="8735470" y="3462139"/>
            <a:ext cx="250412" cy="250412"/>
          </a:xfrm>
          <a:custGeom>
            <a:avLst/>
            <a:gdLst/>
            <a:ahLst/>
            <a:cxnLst/>
            <a:rect l="l" t="t" r="r" b="b"/>
            <a:pathLst>
              <a:path w="3960000" h="3960000">
                <a:moveTo>
                  <a:pt x="1980000" y="1260000"/>
                </a:moveTo>
                <a:cubicBezTo>
                  <a:pt x="2377645" y="1260000"/>
                  <a:pt x="2700000" y="1582355"/>
                  <a:pt x="2700000" y="1980000"/>
                </a:cubicBezTo>
                <a:cubicBezTo>
                  <a:pt x="2700000" y="2377645"/>
                  <a:pt x="2377645" y="2700000"/>
                  <a:pt x="1980000" y="2700000"/>
                </a:cubicBezTo>
                <a:cubicBezTo>
                  <a:pt x="1582355" y="2700000"/>
                  <a:pt x="1260000" y="2377645"/>
                  <a:pt x="1260000" y="1980000"/>
                </a:cubicBezTo>
                <a:cubicBezTo>
                  <a:pt x="1260000" y="1582355"/>
                  <a:pt x="1582355" y="1260000"/>
                  <a:pt x="1980000" y="1260000"/>
                </a:cubicBezTo>
                <a:close/>
                <a:moveTo>
                  <a:pt x="2490424" y="1258488"/>
                </a:moveTo>
                <a:lnTo>
                  <a:pt x="3822407" y="1258488"/>
                </a:lnTo>
                <a:cubicBezTo>
                  <a:pt x="3911854" y="1481555"/>
                  <a:pt x="3960000" y="1725155"/>
                  <a:pt x="3960000" y="1980000"/>
                </a:cubicBezTo>
                <a:cubicBezTo>
                  <a:pt x="3960000" y="3073524"/>
                  <a:pt x="3073524" y="3960000"/>
                  <a:pt x="1980000" y="3960000"/>
                </a:cubicBezTo>
                <a:lnTo>
                  <a:pt x="1852759" y="3953575"/>
                </a:lnTo>
                <a:lnTo>
                  <a:pt x="2729076" y="2455486"/>
                </a:lnTo>
                <a:lnTo>
                  <a:pt x="2726868" y="2454194"/>
                </a:lnTo>
                <a:cubicBezTo>
                  <a:pt x="2814857" y="2317465"/>
                  <a:pt x="2865416" y="2154637"/>
                  <a:pt x="2865416" y="1980000"/>
                </a:cubicBezTo>
                <a:cubicBezTo>
                  <a:pt x="2865416" y="1681504"/>
                  <a:pt x="2717708" y="1417508"/>
                  <a:pt x="2490424" y="1258488"/>
                </a:cubicBezTo>
                <a:close/>
                <a:moveTo>
                  <a:pt x="334727" y="878603"/>
                </a:moveTo>
                <a:lnTo>
                  <a:pt x="1154753" y="2298930"/>
                </a:lnTo>
                <a:cubicBezTo>
                  <a:pt x="1281989" y="2630497"/>
                  <a:pt x="1603560" y="2865416"/>
                  <a:pt x="1980000" y="2865416"/>
                </a:cubicBezTo>
                <a:cubicBezTo>
                  <a:pt x="2123408" y="2865416"/>
                  <a:pt x="2258854" y="2831322"/>
                  <a:pt x="2378271" y="2770003"/>
                </a:cubicBezTo>
                <a:lnTo>
                  <a:pt x="1695481" y="3937251"/>
                </a:lnTo>
                <a:cubicBezTo>
                  <a:pt x="736579" y="3801546"/>
                  <a:pt x="0" y="2976792"/>
                  <a:pt x="0" y="1980000"/>
                </a:cubicBezTo>
                <a:cubicBezTo>
                  <a:pt x="0" y="1572291"/>
                  <a:pt x="123228" y="1193364"/>
                  <a:pt x="334727" y="878603"/>
                </a:cubicBezTo>
                <a:close/>
                <a:moveTo>
                  <a:pt x="1980000" y="0"/>
                </a:moveTo>
                <a:cubicBezTo>
                  <a:pt x="2762762" y="0"/>
                  <a:pt x="3439434" y="454224"/>
                  <a:pt x="3758731" y="1114488"/>
                </a:cubicBezTo>
                <a:lnTo>
                  <a:pt x="2165892" y="1114488"/>
                </a:lnTo>
                <a:cubicBezTo>
                  <a:pt x="2106002" y="1101330"/>
                  <a:pt x="2043789" y="1094584"/>
                  <a:pt x="1980000" y="1094584"/>
                </a:cubicBezTo>
                <a:cubicBezTo>
                  <a:pt x="1916211" y="1094584"/>
                  <a:pt x="1853998" y="1101330"/>
                  <a:pt x="1794108" y="1114488"/>
                </a:cubicBezTo>
                <a:lnTo>
                  <a:pt x="1774506" y="1114488"/>
                </a:lnTo>
                <a:lnTo>
                  <a:pt x="1774506" y="1119528"/>
                </a:lnTo>
                <a:cubicBezTo>
                  <a:pt x="1405645" y="1206316"/>
                  <a:pt x="1126346" y="1524537"/>
                  <a:pt x="1097987" y="1912608"/>
                </a:cubicBezTo>
                <a:lnTo>
                  <a:pt x="428214" y="752526"/>
                </a:lnTo>
                <a:cubicBezTo>
                  <a:pt x="789694" y="293724"/>
                  <a:pt x="1350545" y="0"/>
                  <a:pt x="198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6" name="Freeform 22">
            <a:extLst>
              <a:ext uri="{FF2B5EF4-FFF2-40B4-BE49-F238E27FC236}">
                <a16:creationId xmlns:a16="http://schemas.microsoft.com/office/drawing/2014/main" id="{7362BF65-9D66-4FF5-A2B6-F8A0AE1B58BF}"/>
              </a:ext>
            </a:extLst>
          </p:cNvPr>
          <p:cNvSpPr>
            <a:spLocks noChangeAspect="1"/>
          </p:cNvSpPr>
          <p:nvPr/>
        </p:nvSpPr>
        <p:spPr>
          <a:xfrm rot="8580000">
            <a:off x="6028857" y="4643200"/>
            <a:ext cx="251081" cy="250412"/>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7" name="Oval 10">
            <a:extLst>
              <a:ext uri="{FF2B5EF4-FFF2-40B4-BE49-F238E27FC236}">
                <a16:creationId xmlns:a16="http://schemas.microsoft.com/office/drawing/2014/main" id="{960ABB59-33C6-488F-8A15-722A61D0B764}"/>
              </a:ext>
            </a:extLst>
          </p:cNvPr>
          <p:cNvSpPr/>
          <p:nvPr/>
        </p:nvSpPr>
        <p:spPr>
          <a:xfrm>
            <a:off x="5573610" y="3071625"/>
            <a:ext cx="205535" cy="204495"/>
          </a:xfrm>
          <a:custGeom>
            <a:avLst/>
            <a:gdLst/>
            <a:ahLst/>
            <a:cxnLst/>
            <a:rect l="l" t="t" r="r" b="b"/>
            <a:pathLst>
              <a:path w="2956013" h="2941055">
                <a:moveTo>
                  <a:pt x="2169165" y="2259549"/>
                </a:moveTo>
                <a:cubicBezTo>
                  <a:pt x="2305163" y="2320579"/>
                  <a:pt x="2430502" y="2400997"/>
                  <a:pt x="2542352" y="2496872"/>
                </a:cubicBezTo>
                <a:cubicBezTo>
                  <a:pt x="2303978" y="2744099"/>
                  <a:pt x="1979593" y="2907447"/>
                  <a:pt x="1617206" y="2939204"/>
                </a:cubicBezTo>
                <a:lnTo>
                  <a:pt x="1588575" y="2925411"/>
                </a:lnTo>
                <a:cubicBezTo>
                  <a:pt x="1835671" y="2758142"/>
                  <a:pt x="2037335" y="2529257"/>
                  <a:pt x="2169165" y="2259549"/>
                </a:cubicBezTo>
                <a:close/>
                <a:moveTo>
                  <a:pt x="797309" y="2254509"/>
                </a:moveTo>
                <a:cubicBezTo>
                  <a:pt x="928512" y="2525684"/>
                  <a:pt x="1129977" y="2756161"/>
                  <a:pt x="1376879" y="2925229"/>
                </a:cubicBezTo>
                <a:cubicBezTo>
                  <a:pt x="1367940" y="2931748"/>
                  <a:pt x="1358086" y="2936536"/>
                  <a:pt x="1348086" y="2941055"/>
                </a:cubicBezTo>
                <a:cubicBezTo>
                  <a:pt x="981929" y="2910776"/>
                  <a:pt x="654006" y="2746454"/>
                  <a:pt x="413461" y="2497054"/>
                </a:cubicBezTo>
                <a:cubicBezTo>
                  <a:pt x="528278" y="2398621"/>
                  <a:pt x="657289" y="2316447"/>
                  <a:pt x="797309" y="2254509"/>
                </a:cubicBezTo>
                <a:close/>
                <a:moveTo>
                  <a:pt x="1426305" y="2108791"/>
                </a:moveTo>
                <a:lnTo>
                  <a:pt x="1426305" y="2824067"/>
                </a:lnTo>
                <a:cubicBezTo>
                  <a:pt x="1203050" y="2668305"/>
                  <a:pt x="1020431" y="2458508"/>
                  <a:pt x="899682" y="2212532"/>
                </a:cubicBezTo>
                <a:cubicBezTo>
                  <a:pt x="1063835" y="2148883"/>
                  <a:pt x="1241204" y="2112683"/>
                  <a:pt x="1426305" y="2108791"/>
                </a:cubicBezTo>
                <a:close/>
                <a:moveTo>
                  <a:pt x="1527809" y="2108695"/>
                </a:moveTo>
                <a:cubicBezTo>
                  <a:pt x="1717707" y="2112557"/>
                  <a:pt x="1899494" y="2150291"/>
                  <a:pt x="2067336" y="2216559"/>
                </a:cubicBezTo>
                <a:cubicBezTo>
                  <a:pt x="1943936" y="2466549"/>
                  <a:pt x="1756622" y="2679032"/>
                  <a:pt x="1527809" y="2835300"/>
                </a:cubicBezTo>
                <a:close/>
                <a:moveTo>
                  <a:pt x="2354776" y="1530125"/>
                </a:moveTo>
                <a:lnTo>
                  <a:pt x="2955077" y="1530125"/>
                </a:lnTo>
                <a:cubicBezTo>
                  <a:pt x="2942393" y="1866074"/>
                  <a:pt x="2817414" y="2173186"/>
                  <a:pt x="2615767" y="2414127"/>
                </a:cubicBezTo>
                <a:cubicBezTo>
                  <a:pt x="2496453" y="2311434"/>
                  <a:pt x="2362630" y="2225327"/>
                  <a:pt x="2217376" y="2159975"/>
                </a:cubicBezTo>
                <a:cubicBezTo>
                  <a:pt x="2300477" y="1965771"/>
                  <a:pt x="2348521" y="1753185"/>
                  <a:pt x="2354776" y="1530125"/>
                </a:cubicBezTo>
                <a:close/>
                <a:moveTo>
                  <a:pt x="1527809" y="1530125"/>
                </a:moveTo>
                <a:lnTo>
                  <a:pt x="2244039" y="1530125"/>
                </a:lnTo>
                <a:cubicBezTo>
                  <a:pt x="2237819" y="1737690"/>
                  <a:pt x="2192963" y="1935525"/>
                  <a:pt x="2115825" y="2116496"/>
                </a:cubicBezTo>
                <a:cubicBezTo>
                  <a:pt x="1933189" y="2043464"/>
                  <a:pt x="1735000" y="2001899"/>
                  <a:pt x="1527809" y="1997958"/>
                </a:cubicBezTo>
                <a:close/>
                <a:moveTo>
                  <a:pt x="725097" y="1530125"/>
                </a:moveTo>
                <a:lnTo>
                  <a:pt x="1426305" y="1530125"/>
                </a:lnTo>
                <a:lnTo>
                  <a:pt x="1426305" y="1998054"/>
                </a:lnTo>
                <a:cubicBezTo>
                  <a:pt x="1224105" y="2002029"/>
                  <a:pt x="1030504" y="2041966"/>
                  <a:pt x="851699" y="2112283"/>
                </a:cubicBezTo>
                <a:cubicBezTo>
                  <a:pt x="775482" y="1932518"/>
                  <a:pt x="731260" y="1736112"/>
                  <a:pt x="725097" y="1530125"/>
                </a:cubicBezTo>
                <a:close/>
                <a:moveTo>
                  <a:pt x="934" y="1530125"/>
                </a:moveTo>
                <a:lnTo>
                  <a:pt x="614360" y="1530125"/>
                </a:lnTo>
                <a:cubicBezTo>
                  <a:pt x="620543" y="1751166"/>
                  <a:pt x="667772" y="1961919"/>
                  <a:pt x="749235" y="2154869"/>
                </a:cubicBezTo>
                <a:cubicBezTo>
                  <a:pt x="599936" y="2221117"/>
                  <a:pt x="462426" y="2308980"/>
                  <a:pt x="340129" y="2414234"/>
                </a:cubicBezTo>
                <a:cubicBezTo>
                  <a:pt x="138582" y="2173144"/>
                  <a:pt x="13619" y="1866051"/>
                  <a:pt x="934" y="1530125"/>
                </a:cubicBezTo>
                <a:close/>
                <a:moveTo>
                  <a:pt x="883886" y="768586"/>
                </a:moveTo>
                <a:cubicBezTo>
                  <a:pt x="1053566" y="831753"/>
                  <a:pt x="1236128" y="867407"/>
                  <a:pt x="1426305" y="871035"/>
                </a:cubicBezTo>
                <a:lnTo>
                  <a:pt x="1426305" y="1428622"/>
                </a:lnTo>
                <a:lnTo>
                  <a:pt x="724559" y="1428622"/>
                </a:lnTo>
                <a:cubicBezTo>
                  <a:pt x="730221" y="1192426"/>
                  <a:pt x="785872" y="968634"/>
                  <a:pt x="883886" y="768586"/>
                </a:cubicBezTo>
                <a:close/>
                <a:moveTo>
                  <a:pt x="2083288" y="764501"/>
                </a:moveTo>
                <a:cubicBezTo>
                  <a:pt x="2182501" y="965616"/>
                  <a:pt x="2238869" y="1190833"/>
                  <a:pt x="2244577" y="1428622"/>
                </a:cubicBezTo>
                <a:lnTo>
                  <a:pt x="1527809" y="1428622"/>
                </a:lnTo>
                <a:lnTo>
                  <a:pt x="1527809" y="871130"/>
                </a:lnTo>
                <a:cubicBezTo>
                  <a:pt x="1722835" y="867528"/>
                  <a:pt x="1909881" y="830382"/>
                  <a:pt x="2083288" y="764501"/>
                </a:cubicBezTo>
                <a:close/>
                <a:moveTo>
                  <a:pt x="375750" y="484510"/>
                </a:moveTo>
                <a:cubicBezTo>
                  <a:pt x="497688" y="583858"/>
                  <a:pt x="633678" y="666438"/>
                  <a:pt x="780212" y="729142"/>
                </a:cubicBezTo>
                <a:cubicBezTo>
                  <a:pt x="677519" y="941475"/>
                  <a:pt x="619429" y="1178562"/>
                  <a:pt x="613822" y="1428622"/>
                </a:cubicBezTo>
                <a:lnTo>
                  <a:pt x="0" y="1428622"/>
                </a:lnTo>
                <a:cubicBezTo>
                  <a:pt x="9263" y="1065848"/>
                  <a:pt x="149371" y="735691"/>
                  <a:pt x="375750" y="484510"/>
                </a:cubicBezTo>
                <a:close/>
                <a:moveTo>
                  <a:pt x="2580304" y="484479"/>
                </a:moveTo>
                <a:cubicBezTo>
                  <a:pt x="2806628" y="735651"/>
                  <a:pt x="2946750" y="1065827"/>
                  <a:pt x="2956013" y="1428622"/>
                </a:cubicBezTo>
                <a:lnTo>
                  <a:pt x="2355314" y="1428622"/>
                </a:lnTo>
                <a:cubicBezTo>
                  <a:pt x="2349636" y="1176504"/>
                  <a:pt x="2290630" y="937573"/>
                  <a:pt x="2186241" y="724113"/>
                </a:cubicBezTo>
                <a:cubicBezTo>
                  <a:pt x="2328935" y="662418"/>
                  <a:pt x="2461323" y="581449"/>
                  <a:pt x="2580304" y="484479"/>
                </a:cubicBezTo>
                <a:close/>
                <a:moveTo>
                  <a:pt x="1426305" y="124032"/>
                </a:moveTo>
                <a:lnTo>
                  <a:pt x="1426305" y="760298"/>
                </a:lnTo>
                <a:cubicBezTo>
                  <a:pt x="1253727" y="756791"/>
                  <a:pt x="1087879" y="724966"/>
                  <a:pt x="933247" y="668842"/>
                </a:cubicBezTo>
                <a:cubicBezTo>
                  <a:pt x="1054039" y="451822"/>
                  <a:pt x="1223389" y="265609"/>
                  <a:pt x="1426305" y="124032"/>
                </a:cubicBezTo>
                <a:close/>
                <a:moveTo>
                  <a:pt x="1527809" y="112799"/>
                </a:moveTo>
                <a:cubicBezTo>
                  <a:pt x="1736145" y="255085"/>
                  <a:pt x="1910079" y="443973"/>
                  <a:pt x="2033951" y="664748"/>
                </a:cubicBezTo>
                <a:cubicBezTo>
                  <a:pt x="1875578" y="723616"/>
                  <a:pt x="1705238" y="756901"/>
                  <a:pt x="1527809" y="760394"/>
                </a:cubicBezTo>
                <a:close/>
                <a:moveTo>
                  <a:pt x="1632157" y="1693"/>
                </a:moveTo>
                <a:cubicBezTo>
                  <a:pt x="1969090" y="34839"/>
                  <a:pt x="2272411" y="181752"/>
                  <a:pt x="2502559" y="404493"/>
                </a:cubicBezTo>
                <a:cubicBezTo>
                  <a:pt x="2392455" y="493535"/>
                  <a:pt x="2270018" y="567692"/>
                  <a:pt x="2138287" y="624414"/>
                </a:cubicBezTo>
                <a:cubicBezTo>
                  <a:pt x="2004803" y="382989"/>
                  <a:pt x="1815448" y="176841"/>
                  <a:pt x="1587368" y="23269"/>
                </a:cubicBezTo>
                <a:close/>
                <a:moveTo>
                  <a:pt x="1333466" y="0"/>
                </a:moveTo>
                <a:lnTo>
                  <a:pt x="1376468" y="23177"/>
                </a:lnTo>
                <a:cubicBezTo>
                  <a:pt x="1149236" y="178863"/>
                  <a:pt x="960516" y="386575"/>
                  <a:pt x="827965" y="629347"/>
                </a:cubicBezTo>
                <a:cubicBezTo>
                  <a:pt x="692459" y="571593"/>
                  <a:pt x="566467" y="495851"/>
                  <a:pt x="453430" y="404475"/>
                </a:cubicBezTo>
                <a:cubicBezTo>
                  <a:pt x="685742" y="179438"/>
                  <a:pt x="992667" y="31629"/>
                  <a:pt x="13334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p>
        </p:txBody>
      </p:sp>
      <p:sp>
        <p:nvSpPr>
          <p:cNvPr id="148" name="Freeform 23">
            <a:extLst>
              <a:ext uri="{FF2B5EF4-FFF2-40B4-BE49-F238E27FC236}">
                <a16:creationId xmlns:a16="http://schemas.microsoft.com/office/drawing/2014/main" id="{036FD76F-9545-411F-939C-DF41ED863657}"/>
              </a:ext>
            </a:extLst>
          </p:cNvPr>
          <p:cNvSpPr>
            <a:spLocks noChangeAspect="1"/>
          </p:cNvSpPr>
          <p:nvPr/>
        </p:nvSpPr>
        <p:spPr>
          <a:xfrm flipH="1">
            <a:off x="7810698" y="3105805"/>
            <a:ext cx="285948" cy="18194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9" name="Freeform 24">
            <a:extLst>
              <a:ext uri="{FF2B5EF4-FFF2-40B4-BE49-F238E27FC236}">
                <a16:creationId xmlns:a16="http://schemas.microsoft.com/office/drawing/2014/main" id="{31CAAE36-7632-495C-8737-3618542AD762}"/>
              </a:ext>
            </a:extLst>
          </p:cNvPr>
          <p:cNvSpPr/>
          <p:nvPr/>
        </p:nvSpPr>
        <p:spPr>
          <a:xfrm flipH="1">
            <a:off x="5877338" y="87909"/>
            <a:ext cx="205453" cy="205568"/>
          </a:xfrm>
          <a:custGeom>
            <a:avLst/>
            <a:gdLst/>
            <a:ahLst/>
            <a:cxnLst/>
            <a:rect l="l" t="t" r="r" b="b"/>
            <a:pathLst>
              <a:path w="2488805" h="2473621">
                <a:moveTo>
                  <a:pt x="1244564" y="0"/>
                </a:moveTo>
                <a:cubicBezTo>
                  <a:pt x="1244510" y="2"/>
                  <a:pt x="1244456" y="4"/>
                  <a:pt x="1244403" y="22"/>
                </a:cubicBezTo>
                <a:cubicBezTo>
                  <a:pt x="1244349" y="4"/>
                  <a:pt x="1244295" y="2"/>
                  <a:pt x="1244241" y="0"/>
                </a:cubicBezTo>
                <a:lnTo>
                  <a:pt x="1244241" y="44"/>
                </a:lnTo>
                <a:cubicBezTo>
                  <a:pt x="830610" y="15046"/>
                  <a:pt x="631539" y="347752"/>
                  <a:pt x="626522" y="649408"/>
                </a:cubicBezTo>
                <a:cubicBezTo>
                  <a:pt x="618710" y="1030167"/>
                  <a:pt x="753639" y="1253931"/>
                  <a:pt x="824779" y="1348099"/>
                </a:cubicBezTo>
                <a:cubicBezTo>
                  <a:pt x="887989" y="1431697"/>
                  <a:pt x="984094" y="1590503"/>
                  <a:pt x="873647" y="1645186"/>
                </a:cubicBezTo>
                <a:cubicBezTo>
                  <a:pt x="574796" y="1787663"/>
                  <a:pt x="318232" y="1887856"/>
                  <a:pt x="183234" y="1990691"/>
                </a:cubicBezTo>
                <a:cubicBezTo>
                  <a:pt x="-38127" y="2175453"/>
                  <a:pt x="-3140" y="2386642"/>
                  <a:pt x="10705" y="2473621"/>
                </a:cubicBezTo>
                <a:lnTo>
                  <a:pt x="1244403" y="2472578"/>
                </a:lnTo>
                <a:lnTo>
                  <a:pt x="2478100" y="2473621"/>
                </a:lnTo>
                <a:cubicBezTo>
                  <a:pt x="2491945" y="2386642"/>
                  <a:pt x="2526932" y="2175453"/>
                  <a:pt x="2305571" y="1990691"/>
                </a:cubicBezTo>
                <a:cubicBezTo>
                  <a:pt x="2170573" y="1887856"/>
                  <a:pt x="1914009" y="1787663"/>
                  <a:pt x="1615158" y="1645186"/>
                </a:cubicBezTo>
                <a:cubicBezTo>
                  <a:pt x="1504711" y="1590503"/>
                  <a:pt x="1600816" y="1431697"/>
                  <a:pt x="1664026" y="1348099"/>
                </a:cubicBezTo>
                <a:cubicBezTo>
                  <a:pt x="1735166" y="1253931"/>
                  <a:pt x="1870095" y="1030167"/>
                  <a:pt x="1862283" y="649408"/>
                </a:cubicBezTo>
                <a:cubicBezTo>
                  <a:pt x="1857266" y="347752"/>
                  <a:pt x="1658195" y="15046"/>
                  <a:pt x="1244564" y="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0" name="Rectangle 6">
            <a:extLst>
              <a:ext uri="{FF2B5EF4-FFF2-40B4-BE49-F238E27FC236}">
                <a16:creationId xmlns:a16="http://schemas.microsoft.com/office/drawing/2014/main" id="{9AE21779-FCA2-4689-80E3-511D4A29396B}"/>
              </a:ext>
            </a:extLst>
          </p:cNvPr>
          <p:cNvSpPr>
            <a:spLocks noChangeAspect="1"/>
          </p:cNvSpPr>
          <p:nvPr/>
        </p:nvSpPr>
        <p:spPr>
          <a:xfrm>
            <a:off x="8252767" y="1086161"/>
            <a:ext cx="202433" cy="206582"/>
          </a:xfrm>
          <a:custGeom>
            <a:avLst/>
            <a:gdLst/>
            <a:ahLst/>
            <a:cxnLst/>
            <a:rect l="l" t="t" r="r" b="b"/>
            <a:pathLst>
              <a:path w="3860876" h="3940019">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1" name="Down Arrow 1">
            <a:extLst>
              <a:ext uri="{FF2B5EF4-FFF2-40B4-BE49-F238E27FC236}">
                <a16:creationId xmlns:a16="http://schemas.microsoft.com/office/drawing/2014/main" id="{F9487D6C-6343-4CB1-BE87-2FBD700C398D}"/>
              </a:ext>
            </a:extLst>
          </p:cNvPr>
          <p:cNvSpPr>
            <a:spLocks noChangeAspect="1"/>
          </p:cNvSpPr>
          <p:nvPr/>
        </p:nvSpPr>
        <p:spPr>
          <a:xfrm>
            <a:off x="8728707" y="4443661"/>
            <a:ext cx="140665" cy="206582"/>
          </a:xfrm>
          <a:custGeom>
            <a:avLst/>
            <a:gdLst/>
            <a:ahLst/>
            <a:cxnLst/>
            <a:rect l="l" t="t" r="r" b="b"/>
            <a:pathLst>
              <a:path w="2745756" h="4032448">
                <a:moveTo>
                  <a:pt x="1622229" y="1008112"/>
                </a:moveTo>
                <a:lnTo>
                  <a:pt x="2371247" y="1008112"/>
                </a:lnTo>
                <a:lnTo>
                  <a:pt x="2371247" y="3081405"/>
                </a:lnTo>
                <a:lnTo>
                  <a:pt x="2745756" y="3081405"/>
                </a:lnTo>
                <a:lnTo>
                  <a:pt x="1996738" y="4032448"/>
                </a:lnTo>
                <a:lnTo>
                  <a:pt x="1247720" y="3081405"/>
                </a:lnTo>
                <a:lnTo>
                  <a:pt x="1622229" y="3081405"/>
                </a:lnTo>
                <a:close/>
                <a:moveTo>
                  <a:pt x="749018" y="0"/>
                </a:moveTo>
                <a:lnTo>
                  <a:pt x="1498036" y="951043"/>
                </a:lnTo>
                <a:lnTo>
                  <a:pt x="1123527" y="951043"/>
                </a:lnTo>
                <a:lnTo>
                  <a:pt x="1123527" y="3024336"/>
                </a:lnTo>
                <a:lnTo>
                  <a:pt x="374509" y="3024336"/>
                </a:lnTo>
                <a:lnTo>
                  <a:pt x="374509" y="951043"/>
                </a:lnTo>
                <a:lnTo>
                  <a:pt x="0" y="951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2" name="Rounded Rectangle 1">
            <a:extLst>
              <a:ext uri="{FF2B5EF4-FFF2-40B4-BE49-F238E27FC236}">
                <a16:creationId xmlns:a16="http://schemas.microsoft.com/office/drawing/2014/main" id="{8C211A21-E6DF-4915-A0DB-60DCEFF35347}"/>
              </a:ext>
            </a:extLst>
          </p:cNvPr>
          <p:cNvSpPr>
            <a:spLocks noChangeAspect="1"/>
          </p:cNvSpPr>
          <p:nvPr/>
        </p:nvSpPr>
        <p:spPr>
          <a:xfrm>
            <a:off x="7497089" y="53680"/>
            <a:ext cx="126158" cy="213633"/>
          </a:xfrm>
          <a:custGeom>
            <a:avLst/>
            <a:gdLst/>
            <a:ahLst/>
            <a:cxnLst/>
            <a:rect l="l" t="t" r="r" b="b"/>
            <a:pathLst>
              <a:path w="2340000" h="3962520">
                <a:moveTo>
                  <a:pt x="437437" y="3058315"/>
                </a:moveTo>
                <a:lnTo>
                  <a:pt x="1877437" y="3058315"/>
                </a:lnTo>
                <a:lnTo>
                  <a:pt x="1877437" y="3526315"/>
                </a:lnTo>
                <a:lnTo>
                  <a:pt x="437437" y="3526315"/>
                </a:lnTo>
                <a:close/>
                <a:moveTo>
                  <a:pt x="437437" y="2464263"/>
                </a:moveTo>
                <a:lnTo>
                  <a:pt x="1877437" y="2464263"/>
                </a:lnTo>
                <a:lnTo>
                  <a:pt x="1877437" y="2932263"/>
                </a:lnTo>
                <a:lnTo>
                  <a:pt x="437437" y="2932263"/>
                </a:lnTo>
                <a:close/>
                <a:moveTo>
                  <a:pt x="437437" y="1870211"/>
                </a:moveTo>
                <a:lnTo>
                  <a:pt x="1877437" y="1870211"/>
                </a:lnTo>
                <a:lnTo>
                  <a:pt x="1877437" y="2338211"/>
                </a:lnTo>
                <a:lnTo>
                  <a:pt x="437437" y="2338211"/>
                </a:lnTo>
                <a:close/>
                <a:moveTo>
                  <a:pt x="437437" y="1276159"/>
                </a:moveTo>
                <a:lnTo>
                  <a:pt x="1877437" y="1276159"/>
                </a:lnTo>
                <a:lnTo>
                  <a:pt x="1877437" y="1744159"/>
                </a:lnTo>
                <a:lnTo>
                  <a:pt x="437437" y="1744159"/>
                </a:lnTo>
                <a:close/>
                <a:moveTo>
                  <a:pt x="437437" y="682107"/>
                </a:moveTo>
                <a:lnTo>
                  <a:pt x="1877437" y="682107"/>
                </a:lnTo>
                <a:lnTo>
                  <a:pt x="1877437" y="1150107"/>
                </a:lnTo>
                <a:lnTo>
                  <a:pt x="437437" y="1150107"/>
                </a:lnTo>
                <a:close/>
                <a:moveTo>
                  <a:pt x="270000" y="538035"/>
                </a:moveTo>
                <a:lnTo>
                  <a:pt x="270000" y="3692320"/>
                </a:lnTo>
                <a:lnTo>
                  <a:pt x="2070000" y="3692320"/>
                </a:lnTo>
                <a:lnTo>
                  <a:pt x="2070000" y="538035"/>
                </a:lnTo>
                <a:close/>
                <a:moveTo>
                  <a:pt x="983190" y="0"/>
                </a:moveTo>
                <a:lnTo>
                  <a:pt x="1356810" y="0"/>
                </a:lnTo>
                <a:cubicBezTo>
                  <a:pt x="1412713" y="0"/>
                  <a:pt x="1458032" y="45319"/>
                  <a:pt x="1458032" y="101222"/>
                </a:cubicBezTo>
                <a:lnTo>
                  <a:pt x="1458032" y="251184"/>
                </a:lnTo>
                <a:lnTo>
                  <a:pt x="1949992" y="251184"/>
                </a:lnTo>
                <a:cubicBezTo>
                  <a:pt x="2165387" y="251184"/>
                  <a:pt x="2340000" y="425797"/>
                  <a:pt x="2340000" y="641192"/>
                </a:cubicBezTo>
                <a:lnTo>
                  <a:pt x="2340000" y="3572512"/>
                </a:lnTo>
                <a:cubicBezTo>
                  <a:pt x="2340000" y="3787907"/>
                  <a:pt x="2165387" y="3962520"/>
                  <a:pt x="1949992" y="3962520"/>
                </a:cubicBezTo>
                <a:lnTo>
                  <a:pt x="390008" y="3962520"/>
                </a:lnTo>
                <a:cubicBezTo>
                  <a:pt x="174613" y="3962520"/>
                  <a:pt x="0" y="3787907"/>
                  <a:pt x="0" y="3572512"/>
                </a:cubicBezTo>
                <a:lnTo>
                  <a:pt x="0" y="641192"/>
                </a:lnTo>
                <a:cubicBezTo>
                  <a:pt x="0" y="425797"/>
                  <a:pt x="174613" y="251184"/>
                  <a:pt x="390008" y="251184"/>
                </a:cubicBezTo>
                <a:lnTo>
                  <a:pt x="881968" y="251184"/>
                </a:lnTo>
                <a:lnTo>
                  <a:pt x="881968" y="101222"/>
                </a:lnTo>
                <a:cubicBezTo>
                  <a:pt x="881968" y="45319"/>
                  <a:pt x="927287" y="0"/>
                  <a:pt x="9831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3" name="Down Arrow 1">
            <a:extLst>
              <a:ext uri="{FF2B5EF4-FFF2-40B4-BE49-F238E27FC236}">
                <a16:creationId xmlns:a16="http://schemas.microsoft.com/office/drawing/2014/main" id="{C7833722-2189-45C8-911A-C91231638D13}"/>
              </a:ext>
            </a:extLst>
          </p:cNvPr>
          <p:cNvSpPr>
            <a:spLocks noChangeAspect="1"/>
          </p:cNvSpPr>
          <p:nvPr/>
        </p:nvSpPr>
        <p:spPr>
          <a:xfrm rot="10800000" flipH="1">
            <a:off x="7856641" y="1502463"/>
            <a:ext cx="180929" cy="203183"/>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4" name="Trapezoid 1">
            <a:extLst>
              <a:ext uri="{FF2B5EF4-FFF2-40B4-BE49-F238E27FC236}">
                <a16:creationId xmlns:a16="http://schemas.microsoft.com/office/drawing/2014/main" id="{C2958EEC-3E11-4D42-8E2E-C137B89D9EB4}"/>
              </a:ext>
            </a:extLst>
          </p:cNvPr>
          <p:cNvSpPr>
            <a:spLocks noChangeAspect="1"/>
          </p:cNvSpPr>
          <p:nvPr/>
        </p:nvSpPr>
        <p:spPr>
          <a:xfrm rot="10800000">
            <a:off x="6639772" y="3859715"/>
            <a:ext cx="346142" cy="264856"/>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6" name="Isosceles Triangle 7">
            <a:extLst>
              <a:ext uri="{FF2B5EF4-FFF2-40B4-BE49-F238E27FC236}">
                <a16:creationId xmlns:a16="http://schemas.microsoft.com/office/drawing/2014/main" id="{DEE8C594-B9EB-474F-BBAB-4F5295523C90}"/>
              </a:ext>
            </a:extLst>
          </p:cNvPr>
          <p:cNvSpPr/>
          <p:nvPr/>
        </p:nvSpPr>
        <p:spPr>
          <a:xfrm>
            <a:off x="8682559" y="788443"/>
            <a:ext cx="264023" cy="183968"/>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7" name="Rectangle 1">
            <a:extLst>
              <a:ext uri="{FF2B5EF4-FFF2-40B4-BE49-F238E27FC236}">
                <a16:creationId xmlns:a16="http://schemas.microsoft.com/office/drawing/2014/main" id="{DF13730B-BF75-4940-BCD3-5908F4567726}"/>
              </a:ext>
            </a:extLst>
          </p:cNvPr>
          <p:cNvSpPr>
            <a:spLocks noChangeAspect="1"/>
          </p:cNvSpPr>
          <p:nvPr/>
        </p:nvSpPr>
        <p:spPr>
          <a:xfrm rot="10800000">
            <a:off x="4332776" y="1311097"/>
            <a:ext cx="235625" cy="172310"/>
          </a:xfrm>
          <a:custGeom>
            <a:avLst/>
            <a:gdLst/>
            <a:ahLst/>
            <a:cxnLst/>
            <a:rect l="l" t="t" r="r" b="b"/>
            <a:pathLst>
              <a:path w="3741783" h="2736305">
                <a:moveTo>
                  <a:pt x="2292227" y="684001"/>
                </a:moveTo>
                <a:lnTo>
                  <a:pt x="2040227" y="684001"/>
                </a:lnTo>
                <a:lnTo>
                  <a:pt x="2040227" y="1"/>
                </a:lnTo>
                <a:lnTo>
                  <a:pt x="2292227" y="1"/>
                </a:lnTo>
                <a:close/>
                <a:moveTo>
                  <a:pt x="1884182" y="1044001"/>
                </a:moveTo>
                <a:lnTo>
                  <a:pt x="1632182" y="1044001"/>
                </a:lnTo>
                <a:lnTo>
                  <a:pt x="1632182" y="1"/>
                </a:lnTo>
                <a:lnTo>
                  <a:pt x="1884182" y="1"/>
                </a:lnTo>
                <a:close/>
                <a:moveTo>
                  <a:pt x="1476137" y="1476000"/>
                </a:moveTo>
                <a:lnTo>
                  <a:pt x="1224137" y="1476000"/>
                </a:lnTo>
                <a:lnTo>
                  <a:pt x="1224137" y="0"/>
                </a:lnTo>
                <a:lnTo>
                  <a:pt x="1476137" y="0"/>
                </a:lnTo>
                <a:close/>
                <a:moveTo>
                  <a:pt x="1068092" y="1944000"/>
                </a:moveTo>
                <a:lnTo>
                  <a:pt x="816092" y="1944000"/>
                </a:lnTo>
                <a:lnTo>
                  <a:pt x="816092" y="0"/>
                </a:lnTo>
                <a:lnTo>
                  <a:pt x="1068092" y="0"/>
                </a:lnTo>
                <a:close/>
                <a:moveTo>
                  <a:pt x="660047" y="2376000"/>
                </a:moveTo>
                <a:lnTo>
                  <a:pt x="408047" y="2376000"/>
                </a:lnTo>
                <a:lnTo>
                  <a:pt x="408047" y="0"/>
                </a:lnTo>
                <a:lnTo>
                  <a:pt x="660047" y="0"/>
                </a:lnTo>
                <a:close/>
                <a:moveTo>
                  <a:pt x="2448272" y="2484305"/>
                </a:moveTo>
                <a:lnTo>
                  <a:pt x="2448272" y="2072574"/>
                </a:lnTo>
                <a:lnTo>
                  <a:pt x="2036540" y="2484305"/>
                </a:lnTo>
                <a:close/>
                <a:moveTo>
                  <a:pt x="3139352" y="2484305"/>
                </a:moveTo>
                <a:lnTo>
                  <a:pt x="2700272" y="2045225"/>
                </a:lnTo>
                <a:lnTo>
                  <a:pt x="2700272" y="2484305"/>
                </a:lnTo>
                <a:close/>
                <a:moveTo>
                  <a:pt x="252000" y="2736304"/>
                </a:moveTo>
                <a:lnTo>
                  <a:pt x="0" y="2736304"/>
                </a:lnTo>
                <a:lnTo>
                  <a:pt x="0" y="0"/>
                </a:lnTo>
                <a:lnTo>
                  <a:pt x="252000" y="0"/>
                </a:lnTo>
                <a:close/>
                <a:moveTo>
                  <a:pt x="3741783" y="2736305"/>
                </a:moveTo>
                <a:lnTo>
                  <a:pt x="1437783" y="2736305"/>
                </a:lnTo>
                <a:lnTo>
                  <a:pt x="1575142" y="2594187"/>
                </a:lnTo>
                <a:lnTo>
                  <a:pt x="1570358" y="2594105"/>
                </a:lnTo>
                <a:lnTo>
                  <a:pt x="2448272" y="1716192"/>
                </a:lnTo>
                <a:lnTo>
                  <a:pt x="2448272" y="0"/>
                </a:lnTo>
                <a:lnTo>
                  <a:pt x="2700272" y="0"/>
                </a:lnTo>
                <a:lnTo>
                  <a:pt x="2700272" y="1688843"/>
                </a:lnTo>
                <a:lnTo>
                  <a:pt x="3495734" y="2484305"/>
                </a:lnTo>
                <a:lnTo>
                  <a:pt x="3498222" y="2484305"/>
                </a:lnTo>
                <a:lnTo>
                  <a:pt x="3570029" y="2558600"/>
                </a:lnTo>
                <a:lnTo>
                  <a:pt x="3646606" y="2635177"/>
                </a:lnTo>
                <a:lnTo>
                  <a:pt x="3644083" y="26352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9" name="Trapezoid 1">
            <a:extLst>
              <a:ext uri="{FF2B5EF4-FFF2-40B4-BE49-F238E27FC236}">
                <a16:creationId xmlns:a16="http://schemas.microsoft.com/office/drawing/2014/main" id="{90992C0E-6941-4233-8D91-BB89A5198AEE}"/>
              </a:ext>
            </a:extLst>
          </p:cNvPr>
          <p:cNvSpPr>
            <a:spLocks noChangeAspect="1"/>
          </p:cNvSpPr>
          <p:nvPr/>
        </p:nvSpPr>
        <p:spPr>
          <a:xfrm rot="16200000">
            <a:off x="7273912" y="4670428"/>
            <a:ext cx="195938" cy="250416"/>
          </a:xfrm>
          <a:custGeom>
            <a:avLst/>
            <a:gdLst/>
            <a:ahLst/>
            <a:cxnLst/>
            <a:rect l="l" t="t" r="r" b="b"/>
            <a:pathLst>
              <a:path w="3096344" h="3957254">
                <a:moveTo>
                  <a:pt x="2303155" y="2562083"/>
                </a:moveTo>
                <a:cubicBezTo>
                  <a:pt x="2294860" y="2642898"/>
                  <a:pt x="2224074" y="2687262"/>
                  <a:pt x="2097396" y="2747592"/>
                </a:cubicBezTo>
                <a:cubicBezTo>
                  <a:pt x="1554114" y="2964430"/>
                  <a:pt x="1241659" y="2838524"/>
                  <a:pt x="925708" y="2698628"/>
                </a:cubicBezTo>
                <a:cubicBezTo>
                  <a:pt x="788031" y="2620196"/>
                  <a:pt x="779359" y="2552553"/>
                  <a:pt x="802676" y="2486841"/>
                </a:cubicBezTo>
                <a:cubicBezTo>
                  <a:pt x="830656" y="2415864"/>
                  <a:pt x="893202" y="2360310"/>
                  <a:pt x="1013143" y="2416270"/>
                </a:cubicBezTo>
                <a:cubicBezTo>
                  <a:pt x="1170545" y="2548006"/>
                  <a:pt x="1674192" y="2655259"/>
                  <a:pt x="1985479" y="2468731"/>
                </a:cubicBezTo>
                <a:cubicBezTo>
                  <a:pt x="2070698" y="2404936"/>
                  <a:pt x="2244908" y="2354833"/>
                  <a:pt x="2290374" y="2467176"/>
                </a:cubicBezTo>
                <a:cubicBezTo>
                  <a:pt x="2301741" y="2504156"/>
                  <a:pt x="2305920" y="2535145"/>
                  <a:pt x="2303155" y="2562083"/>
                </a:cubicBezTo>
                <a:close/>
                <a:moveTo>
                  <a:pt x="2726739" y="2950726"/>
                </a:moveTo>
                <a:cubicBezTo>
                  <a:pt x="2720900" y="3011707"/>
                  <a:pt x="2665879" y="3065309"/>
                  <a:pt x="2585283" y="3113010"/>
                </a:cubicBezTo>
                <a:cubicBezTo>
                  <a:pt x="1668925" y="3704070"/>
                  <a:pt x="770051" y="3266895"/>
                  <a:pt x="546178" y="3113009"/>
                </a:cubicBezTo>
                <a:cubicBezTo>
                  <a:pt x="447221" y="3057050"/>
                  <a:pt x="353197" y="2977016"/>
                  <a:pt x="423145" y="2853578"/>
                </a:cubicBezTo>
                <a:cubicBezTo>
                  <a:pt x="524778" y="2756169"/>
                  <a:pt x="587939" y="2791662"/>
                  <a:pt x="686074" y="2865624"/>
                </a:cubicBezTo>
                <a:cubicBezTo>
                  <a:pt x="923937" y="2960052"/>
                  <a:pt x="1448589" y="3439198"/>
                  <a:pt x="2469869" y="2848138"/>
                </a:cubicBezTo>
                <a:cubicBezTo>
                  <a:pt x="2586313" y="2764199"/>
                  <a:pt x="2676837" y="2805763"/>
                  <a:pt x="2715310" y="2887232"/>
                </a:cubicBezTo>
                <a:cubicBezTo>
                  <a:pt x="2725167" y="2909253"/>
                  <a:pt x="2728686" y="2930399"/>
                  <a:pt x="2726739" y="2950726"/>
                </a:cubicBezTo>
                <a:close/>
                <a:moveTo>
                  <a:pt x="3093711" y="2040707"/>
                </a:moveTo>
                <a:cubicBezTo>
                  <a:pt x="3095949" y="2075684"/>
                  <a:pt x="3086478" y="2105224"/>
                  <a:pt x="3062635" y="2128042"/>
                </a:cubicBezTo>
                <a:cubicBezTo>
                  <a:pt x="2690927" y="2318991"/>
                  <a:pt x="140121" y="2363291"/>
                  <a:pt x="9151" y="2093065"/>
                </a:cubicBezTo>
                <a:cubicBezTo>
                  <a:pt x="-84117" y="1818207"/>
                  <a:pt x="559700" y="1336681"/>
                  <a:pt x="843186" y="955963"/>
                </a:cubicBezTo>
                <a:lnTo>
                  <a:pt x="843186" y="245096"/>
                </a:lnTo>
                <a:cubicBezTo>
                  <a:pt x="843186" y="109733"/>
                  <a:pt x="952919" y="0"/>
                  <a:pt x="1088282" y="0"/>
                </a:cubicBezTo>
                <a:lnTo>
                  <a:pt x="2005744" y="0"/>
                </a:lnTo>
                <a:cubicBezTo>
                  <a:pt x="2141107" y="0"/>
                  <a:pt x="2250840" y="109733"/>
                  <a:pt x="2250840" y="245096"/>
                </a:cubicBezTo>
                <a:lnTo>
                  <a:pt x="2250840" y="957370"/>
                </a:lnTo>
                <a:lnTo>
                  <a:pt x="2247193" y="957370"/>
                </a:lnTo>
                <a:cubicBezTo>
                  <a:pt x="2500413" y="1294786"/>
                  <a:pt x="3078205" y="1798313"/>
                  <a:pt x="3093711" y="2040707"/>
                </a:cubicBezTo>
                <a:close/>
                <a:moveTo>
                  <a:pt x="3096118" y="3321224"/>
                </a:moveTo>
                <a:cubicBezTo>
                  <a:pt x="3092028" y="3392423"/>
                  <a:pt x="3032853" y="3458705"/>
                  <a:pt x="2954006" y="3499411"/>
                </a:cubicBezTo>
                <a:cubicBezTo>
                  <a:pt x="1961466" y="4219876"/>
                  <a:pt x="909473" y="3989047"/>
                  <a:pt x="175741" y="3499411"/>
                </a:cubicBezTo>
                <a:cubicBezTo>
                  <a:pt x="83780" y="3457442"/>
                  <a:pt x="-17239" y="3321453"/>
                  <a:pt x="52710" y="3218998"/>
                </a:cubicBezTo>
                <a:cubicBezTo>
                  <a:pt x="147347" y="3133248"/>
                  <a:pt x="266467" y="3197881"/>
                  <a:pt x="333124" y="3259021"/>
                </a:cubicBezTo>
                <a:cubicBezTo>
                  <a:pt x="475794" y="3349955"/>
                  <a:pt x="1520795" y="4154355"/>
                  <a:pt x="2835094" y="3217052"/>
                </a:cubicBezTo>
                <a:cubicBezTo>
                  <a:pt x="2941046" y="3126120"/>
                  <a:pt x="3038567" y="3185169"/>
                  <a:pt x="3080535" y="3249151"/>
                </a:cubicBezTo>
                <a:cubicBezTo>
                  <a:pt x="3092725" y="3273212"/>
                  <a:pt x="3097482" y="3297491"/>
                  <a:pt x="3096118" y="33212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60" name="Trapezoid 1">
            <a:extLst>
              <a:ext uri="{FF2B5EF4-FFF2-40B4-BE49-F238E27FC236}">
                <a16:creationId xmlns:a16="http://schemas.microsoft.com/office/drawing/2014/main" id="{40080A4A-51C0-4C1B-B99D-A10240607FEE}"/>
              </a:ext>
            </a:extLst>
          </p:cNvPr>
          <p:cNvSpPr/>
          <p:nvPr/>
        </p:nvSpPr>
        <p:spPr>
          <a:xfrm rot="5400000">
            <a:off x="4803912" y="4495061"/>
            <a:ext cx="290446" cy="153165"/>
          </a:xfrm>
          <a:custGeom>
            <a:avLst/>
            <a:gdLst/>
            <a:ahLst/>
            <a:cxnLst/>
            <a:rect l="l" t="t" r="r" b="b"/>
            <a:pathLst>
              <a:path w="3960000" h="2088291">
                <a:moveTo>
                  <a:pt x="2426682" y="911061"/>
                </a:moveTo>
                <a:lnTo>
                  <a:pt x="3005912" y="911061"/>
                </a:lnTo>
                <a:lnTo>
                  <a:pt x="2716709" y="558736"/>
                </a:lnTo>
                <a:close/>
                <a:moveTo>
                  <a:pt x="944878" y="911061"/>
                </a:moveTo>
                <a:lnTo>
                  <a:pt x="1492078" y="911061"/>
                </a:lnTo>
                <a:lnTo>
                  <a:pt x="1207362" y="574352"/>
                </a:lnTo>
                <a:close/>
                <a:moveTo>
                  <a:pt x="0" y="1355144"/>
                </a:moveTo>
                <a:lnTo>
                  <a:pt x="367927" y="911061"/>
                </a:lnTo>
                <a:lnTo>
                  <a:pt x="375890" y="911061"/>
                </a:lnTo>
                <a:cubicBezTo>
                  <a:pt x="569459" y="662755"/>
                  <a:pt x="763029" y="414450"/>
                  <a:pt x="956598" y="166145"/>
                </a:cubicBezTo>
                <a:cubicBezTo>
                  <a:pt x="971292" y="147296"/>
                  <a:pt x="988397" y="131432"/>
                  <a:pt x="1007748" y="119547"/>
                </a:cubicBezTo>
                <a:cubicBezTo>
                  <a:pt x="1020414" y="94872"/>
                  <a:pt x="1038217" y="72400"/>
                  <a:pt x="1060687" y="53399"/>
                </a:cubicBezTo>
                <a:lnTo>
                  <a:pt x="1060687" y="53401"/>
                </a:lnTo>
                <a:cubicBezTo>
                  <a:pt x="1155310" y="-26611"/>
                  <a:pt x="1296880" y="-14766"/>
                  <a:pt x="1376892" y="79857"/>
                </a:cubicBezTo>
                <a:lnTo>
                  <a:pt x="1961028" y="770663"/>
                </a:lnTo>
                <a:cubicBezTo>
                  <a:pt x="2150053" y="541035"/>
                  <a:pt x="2339079" y="311407"/>
                  <a:pt x="2528104" y="81778"/>
                </a:cubicBezTo>
                <a:cubicBezTo>
                  <a:pt x="2606859" y="-13893"/>
                  <a:pt x="2748261" y="-27607"/>
                  <a:pt x="2843933" y="51148"/>
                </a:cubicBezTo>
                <a:lnTo>
                  <a:pt x="2843931" y="51148"/>
                </a:lnTo>
                <a:lnTo>
                  <a:pt x="2857540" y="64861"/>
                </a:lnTo>
                <a:cubicBezTo>
                  <a:pt x="2890350" y="77598"/>
                  <a:pt x="2920006" y="99132"/>
                  <a:pt x="2943877" y="128212"/>
                </a:cubicBezTo>
                <a:lnTo>
                  <a:pt x="3576146" y="898480"/>
                </a:lnTo>
                <a:lnTo>
                  <a:pt x="3584513" y="911061"/>
                </a:lnTo>
                <a:lnTo>
                  <a:pt x="3592073" y="911061"/>
                </a:lnTo>
                <a:lnTo>
                  <a:pt x="3960000" y="1355144"/>
                </a:lnTo>
                <a:lnTo>
                  <a:pt x="2455256" y="1355144"/>
                </a:lnTo>
                <a:lnTo>
                  <a:pt x="2748064" y="1701423"/>
                </a:lnTo>
                <a:cubicBezTo>
                  <a:pt x="2828076" y="1796046"/>
                  <a:pt x="2816231" y="1937616"/>
                  <a:pt x="2721608" y="2017628"/>
                </a:cubicBezTo>
                <a:cubicBezTo>
                  <a:pt x="2626985" y="2097640"/>
                  <a:pt x="2485415" y="2085795"/>
                  <a:pt x="2405403" y="1991172"/>
                </a:cubicBezTo>
                <a:lnTo>
                  <a:pt x="1965654" y="1471119"/>
                </a:lnTo>
                <a:lnTo>
                  <a:pt x="1524929" y="2006513"/>
                </a:lnTo>
                <a:cubicBezTo>
                  <a:pt x="1446174" y="2102184"/>
                  <a:pt x="1304772" y="2115898"/>
                  <a:pt x="1209101" y="2037143"/>
                </a:cubicBezTo>
                <a:cubicBezTo>
                  <a:pt x="1113429" y="1958388"/>
                  <a:pt x="1099715" y="1816987"/>
                  <a:pt x="1178470" y="1721315"/>
                </a:cubicBezTo>
                <a:lnTo>
                  <a:pt x="1479895" y="13551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Tree>
    <p:extLst>
      <p:ext uri="{BB962C8B-B14F-4D97-AF65-F5344CB8AC3E}">
        <p14:creationId xmlns:p14="http://schemas.microsoft.com/office/powerpoint/2010/main" val="157143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BAD21-D4A9-4FC9-83CA-E84C458F63C7}"/>
              </a:ext>
            </a:extLst>
          </p:cNvPr>
          <p:cNvSpPr txBox="1"/>
          <p:nvPr/>
        </p:nvSpPr>
        <p:spPr>
          <a:xfrm>
            <a:off x="2388262" y="427160"/>
            <a:ext cx="6374423" cy="507831"/>
          </a:xfrm>
          <a:prstGeom prst="rect">
            <a:avLst/>
          </a:prstGeom>
          <a:noFill/>
          <a:ln>
            <a:noFill/>
          </a:ln>
        </p:spPr>
        <p:txBody>
          <a:bodyPr wrap="square" rtlCol="0" anchor="ctr">
            <a:spAutoFit/>
          </a:bodyPr>
          <a:lstStyle/>
          <a:p>
            <a:pPr algn="r"/>
            <a:r>
              <a:rPr lang="en-US" altLang="ko-KR" sz="2700" b="1" dirty="0" err="1">
                <a:solidFill>
                  <a:srgbClr val="92D050"/>
                </a:solidFill>
                <a:latin typeface="MontrealTS-Bold" panose="02000503020000020003" pitchFamily="50" charset="0"/>
                <a:cs typeface="Arial" pitchFamily="34" charset="0"/>
              </a:rPr>
              <a:t>Çfarë</a:t>
            </a:r>
            <a:r>
              <a:rPr lang="en-US" altLang="ko-KR" sz="2700" b="1" dirty="0">
                <a:solidFill>
                  <a:srgbClr val="92D050"/>
                </a:solidFill>
                <a:latin typeface="MontrealTS-Bold" panose="02000503020000020003" pitchFamily="50" charset="0"/>
                <a:cs typeface="Arial" pitchFamily="34" charset="0"/>
              </a:rPr>
              <a:t> </a:t>
            </a:r>
            <a:r>
              <a:rPr lang="en-US" altLang="ko-KR" sz="2700" b="1" dirty="0" err="1">
                <a:solidFill>
                  <a:srgbClr val="92D050"/>
                </a:solidFill>
                <a:latin typeface="MontrealTS-Bold" panose="02000503020000020003" pitchFamily="50" charset="0"/>
                <a:cs typeface="Arial" pitchFamily="34" charset="0"/>
              </a:rPr>
              <a:t>menduan</a:t>
            </a:r>
            <a:r>
              <a:rPr lang="en-US" altLang="ko-KR" sz="2700" b="1" dirty="0">
                <a:solidFill>
                  <a:srgbClr val="92D050"/>
                </a:solidFill>
                <a:latin typeface="MontrealTS-Bold" panose="02000503020000020003" pitchFamily="50" charset="0"/>
                <a:cs typeface="Arial" pitchFamily="34" charset="0"/>
              </a:rPr>
              <a:t> </a:t>
            </a:r>
            <a:r>
              <a:rPr lang="en-US" altLang="ko-KR" sz="2700" b="1" dirty="0" err="1">
                <a:solidFill>
                  <a:srgbClr val="92D050"/>
                </a:solidFill>
                <a:latin typeface="MontrealTS-Bold" panose="02000503020000020003" pitchFamily="50" charset="0"/>
                <a:cs typeface="Arial" pitchFamily="34" charset="0"/>
              </a:rPr>
              <a:t>për</a:t>
            </a:r>
            <a:r>
              <a:rPr lang="en-US" altLang="ko-KR" sz="2700" b="1" dirty="0">
                <a:solidFill>
                  <a:srgbClr val="92D050"/>
                </a:solidFill>
                <a:latin typeface="MontrealTS-Bold" panose="02000503020000020003" pitchFamily="50" charset="0"/>
                <a:cs typeface="Arial" pitchFamily="34" charset="0"/>
              </a:rPr>
              <a:t> </a:t>
            </a:r>
            <a:r>
              <a:rPr lang="en-US" altLang="ko-KR" sz="2700" b="1" dirty="0" err="1">
                <a:solidFill>
                  <a:srgbClr val="92D050"/>
                </a:solidFill>
                <a:latin typeface="MontrealTS-Bold" panose="02000503020000020003" pitchFamily="50" charset="0"/>
                <a:cs typeface="Arial" pitchFamily="34" charset="0"/>
              </a:rPr>
              <a:t>këtë</a:t>
            </a:r>
            <a:r>
              <a:rPr lang="en-US" altLang="ko-KR" sz="2700" b="1" dirty="0">
                <a:solidFill>
                  <a:srgbClr val="92D050"/>
                </a:solidFill>
                <a:latin typeface="MontrealTS-Bold" panose="02000503020000020003" pitchFamily="50" charset="0"/>
                <a:cs typeface="Arial" pitchFamily="34" charset="0"/>
              </a:rPr>
              <a:t> </a:t>
            </a:r>
            <a:r>
              <a:rPr lang="en-US" altLang="ko-KR" sz="2700" b="1" dirty="0" err="1">
                <a:solidFill>
                  <a:srgbClr val="92D050"/>
                </a:solidFill>
                <a:latin typeface="MontrealTS-Bold" panose="02000503020000020003" pitchFamily="50" charset="0"/>
                <a:cs typeface="Arial" pitchFamily="34" charset="0"/>
              </a:rPr>
              <a:t>Uebinar</a:t>
            </a:r>
            <a:r>
              <a:rPr lang="en-US" altLang="ko-KR" sz="2700" b="1" dirty="0">
                <a:solidFill>
                  <a:srgbClr val="92D050"/>
                </a:solidFill>
                <a:latin typeface="MontrealTS-Bold" panose="02000503020000020003" pitchFamily="50" charset="0"/>
                <a:cs typeface="Arial" pitchFamily="34" charset="0"/>
              </a:rPr>
              <a:t>? </a:t>
            </a:r>
            <a:endParaRPr lang="ko-KR" altLang="en-US" sz="2700" b="1" dirty="0">
              <a:solidFill>
                <a:srgbClr val="92D050"/>
              </a:solidFill>
              <a:latin typeface="MontrealTS-Bold" panose="02000503020000020003" pitchFamily="50" charset="0"/>
              <a:cs typeface="Arial" pitchFamily="34" charset="0"/>
            </a:endParaRPr>
          </a:p>
        </p:txBody>
      </p:sp>
      <p:sp>
        <p:nvSpPr>
          <p:cNvPr id="4" name="TextBox 3">
            <a:extLst>
              <a:ext uri="{FF2B5EF4-FFF2-40B4-BE49-F238E27FC236}">
                <a16:creationId xmlns:a16="http://schemas.microsoft.com/office/drawing/2014/main" id="{4D9151AF-0955-41B1-AF5C-DD9EE5BD4AB6}"/>
              </a:ext>
            </a:extLst>
          </p:cNvPr>
          <p:cNvSpPr txBox="1"/>
          <p:nvPr/>
        </p:nvSpPr>
        <p:spPr>
          <a:xfrm>
            <a:off x="3654353" y="864681"/>
            <a:ext cx="5108331" cy="300082"/>
          </a:xfrm>
          <a:prstGeom prst="rect">
            <a:avLst/>
          </a:prstGeom>
          <a:noFill/>
          <a:ln>
            <a:noFill/>
          </a:ln>
        </p:spPr>
        <p:txBody>
          <a:bodyPr wrap="square" rtlCol="0">
            <a:spAutoFit/>
          </a:bodyPr>
          <a:lstStyle/>
          <a:p>
            <a:pPr algn="r"/>
            <a:r>
              <a:rPr lang="it-IT" sz="1350" dirty="0" err="1">
                <a:solidFill>
                  <a:schemeClr val="bg1">
                    <a:lumMod val="65000"/>
                  </a:schemeClr>
                </a:solidFill>
                <a:latin typeface="MontrealTS-Light" panose="02000603020000020003" pitchFamily="50" charset="0"/>
              </a:rPr>
              <a:t>Plotësoni</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anketën</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tonë</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të</a:t>
            </a:r>
            <a:r>
              <a:rPr lang="it-IT" sz="1350" dirty="0">
                <a:solidFill>
                  <a:schemeClr val="bg1">
                    <a:lumMod val="65000"/>
                  </a:schemeClr>
                </a:solidFill>
                <a:latin typeface="MontrealTS-Light" panose="02000603020000020003" pitchFamily="50" charset="0"/>
              </a:rPr>
              <a:t> </a:t>
            </a:r>
            <a:r>
              <a:rPr lang="it-IT" sz="1350" dirty="0" err="1">
                <a:solidFill>
                  <a:schemeClr val="bg1">
                    <a:lumMod val="65000"/>
                  </a:schemeClr>
                </a:solidFill>
                <a:latin typeface="MontrealTS-Light" panose="02000603020000020003" pitchFamily="50" charset="0"/>
              </a:rPr>
              <a:t>shkurtër</a:t>
            </a:r>
            <a:r>
              <a:rPr lang="it-IT" sz="1350" dirty="0">
                <a:solidFill>
                  <a:schemeClr val="bg1">
                    <a:lumMod val="65000"/>
                  </a:schemeClr>
                </a:solidFill>
                <a:latin typeface="MontrealTS-Light" panose="02000603020000020003" pitchFamily="50" charset="0"/>
              </a:rPr>
              <a:t>.</a:t>
            </a:r>
            <a:endParaRPr lang="en-GB" sz="1350" dirty="0">
              <a:solidFill>
                <a:schemeClr val="bg1">
                  <a:lumMod val="65000"/>
                </a:schemeClr>
              </a:solidFill>
              <a:latin typeface="MontrealTS-Light" panose="02000603020000020003" pitchFamily="50" charset="0"/>
            </a:endParaRPr>
          </a:p>
        </p:txBody>
      </p:sp>
      <p:pic>
        <p:nvPicPr>
          <p:cNvPr id="5" name="Picture 4"/>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27385" t="5486" r="32923" b="24401"/>
          <a:stretch/>
        </p:blipFill>
        <p:spPr>
          <a:xfrm>
            <a:off x="500785" y="124366"/>
            <a:ext cx="1758461" cy="1894775"/>
          </a:xfrm>
          <a:prstGeom prst="rect">
            <a:avLst/>
          </a:prstGeom>
        </p:spPr>
      </p:pic>
      <p:pic>
        <p:nvPicPr>
          <p:cNvPr id="1028" name="Picture 4" descr="Imagem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22411" t="29111" r="23787" b="29863"/>
          <a:stretch/>
        </p:blipFill>
        <p:spPr bwMode="auto">
          <a:xfrm>
            <a:off x="6156783" y="1461676"/>
            <a:ext cx="1142774" cy="67222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EF0793C4-9685-4653-AC46-7EB73A95C49A}"/>
              </a:ext>
            </a:extLst>
          </p:cNvPr>
          <p:cNvSpPr/>
          <p:nvPr/>
        </p:nvSpPr>
        <p:spPr>
          <a:xfrm>
            <a:off x="876725" y="4583602"/>
            <a:ext cx="4751231" cy="481280"/>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37" name="Group 36">
            <a:extLst>
              <a:ext uri="{FF2B5EF4-FFF2-40B4-BE49-F238E27FC236}">
                <a16:creationId xmlns:a16="http://schemas.microsoft.com/office/drawing/2014/main" id="{137CB7C7-4C71-43D5-B12F-08D031A45D2B}"/>
              </a:ext>
            </a:extLst>
          </p:cNvPr>
          <p:cNvGrpSpPr/>
          <p:nvPr/>
        </p:nvGrpSpPr>
        <p:grpSpPr>
          <a:xfrm>
            <a:off x="1334160" y="2238335"/>
            <a:ext cx="3804651" cy="2235343"/>
            <a:chOff x="-548507" y="477868"/>
            <a:chExt cx="11570449" cy="6357177"/>
          </a:xfrm>
        </p:grpSpPr>
        <p:sp>
          <p:nvSpPr>
            <p:cNvPr id="38" name="Freeform: Shape 77">
              <a:extLst>
                <a:ext uri="{FF2B5EF4-FFF2-40B4-BE49-F238E27FC236}">
                  <a16:creationId xmlns:a16="http://schemas.microsoft.com/office/drawing/2014/main" id="{E639DC69-4743-4F29-9FD3-51081518845E}"/>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39" name="Freeform: Shape 78">
              <a:extLst>
                <a:ext uri="{FF2B5EF4-FFF2-40B4-BE49-F238E27FC236}">
                  <a16:creationId xmlns:a16="http://schemas.microsoft.com/office/drawing/2014/main" id="{A47F1098-AD3C-4CCB-99CD-A771E67172F5}"/>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40" name="Freeform: Shape 79">
              <a:extLst>
                <a:ext uri="{FF2B5EF4-FFF2-40B4-BE49-F238E27FC236}">
                  <a16:creationId xmlns:a16="http://schemas.microsoft.com/office/drawing/2014/main" id="{9BD59E14-C479-4CC1-861B-EFFDA143405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41" name="Freeform: Shape 80">
              <a:extLst>
                <a:ext uri="{FF2B5EF4-FFF2-40B4-BE49-F238E27FC236}">
                  <a16:creationId xmlns:a16="http://schemas.microsoft.com/office/drawing/2014/main" id="{1C06EE32-163D-489F-B1D4-ABA1067DECF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dirty="0"/>
            </a:p>
          </p:txBody>
        </p:sp>
        <p:sp>
          <p:nvSpPr>
            <p:cNvPr id="42" name="Freeform: Shape 81">
              <a:extLst>
                <a:ext uri="{FF2B5EF4-FFF2-40B4-BE49-F238E27FC236}">
                  <a16:creationId xmlns:a16="http://schemas.microsoft.com/office/drawing/2014/main" id="{38003189-8AF1-4807-A785-75E06A4ACD2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43" name="Group 42">
              <a:extLst>
                <a:ext uri="{FF2B5EF4-FFF2-40B4-BE49-F238E27FC236}">
                  <a16:creationId xmlns:a16="http://schemas.microsoft.com/office/drawing/2014/main" id="{D54BDE07-A6DF-4FEA-AC2B-FBE7CB75CF8E}"/>
                </a:ext>
              </a:extLst>
            </p:cNvPr>
            <p:cNvGrpSpPr/>
            <p:nvPr/>
          </p:nvGrpSpPr>
          <p:grpSpPr>
            <a:xfrm>
              <a:off x="1606" y="6382978"/>
              <a:ext cx="413937" cy="115242"/>
              <a:chOff x="5955" y="6353672"/>
              <a:chExt cx="413937" cy="115242"/>
            </a:xfrm>
          </p:grpSpPr>
          <p:sp>
            <p:nvSpPr>
              <p:cNvPr id="48" name="Rectangle: Rounded Corners 87">
                <a:extLst>
                  <a:ext uri="{FF2B5EF4-FFF2-40B4-BE49-F238E27FC236}">
                    <a16:creationId xmlns:a16="http://schemas.microsoft.com/office/drawing/2014/main" id="{634A9D02-A993-440A-B8FC-6E02300DB61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Rounded Corners 88">
                <a:extLst>
                  <a:ext uri="{FF2B5EF4-FFF2-40B4-BE49-F238E27FC236}">
                    <a16:creationId xmlns:a16="http://schemas.microsoft.com/office/drawing/2014/main" id="{01AB7424-7E90-4663-A6DA-1EB1EAF6C13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CC4E9F48-2136-409B-82F6-7367F5E2DAF6}"/>
                </a:ext>
              </a:extLst>
            </p:cNvPr>
            <p:cNvGrpSpPr/>
            <p:nvPr/>
          </p:nvGrpSpPr>
          <p:grpSpPr>
            <a:xfrm>
              <a:off x="9855291" y="6381600"/>
              <a:ext cx="885989" cy="115242"/>
              <a:chOff x="5955" y="6353672"/>
              <a:chExt cx="413937" cy="115242"/>
            </a:xfrm>
          </p:grpSpPr>
          <p:sp>
            <p:nvSpPr>
              <p:cNvPr id="46" name="Rectangle: Rounded Corners 85">
                <a:extLst>
                  <a:ext uri="{FF2B5EF4-FFF2-40B4-BE49-F238E27FC236}">
                    <a16:creationId xmlns:a16="http://schemas.microsoft.com/office/drawing/2014/main" id="{540FF8EC-A71C-422F-846E-1E7BF9A3123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Rounded Corners 86">
                <a:extLst>
                  <a:ext uri="{FF2B5EF4-FFF2-40B4-BE49-F238E27FC236}">
                    <a16:creationId xmlns:a16="http://schemas.microsoft.com/office/drawing/2014/main" id="{3FF233C4-C6AC-42FA-AD17-C12049C15569}"/>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5" name="Freeform: Shape 84">
              <a:extLst>
                <a:ext uri="{FF2B5EF4-FFF2-40B4-BE49-F238E27FC236}">
                  <a16:creationId xmlns:a16="http://schemas.microsoft.com/office/drawing/2014/main" id="{1D7545C8-24E6-417F-BA9B-C7409B8F3E01}"/>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dirty="0"/>
            </a:p>
          </p:txBody>
        </p:sp>
      </p:grpSp>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b="28367"/>
          <a:stretch/>
        </p:blipFill>
        <p:spPr>
          <a:xfrm>
            <a:off x="1872434" y="2392466"/>
            <a:ext cx="2723784" cy="1760049"/>
          </a:xfrm>
          <a:prstGeom prst="rect">
            <a:avLst/>
          </a:prstGeom>
        </p:spPr>
      </p:pic>
      <p:sp>
        <p:nvSpPr>
          <p:cNvPr id="51" name="TextBox 50">
            <a:extLst>
              <a:ext uri="{FF2B5EF4-FFF2-40B4-BE49-F238E27FC236}">
                <a16:creationId xmlns:a16="http://schemas.microsoft.com/office/drawing/2014/main" id="{571BAD21-D4A9-4FC9-83CA-E84C458F63C7}"/>
              </a:ext>
            </a:extLst>
          </p:cNvPr>
          <p:cNvSpPr txBox="1"/>
          <p:nvPr/>
        </p:nvSpPr>
        <p:spPr>
          <a:xfrm>
            <a:off x="2374278" y="2487953"/>
            <a:ext cx="6374423" cy="415498"/>
          </a:xfrm>
          <a:prstGeom prst="rect">
            <a:avLst/>
          </a:prstGeom>
          <a:noFill/>
          <a:ln>
            <a:noFill/>
          </a:ln>
        </p:spPr>
        <p:txBody>
          <a:bodyPr wrap="square" rtlCol="0" anchor="ctr">
            <a:spAutoFit/>
          </a:bodyPr>
          <a:lstStyle/>
          <a:p>
            <a:pPr algn="r"/>
            <a:r>
              <a:rPr lang="en-US" altLang="ko-KR" sz="2100" b="1" dirty="0" err="1">
                <a:solidFill>
                  <a:srgbClr val="92D050"/>
                </a:solidFill>
                <a:latin typeface="MontrealTS-Bold" panose="02000503020000020003" pitchFamily="50" charset="0"/>
                <a:cs typeface="Arial" pitchFamily="34" charset="0"/>
              </a:rPr>
              <a:t>Mbeteni</a:t>
            </a:r>
            <a:r>
              <a:rPr lang="en-US" altLang="ko-KR" sz="2100" b="1" dirty="0">
                <a:solidFill>
                  <a:srgbClr val="92D050"/>
                </a:solidFill>
                <a:latin typeface="MontrealTS-Bold" panose="02000503020000020003" pitchFamily="50" charset="0"/>
                <a:cs typeface="Arial" pitchFamily="34" charset="0"/>
              </a:rPr>
              <a:t> </a:t>
            </a:r>
            <a:r>
              <a:rPr lang="en-US" altLang="ko-KR" sz="2100" b="1" dirty="0" err="1">
                <a:solidFill>
                  <a:srgbClr val="92D050"/>
                </a:solidFill>
                <a:latin typeface="MontrealTS-Bold" panose="02000503020000020003" pitchFamily="50" charset="0"/>
                <a:cs typeface="Arial" pitchFamily="34" charset="0"/>
              </a:rPr>
              <a:t>në</a:t>
            </a:r>
            <a:r>
              <a:rPr lang="en-US" altLang="ko-KR" sz="2100" b="1" dirty="0">
                <a:solidFill>
                  <a:srgbClr val="92D050"/>
                </a:solidFill>
                <a:latin typeface="MontrealTS-Bold" panose="02000503020000020003" pitchFamily="50" charset="0"/>
                <a:cs typeface="Arial" pitchFamily="34" charset="0"/>
              </a:rPr>
              <a:t> </a:t>
            </a:r>
            <a:r>
              <a:rPr lang="en-US" altLang="ko-KR" sz="2100" b="1" dirty="0" err="1">
                <a:solidFill>
                  <a:srgbClr val="92D050"/>
                </a:solidFill>
                <a:latin typeface="MontrealTS-Bold" panose="02000503020000020003" pitchFamily="50" charset="0"/>
                <a:cs typeface="Arial" pitchFamily="34" charset="0"/>
              </a:rPr>
              <a:t>kontakt</a:t>
            </a:r>
            <a:r>
              <a:rPr lang="en-US" altLang="ko-KR" sz="2100" b="1" dirty="0">
                <a:solidFill>
                  <a:srgbClr val="92D050"/>
                </a:solidFill>
                <a:latin typeface="MontrealTS-Bold" panose="02000503020000020003" pitchFamily="50" charset="0"/>
                <a:cs typeface="Arial" pitchFamily="34" charset="0"/>
              </a:rPr>
              <a:t> me ETF!</a:t>
            </a:r>
            <a:endParaRPr lang="ko-KR" altLang="en-US" sz="2100" b="1" dirty="0">
              <a:solidFill>
                <a:srgbClr val="92D050"/>
              </a:solidFill>
              <a:latin typeface="MontrealTS-Bold" panose="02000503020000020003" pitchFamily="50" charset="0"/>
              <a:cs typeface="Arial" pitchFamily="34" charset="0"/>
            </a:endParaRPr>
          </a:p>
        </p:txBody>
      </p:sp>
      <p:sp>
        <p:nvSpPr>
          <p:cNvPr id="52" name="TextBox 51">
            <a:extLst>
              <a:ext uri="{FF2B5EF4-FFF2-40B4-BE49-F238E27FC236}">
                <a16:creationId xmlns:a16="http://schemas.microsoft.com/office/drawing/2014/main" id="{4D9151AF-0955-41B1-AF5C-DD9EE5BD4AB6}"/>
              </a:ext>
            </a:extLst>
          </p:cNvPr>
          <p:cNvSpPr txBox="1"/>
          <p:nvPr/>
        </p:nvSpPr>
        <p:spPr>
          <a:xfrm>
            <a:off x="4693658" y="2936984"/>
            <a:ext cx="4069027" cy="715581"/>
          </a:xfrm>
          <a:prstGeom prst="rect">
            <a:avLst/>
          </a:prstGeom>
          <a:noFill/>
          <a:ln>
            <a:noFill/>
          </a:ln>
        </p:spPr>
        <p:txBody>
          <a:bodyPr wrap="square" rtlCol="0">
            <a:spAutoFit/>
          </a:bodyPr>
          <a:lstStyle/>
          <a:p>
            <a:pPr algn="r"/>
            <a:r>
              <a:rPr lang="it-IT" sz="1350" dirty="0" err="1">
                <a:solidFill>
                  <a:srgbClr val="92D050"/>
                </a:solidFill>
                <a:latin typeface="MontrealTS-Light" panose="02000603020000020003" pitchFamily="50" charset="0"/>
              </a:rPr>
              <a:t>Bashkohu</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në</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platformin</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tonë</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për</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diskutime</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të</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mëtejshme</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mbi</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aftësitë</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dhe</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kompetencat</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digjitale</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dhe</a:t>
            </a:r>
            <a:endParaRPr lang="it-IT" sz="1350" dirty="0">
              <a:solidFill>
                <a:srgbClr val="92D050"/>
              </a:solidFill>
              <a:latin typeface="MontrealTS-Light" panose="02000603020000020003" pitchFamily="50" charset="0"/>
            </a:endParaRPr>
          </a:p>
          <a:p>
            <a:pPr algn="r"/>
            <a:r>
              <a:rPr lang="it-IT" sz="1350" dirty="0" err="1">
                <a:solidFill>
                  <a:srgbClr val="92D050"/>
                </a:solidFill>
                <a:latin typeface="MontrealTS-Light" panose="02000603020000020003" pitchFamily="50" charset="0"/>
              </a:rPr>
              <a:t>mësimi</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digjital</a:t>
            </a:r>
            <a:r>
              <a:rPr lang="it-IT" sz="1350" dirty="0">
                <a:solidFill>
                  <a:srgbClr val="92D050"/>
                </a:solidFill>
                <a:latin typeface="MontrealTS-Light" panose="02000603020000020003" pitchFamily="50" charset="0"/>
              </a:rPr>
              <a:t> </a:t>
            </a:r>
            <a:r>
              <a:rPr lang="it-IT" sz="1350" dirty="0" err="1">
                <a:solidFill>
                  <a:srgbClr val="92D050"/>
                </a:solidFill>
                <a:latin typeface="MontrealTS-Light" panose="02000603020000020003" pitchFamily="50" charset="0"/>
              </a:rPr>
              <a:t>në</a:t>
            </a:r>
            <a:r>
              <a:rPr lang="it-IT" sz="1350" dirty="0">
                <a:solidFill>
                  <a:srgbClr val="92D050"/>
                </a:solidFill>
                <a:latin typeface="MontrealTS-Light" panose="02000603020000020003" pitchFamily="50" charset="0"/>
              </a:rPr>
              <a:t> internet</a:t>
            </a:r>
            <a:endParaRPr lang="en-GB" sz="1350" dirty="0">
              <a:solidFill>
                <a:srgbClr val="92D050"/>
              </a:solidFill>
              <a:latin typeface="MontrealTS-Light" panose="02000603020000020003" pitchFamily="50" charset="0"/>
            </a:endParaRPr>
          </a:p>
        </p:txBody>
      </p:sp>
      <p:sp>
        <p:nvSpPr>
          <p:cNvPr id="27" name="TextBox 26">
            <a:extLst>
              <a:ext uri="{FF2B5EF4-FFF2-40B4-BE49-F238E27FC236}">
                <a16:creationId xmlns:a16="http://schemas.microsoft.com/office/drawing/2014/main" id="{4D9151AF-0955-41B1-AF5C-DD9EE5BD4AB6}"/>
              </a:ext>
            </a:extLst>
          </p:cNvPr>
          <p:cNvSpPr txBox="1"/>
          <p:nvPr/>
        </p:nvSpPr>
        <p:spPr>
          <a:xfrm>
            <a:off x="4723759" y="3871759"/>
            <a:ext cx="4069027" cy="253916"/>
          </a:xfrm>
          <a:prstGeom prst="rect">
            <a:avLst/>
          </a:prstGeom>
          <a:noFill/>
          <a:ln>
            <a:noFill/>
          </a:ln>
        </p:spPr>
        <p:txBody>
          <a:bodyPr wrap="square" rtlCol="0">
            <a:spAutoFit/>
          </a:bodyPr>
          <a:lstStyle/>
          <a:p>
            <a:pPr algn="r"/>
            <a:r>
              <a:rPr lang="it-IT" sz="1050" b="1" dirty="0">
                <a:solidFill>
                  <a:schemeClr val="bg1">
                    <a:lumMod val="65000"/>
                  </a:schemeClr>
                </a:solidFill>
                <a:latin typeface="MontrealTS-Light" panose="02000603020000020003" pitchFamily="50" charset="0"/>
              </a:rPr>
              <a:t>www.openspace.etf.europa.eu</a:t>
            </a:r>
            <a:endParaRPr lang="en-GB" sz="1050" b="1" dirty="0">
              <a:solidFill>
                <a:schemeClr val="bg1">
                  <a:lumMod val="65000"/>
                </a:schemeClr>
              </a:solidFill>
              <a:latin typeface="MontrealTS-Light" panose="02000603020000020003" pitchFamily="50" charset="0"/>
            </a:endParaRPr>
          </a:p>
        </p:txBody>
      </p:sp>
      <p:pic>
        <p:nvPicPr>
          <p:cNvPr id="30" name="Picture 29"/>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rot="10094339">
            <a:off x="4722444" y="2262378"/>
            <a:ext cx="1321865" cy="418597"/>
          </a:xfrm>
          <a:prstGeom prst="rect">
            <a:avLst/>
          </a:prstGeom>
        </p:spPr>
      </p:pic>
      <p:sp>
        <p:nvSpPr>
          <p:cNvPr id="7" name="Rectangle 6"/>
          <p:cNvSpPr/>
          <p:nvPr/>
        </p:nvSpPr>
        <p:spPr>
          <a:xfrm>
            <a:off x="6009900" y="2123272"/>
            <a:ext cx="1802459" cy="307777"/>
          </a:xfrm>
          <a:prstGeom prst="rect">
            <a:avLst/>
          </a:prstGeom>
        </p:spPr>
        <p:txBody>
          <a:bodyPr wrap="square">
            <a:spAutoFit/>
          </a:bodyPr>
          <a:lstStyle/>
          <a:p>
            <a:r>
              <a:rPr lang="en-GB" sz="1400" dirty="0">
                <a:latin typeface="MontrealTS-Light" panose="02000603020000020003" pitchFamily="50" charset="0"/>
              </a:rPr>
              <a:t>https://bit.ly/34bKNBV</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0200" y="1359662"/>
            <a:ext cx="1057101" cy="1057101"/>
          </a:xfrm>
          <a:prstGeom prst="rect">
            <a:avLst/>
          </a:prstGeom>
        </p:spPr>
      </p:pic>
    </p:spTree>
    <p:extLst>
      <p:ext uri="{BB962C8B-B14F-4D97-AF65-F5344CB8AC3E}">
        <p14:creationId xmlns:p14="http://schemas.microsoft.com/office/powerpoint/2010/main" val="409256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749784" y="4233458"/>
            <a:ext cx="5064046" cy="66444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8" name="Group 7">
            <a:extLst>
              <a:ext uri="{FF2B5EF4-FFF2-40B4-BE49-F238E27FC236}">
                <a16:creationId xmlns:a16="http://schemas.microsoft.com/office/drawing/2014/main" id="{E89F9083-F687-4AEE-94F1-B419A42F855C}"/>
              </a:ext>
            </a:extLst>
          </p:cNvPr>
          <p:cNvGrpSpPr/>
          <p:nvPr/>
        </p:nvGrpSpPr>
        <p:grpSpPr>
          <a:xfrm>
            <a:off x="64295" y="817104"/>
            <a:ext cx="1616814" cy="825685"/>
            <a:chOff x="474140" y="1335958"/>
            <a:chExt cx="2421972" cy="1236868"/>
          </a:xfrm>
        </p:grpSpPr>
        <p:sp>
          <p:nvSpPr>
            <p:cNvPr id="9" name="Rectangle 8">
              <a:extLst>
                <a:ext uri="{FF2B5EF4-FFF2-40B4-BE49-F238E27FC236}">
                  <a16:creationId xmlns:a16="http://schemas.microsoft.com/office/drawing/2014/main" id="{FAD9F746-BAEA-443D-9A58-2290F65601C2}"/>
                </a:ext>
              </a:extLst>
            </p:cNvPr>
            <p:cNvSpPr/>
            <p:nvPr/>
          </p:nvSpPr>
          <p:spPr>
            <a:xfrm rot="16200000">
              <a:off x="1744048" y="1378393"/>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0" name="Isosceles Triangle 1">
              <a:extLst>
                <a:ext uri="{FF2B5EF4-FFF2-40B4-BE49-F238E27FC236}">
                  <a16:creationId xmlns:a16="http://schemas.microsoft.com/office/drawing/2014/main" id="{5EBB4A4D-D35F-470E-9152-AEBDBECA5585}"/>
                </a:ext>
              </a:extLst>
            </p:cNvPr>
            <p:cNvSpPr/>
            <p:nvPr/>
          </p:nvSpPr>
          <p:spPr>
            <a:xfrm rot="5400000">
              <a:off x="639556" y="1170542"/>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11" name="Rectangle 10">
            <a:extLst>
              <a:ext uri="{FF2B5EF4-FFF2-40B4-BE49-F238E27FC236}">
                <a16:creationId xmlns:a16="http://schemas.microsoft.com/office/drawing/2014/main" id="{6116C062-134E-42DB-937A-6844C6D76580}"/>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sp>
        <p:nvSpPr>
          <p:cNvPr id="12" name="Oval 11">
            <a:extLst>
              <a:ext uri="{FF2B5EF4-FFF2-40B4-BE49-F238E27FC236}">
                <a16:creationId xmlns:a16="http://schemas.microsoft.com/office/drawing/2014/main" id="{75E02EA8-8846-422E-9582-2C112382A444}"/>
              </a:ext>
            </a:extLst>
          </p:cNvPr>
          <p:cNvSpPr/>
          <p:nvPr/>
        </p:nvSpPr>
        <p:spPr>
          <a:xfrm>
            <a:off x="258077" y="1009857"/>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3" name="Rectangle 12">
            <a:extLst>
              <a:ext uri="{FF2B5EF4-FFF2-40B4-BE49-F238E27FC236}">
                <a16:creationId xmlns:a16="http://schemas.microsoft.com/office/drawing/2014/main" id="{2DB302C6-7099-4C74-A2A2-92F0220CDF5F}"/>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grpSp>
        <p:nvGrpSpPr>
          <p:cNvPr id="14" name="Group 13">
            <a:extLst>
              <a:ext uri="{FF2B5EF4-FFF2-40B4-BE49-F238E27FC236}">
                <a16:creationId xmlns:a16="http://schemas.microsoft.com/office/drawing/2014/main" id="{3B22E758-CE8D-4478-8696-8F48C2430AC4}"/>
              </a:ext>
            </a:extLst>
          </p:cNvPr>
          <p:cNvGrpSpPr/>
          <p:nvPr/>
        </p:nvGrpSpPr>
        <p:grpSpPr>
          <a:xfrm>
            <a:off x="1833824" y="820368"/>
            <a:ext cx="6246700" cy="743268"/>
            <a:chOff x="3017860" y="4170113"/>
            <a:chExt cx="2531875" cy="991024"/>
          </a:xfrm>
        </p:grpSpPr>
        <p:sp>
          <p:nvSpPr>
            <p:cNvPr id="15" name="TextBox 14">
              <a:extLst>
                <a:ext uri="{FF2B5EF4-FFF2-40B4-BE49-F238E27FC236}">
                  <a16:creationId xmlns:a16="http://schemas.microsoft.com/office/drawing/2014/main" id="{05699A36-4D24-4C12-918E-DBC4C9FC12F1}"/>
                </a:ext>
              </a:extLst>
            </p:cNvPr>
            <p:cNvSpPr txBox="1"/>
            <p:nvPr/>
          </p:nvSpPr>
          <p:spPr>
            <a:xfrm>
              <a:off x="3021855" y="4391696"/>
              <a:ext cx="2526523" cy="769441"/>
            </a:xfrm>
            <a:prstGeom prst="rect">
              <a:avLst/>
            </a:prstGeom>
            <a:noFill/>
          </p:spPr>
          <p:txBody>
            <a:bodyPr wrap="square" rtlCol="0">
              <a:spAutoFit/>
            </a:bodyPr>
            <a:lstStyle/>
            <a:p>
              <a:pPr marL="128588" indent="-128588">
                <a:buFontTx/>
                <a:buChar char="-"/>
              </a:pPr>
              <a:r>
                <a:rPr lang="en-US" altLang="ko-KR" sz="1050" dirty="0" err="1">
                  <a:solidFill>
                    <a:schemeClr val="tx1">
                      <a:lumMod val="75000"/>
                      <a:lumOff val="25000"/>
                    </a:schemeClr>
                  </a:solidFill>
                  <a:latin typeface="MontrealTS-Light" panose="02000603020000020003" pitchFamily="50" charset="0"/>
                  <a:cs typeface="Arial" pitchFamily="34" charset="0"/>
                </a:rPr>
                <a:t>Industria</a:t>
              </a:r>
              <a:r>
                <a:rPr lang="en-US" altLang="ko-KR" sz="1050" dirty="0">
                  <a:solidFill>
                    <a:schemeClr val="tx1">
                      <a:lumMod val="75000"/>
                      <a:lumOff val="25000"/>
                    </a:schemeClr>
                  </a:solidFill>
                  <a:latin typeface="MontrealTS-Light" panose="02000603020000020003" pitchFamily="50" charset="0"/>
                  <a:cs typeface="Arial" pitchFamily="34" charset="0"/>
                </a:rPr>
                <a:t> e TIK-</a:t>
              </a:r>
              <a:r>
                <a:rPr lang="en-US" altLang="ko-KR" sz="1050" dirty="0" err="1">
                  <a:solidFill>
                    <a:schemeClr val="tx1">
                      <a:lumMod val="75000"/>
                      <a:lumOff val="25000"/>
                    </a:schemeClr>
                  </a:solidFill>
                  <a:latin typeface="MontrealTS-Light" panose="02000603020000020003" pitchFamily="50" charset="0"/>
                  <a:cs typeface="Arial" pitchFamily="34" charset="0"/>
                </a:rPr>
                <a:t>ut</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në</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smtClean="0">
                  <a:solidFill>
                    <a:schemeClr val="tx1">
                      <a:lumMod val="75000"/>
                      <a:lumOff val="25000"/>
                    </a:schemeClr>
                  </a:solidFill>
                  <a:latin typeface="MontrealTS-Light" panose="02000603020000020003" pitchFamily="50" charset="0"/>
                  <a:cs typeface="Arial" pitchFamily="34" charset="0"/>
                </a:rPr>
                <a:t>Kosovë</a:t>
              </a:r>
              <a:r>
                <a:rPr lang="en-US" altLang="ko-KR" sz="1050" dirty="0" smtClean="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shpejtësisht</a:t>
              </a:r>
              <a:r>
                <a:rPr lang="en-US" altLang="ko-KR" sz="1050" dirty="0">
                  <a:solidFill>
                    <a:schemeClr val="tx1">
                      <a:lumMod val="75000"/>
                      <a:lumOff val="25000"/>
                    </a:schemeClr>
                  </a:solidFill>
                  <a:latin typeface="MontrealTS-Light" panose="02000603020000020003" pitchFamily="50" charset="0"/>
                  <a:cs typeface="Arial" pitchFamily="34" charset="0"/>
                </a:rPr>
                <a:t> po </a:t>
              </a:r>
              <a:r>
                <a:rPr lang="en-US" altLang="ko-KR" sz="1050" dirty="0" err="1">
                  <a:solidFill>
                    <a:schemeClr val="tx1">
                      <a:lumMod val="75000"/>
                      <a:lumOff val="25000"/>
                    </a:schemeClr>
                  </a:solidFill>
                  <a:latin typeface="MontrealTS-Light" panose="02000603020000020003" pitchFamily="50" charset="0"/>
                  <a:cs typeface="Arial" pitchFamily="34" charset="0"/>
                </a:rPr>
                <a:t>zhvillohet</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dhe</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zgjerohet</a:t>
              </a:r>
              <a:endParaRPr lang="en-US"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Oferta</a:t>
              </a:r>
              <a:r>
                <a:rPr lang="en-GB" altLang="ko-KR" sz="1050" dirty="0">
                  <a:solidFill>
                    <a:schemeClr val="tx1">
                      <a:lumMod val="75000"/>
                      <a:lumOff val="25000"/>
                    </a:schemeClr>
                  </a:solidFill>
                  <a:latin typeface="MontrealTS-Light" panose="02000603020000020003" pitchFamily="50" charset="0"/>
                  <a:cs typeface="Arial" pitchFamily="34" charset="0"/>
                </a:rPr>
                <a:t> e </a:t>
              </a:r>
              <a:r>
                <a:rPr lang="en-GB" altLang="ko-KR" sz="1050" dirty="0" err="1">
                  <a:solidFill>
                    <a:schemeClr val="tx1">
                      <a:lumMod val="75000"/>
                      <a:lumOff val="25000"/>
                    </a:schemeClr>
                  </a:solidFill>
                  <a:latin typeface="MontrealTS-Light" panose="02000603020000020003" pitchFamily="50" charset="0"/>
                  <a:cs typeface="Arial" pitchFamily="34" charset="0"/>
                </a:rPr>
                <a:t>kufizuar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për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aftësi</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dhe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kompetenca</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digjitale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mospërputhje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të</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madhe</a:t>
              </a:r>
              <a:endParaRPr lang="en-GB"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Projekte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nga</a:t>
              </a:r>
              <a:r>
                <a:rPr lang="en-GB" altLang="ko-KR" sz="1050" dirty="0">
                  <a:solidFill>
                    <a:schemeClr val="tx1">
                      <a:lumMod val="75000"/>
                      <a:lumOff val="25000"/>
                    </a:schemeClr>
                  </a:solidFill>
                  <a:latin typeface="MontrealTS-Light" panose="02000603020000020003" pitchFamily="50" charset="0"/>
                  <a:cs typeface="Arial" pitchFamily="34" charset="0"/>
                </a:rPr>
                <a:t> BE, </a:t>
              </a:r>
              <a:r>
                <a:rPr lang="en-GB" altLang="ko-KR" sz="1050" b="1" dirty="0">
                  <a:solidFill>
                    <a:schemeClr val="tx1">
                      <a:lumMod val="75000"/>
                      <a:lumOff val="25000"/>
                    </a:schemeClr>
                  </a:solidFill>
                  <a:latin typeface="MontrealTS-Light" panose="02000603020000020003" pitchFamily="50" charset="0"/>
                  <a:cs typeface="Arial" pitchFamily="34" charset="0"/>
                </a:rPr>
                <a:t>ALLED II (</a:t>
              </a:r>
              <a:r>
                <a:rPr lang="en-GB" altLang="ko-KR" sz="1050" b="1" dirty="0" err="1">
                  <a:solidFill>
                    <a:schemeClr val="tx1">
                      <a:lumMod val="75000"/>
                      <a:lumOff val="25000"/>
                    </a:schemeClr>
                  </a:solidFill>
                  <a:latin typeface="MontrealTS-Light" panose="02000603020000020003" pitchFamily="50" charset="0"/>
                  <a:cs typeface="Arial" pitchFamily="34" charset="0"/>
                </a:rPr>
                <a:t>inovacione</a:t>
              </a:r>
              <a:r>
                <a:rPr lang="en-GB" altLang="ko-KR" sz="1050" b="1" dirty="0">
                  <a:solidFill>
                    <a:schemeClr val="tx1">
                      <a:lumMod val="75000"/>
                      <a:lumOff val="25000"/>
                    </a:schemeClr>
                  </a:solidFill>
                  <a:latin typeface="MontrealTS-Light" panose="02000603020000020003" pitchFamily="50" charset="0"/>
                  <a:cs typeface="Arial" pitchFamily="34" charset="0"/>
                </a:rPr>
                <a:t> </a:t>
              </a:r>
              <a:r>
                <a:rPr lang="en-GB" altLang="ko-KR" sz="1050" b="1" dirty="0" err="1">
                  <a:solidFill>
                    <a:schemeClr val="tx1">
                      <a:lumMod val="75000"/>
                      <a:lumOff val="25000"/>
                    </a:schemeClr>
                  </a:solidFill>
                  <a:latin typeface="MontrealTS-Light" panose="02000603020000020003" pitchFamily="50" charset="0"/>
                  <a:cs typeface="Arial" pitchFamily="34" charset="0"/>
                </a:rPr>
                <a:t>në</a:t>
              </a:r>
              <a:r>
                <a:rPr lang="en-GB" altLang="ko-KR" sz="1050" b="1" dirty="0">
                  <a:solidFill>
                    <a:schemeClr val="tx1">
                      <a:lumMod val="75000"/>
                      <a:lumOff val="25000"/>
                    </a:schemeClr>
                  </a:solidFill>
                  <a:latin typeface="MontrealTS-Light" panose="02000603020000020003" pitchFamily="50" charset="0"/>
                  <a:cs typeface="Arial" pitchFamily="34" charset="0"/>
                </a:rPr>
                <a:t> AAP) &amp; </a:t>
              </a:r>
              <a:r>
                <a:rPr lang="en-GB" altLang="ko-KR" sz="1050" b="1" dirty="0" err="1">
                  <a:solidFill>
                    <a:schemeClr val="tx1">
                      <a:lumMod val="75000"/>
                      <a:lumOff val="25000"/>
                    </a:schemeClr>
                  </a:solidFill>
                  <a:latin typeface="MontrealTS-Light" panose="02000603020000020003" pitchFamily="50" charset="0"/>
                  <a:cs typeface="Arial" pitchFamily="34" charset="0"/>
                </a:rPr>
                <a:t>LuxDev</a:t>
              </a:r>
              <a:r>
                <a:rPr lang="en-GB" altLang="ko-KR" sz="1050" b="1" dirty="0">
                  <a:solidFill>
                    <a:schemeClr val="tx1">
                      <a:lumMod val="75000"/>
                      <a:lumOff val="25000"/>
                    </a:schemeClr>
                  </a:solidFill>
                  <a:latin typeface="MontrealTS-Light" panose="02000603020000020003" pitchFamily="50" charset="0"/>
                  <a:cs typeface="Arial" pitchFamily="34" charset="0"/>
                </a:rPr>
                <a:t> (6 </a:t>
              </a:r>
              <a:r>
                <a:rPr lang="en-GB" altLang="ko-KR" sz="1050" b="1" dirty="0" err="1">
                  <a:solidFill>
                    <a:schemeClr val="tx1">
                      <a:lumMod val="75000"/>
                      <a:lumOff val="25000"/>
                    </a:schemeClr>
                  </a:solidFill>
                  <a:latin typeface="MontrealTS-Light" panose="02000603020000020003" pitchFamily="50" charset="0"/>
                  <a:cs typeface="Arial" pitchFamily="34" charset="0"/>
                </a:rPr>
                <a:t>kualifikime</a:t>
              </a:r>
              <a:r>
                <a:rPr lang="en-GB" altLang="ko-KR" sz="1050" b="1" dirty="0">
                  <a:solidFill>
                    <a:schemeClr val="tx1">
                      <a:lumMod val="75000"/>
                      <a:lumOff val="25000"/>
                    </a:schemeClr>
                  </a:solidFill>
                  <a:latin typeface="MontrealTS-Light" panose="02000603020000020003" pitchFamily="50" charset="0"/>
                  <a:cs typeface="Arial" pitchFamily="34" charset="0"/>
                </a:rPr>
                <a:t> </a:t>
              </a:r>
              <a:r>
                <a:rPr lang="en-GB" altLang="ko-KR" sz="1050" b="1" dirty="0" err="1">
                  <a:solidFill>
                    <a:schemeClr val="tx1">
                      <a:lumMod val="75000"/>
                      <a:lumOff val="25000"/>
                    </a:schemeClr>
                  </a:solidFill>
                  <a:latin typeface="MontrealTS-Light" panose="02000603020000020003" pitchFamily="50" charset="0"/>
                  <a:cs typeface="Arial" pitchFamily="34" charset="0"/>
                </a:rPr>
                <a:t>për</a:t>
              </a:r>
              <a:r>
                <a:rPr lang="en-GB" altLang="ko-KR" sz="1050" b="1" dirty="0">
                  <a:solidFill>
                    <a:schemeClr val="tx1">
                      <a:lumMod val="75000"/>
                      <a:lumOff val="25000"/>
                    </a:schemeClr>
                  </a:solidFill>
                  <a:latin typeface="MontrealTS-Light" panose="02000603020000020003" pitchFamily="50" charset="0"/>
                  <a:cs typeface="Arial" pitchFamily="34" charset="0"/>
                </a:rPr>
                <a:t> TIK)</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16" name="TextBox 15">
              <a:extLst>
                <a:ext uri="{FF2B5EF4-FFF2-40B4-BE49-F238E27FC236}">
                  <a16:creationId xmlns:a16="http://schemas.microsoft.com/office/drawing/2014/main" id="{213F26ED-ACD1-45F1-B9AF-C0BBD5904A20}"/>
                </a:ext>
              </a:extLst>
            </p:cNvPr>
            <p:cNvSpPr txBox="1"/>
            <p:nvPr/>
          </p:nvSpPr>
          <p:spPr>
            <a:xfrm>
              <a:off x="3017860" y="4170113"/>
              <a:ext cx="2531875" cy="338555"/>
            </a:xfrm>
            <a:prstGeom prst="rect">
              <a:avLst/>
            </a:prstGeom>
            <a:noFill/>
          </p:spPr>
          <p:txBody>
            <a:bodyPr wrap="square" rtlCol="0">
              <a:spAutoFit/>
            </a:bodyPr>
            <a:lstStyle/>
            <a:p>
              <a:r>
                <a:rPr lang="en-GB" altLang="ko-KR" sz="1050" b="1" dirty="0" err="1">
                  <a:solidFill>
                    <a:srgbClr val="92D050"/>
                  </a:solidFill>
                  <a:latin typeface="MontrealTS-Light" panose="02000603020000020003" pitchFamily="50" charset="0"/>
                  <a:cs typeface="Arial" pitchFamily="34" charset="0"/>
                </a:rPr>
                <a:t>Nxënësit</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nga</a:t>
              </a:r>
              <a:r>
                <a:rPr lang="en-GB" altLang="ko-KR" sz="1050" b="1" dirty="0">
                  <a:solidFill>
                    <a:srgbClr val="92D050"/>
                  </a:solidFill>
                  <a:latin typeface="MontrealTS-Light" panose="02000603020000020003" pitchFamily="50" charset="0"/>
                  <a:cs typeface="Arial" pitchFamily="34" charset="0"/>
                </a:rPr>
                <a:t> AAP </a:t>
              </a:r>
              <a:r>
                <a:rPr lang="en-GB" altLang="ko-KR" sz="1050" b="1" dirty="0" err="1">
                  <a:solidFill>
                    <a:srgbClr val="92D050"/>
                  </a:solidFill>
                  <a:latin typeface="MontrealTS-Light" panose="02000603020000020003" pitchFamily="50" charset="0"/>
                  <a:cs typeface="Arial" pitchFamily="34" charset="0"/>
                </a:rPr>
                <a:t>dhe</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aftësi</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dhe</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kompetenca</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digjitale</a:t>
              </a:r>
              <a:endParaRPr lang="en-GB" altLang="ko-KR" sz="1050" b="1" dirty="0">
                <a:solidFill>
                  <a:srgbClr val="92D050"/>
                </a:solidFill>
                <a:latin typeface="MontrealTS-Light" panose="02000603020000020003" pitchFamily="50" charset="0"/>
                <a:cs typeface="Arial" pitchFamily="34" charset="0"/>
              </a:endParaRPr>
            </a:p>
          </p:txBody>
        </p:sp>
      </p:grpSp>
      <p:grpSp>
        <p:nvGrpSpPr>
          <p:cNvPr id="17" name="Group 16">
            <a:extLst>
              <a:ext uri="{FF2B5EF4-FFF2-40B4-BE49-F238E27FC236}">
                <a16:creationId xmlns:a16="http://schemas.microsoft.com/office/drawing/2014/main" id="{312601C7-E461-4948-AE34-A6033C48CB3E}"/>
              </a:ext>
            </a:extLst>
          </p:cNvPr>
          <p:cNvGrpSpPr/>
          <p:nvPr/>
        </p:nvGrpSpPr>
        <p:grpSpPr>
          <a:xfrm>
            <a:off x="1742874" y="2470665"/>
            <a:ext cx="1616815" cy="825685"/>
            <a:chOff x="474139" y="1335959"/>
            <a:chExt cx="2421974" cy="1236868"/>
          </a:xfrm>
        </p:grpSpPr>
        <p:sp>
          <p:nvSpPr>
            <p:cNvPr id="18" name="Rectangle 17">
              <a:extLst>
                <a:ext uri="{FF2B5EF4-FFF2-40B4-BE49-F238E27FC236}">
                  <a16:creationId xmlns:a16="http://schemas.microsoft.com/office/drawing/2014/main" id="{DC029145-2637-4F23-B22F-BEC79534764C}"/>
                </a:ext>
              </a:extLst>
            </p:cNvPr>
            <p:cNvSpPr/>
            <p:nvPr/>
          </p:nvSpPr>
          <p:spPr>
            <a:xfrm rot="16200000">
              <a:off x="1744049" y="1378392"/>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9" name="Isosceles Triangle 1">
              <a:extLst>
                <a:ext uri="{FF2B5EF4-FFF2-40B4-BE49-F238E27FC236}">
                  <a16:creationId xmlns:a16="http://schemas.microsoft.com/office/drawing/2014/main" id="{6F9C3FD7-5BFD-40FF-AB69-1093A166F38E}"/>
                </a:ext>
              </a:extLst>
            </p:cNvPr>
            <p:cNvSpPr/>
            <p:nvPr/>
          </p:nvSpPr>
          <p:spPr>
            <a:xfrm rot="5400000">
              <a:off x="639556" y="1170542"/>
              <a:ext cx="1236868" cy="1567701"/>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0" name="Oval 19">
            <a:extLst>
              <a:ext uri="{FF2B5EF4-FFF2-40B4-BE49-F238E27FC236}">
                <a16:creationId xmlns:a16="http://schemas.microsoft.com/office/drawing/2014/main" id="{CEC895A2-6575-49B7-8740-4ACD02B0EE42}"/>
              </a:ext>
            </a:extLst>
          </p:cNvPr>
          <p:cNvSpPr/>
          <p:nvPr/>
        </p:nvSpPr>
        <p:spPr>
          <a:xfrm>
            <a:off x="1919453" y="2646473"/>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1" name="Rectangle 20">
            <a:extLst>
              <a:ext uri="{FF2B5EF4-FFF2-40B4-BE49-F238E27FC236}">
                <a16:creationId xmlns:a16="http://schemas.microsoft.com/office/drawing/2014/main" id="{A60D2806-3B8C-4768-B9B0-1D66E6D7150A}"/>
              </a:ext>
            </a:extLst>
          </p:cNvPr>
          <p:cNvSpPr/>
          <p:nvPr/>
        </p:nvSpPr>
        <p:spPr>
          <a:xfrm>
            <a:off x="2010065" y="2693438"/>
            <a:ext cx="312906" cy="369332"/>
          </a:xfrm>
          <a:prstGeom prst="rect">
            <a:avLst/>
          </a:prstGeom>
        </p:spPr>
        <p:txBody>
          <a:bodyPr wrap="none">
            <a:spAutoFit/>
          </a:bodyPr>
          <a:lstStyle/>
          <a:p>
            <a:r>
              <a:rPr lang="en-GB" altLang="ko-KR" b="1" dirty="0">
                <a:solidFill>
                  <a:schemeClr val="bg1"/>
                </a:solidFill>
                <a:cs typeface="Arial" pitchFamily="34" charset="0"/>
              </a:rPr>
              <a:t>3</a:t>
            </a:r>
            <a:endParaRPr lang="en-GB" altLang="ko-KR" dirty="0">
              <a:cs typeface="Arial" pitchFamily="34" charset="0"/>
            </a:endParaRPr>
          </a:p>
        </p:txBody>
      </p:sp>
      <p:grpSp>
        <p:nvGrpSpPr>
          <p:cNvPr id="22" name="Group 21">
            <a:extLst>
              <a:ext uri="{FF2B5EF4-FFF2-40B4-BE49-F238E27FC236}">
                <a16:creationId xmlns:a16="http://schemas.microsoft.com/office/drawing/2014/main" id="{3E989C96-1349-4B3C-8817-9EF28C1C2C4E}"/>
              </a:ext>
            </a:extLst>
          </p:cNvPr>
          <p:cNvGrpSpPr/>
          <p:nvPr/>
        </p:nvGrpSpPr>
        <p:grpSpPr>
          <a:xfrm>
            <a:off x="3489538" y="2499738"/>
            <a:ext cx="3076692" cy="1066433"/>
            <a:chOff x="3017860" y="4233473"/>
            <a:chExt cx="2721378" cy="1421911"/>
          </a:xfrm>
        </p:grpSpPr>
        <p:sp>
          <p:nvSpPr>
            <p:cNvPr id="23" name="TextBox 22">
              <a:extLst>
                <a:ext uri="{FF2B5EF4-FFF2-40B4-BE49-F238E27FC236}">
                  <a16:creationId xmlns:a16="http://schemas.microsoft.com/office/drawing/2014/main" id="{A2477FCA-3846-49CB-8F65-B52B57E8B1C5}"/>
                </a:ext>
              </a:extLst>
            </p:cNvPr>
            <p:cNvSpPr txBox="1"/>
            <p:nvPr/>
          </p:nvSpPr>
          <p:spPr>
            <a:xfrm>
              <a:off x="3021855" y="4455056"/>
              <a:ext cx="2717383" cy="1200328"/>
            </a:xfrm>
            <a:prstGeom prst="rect">
              <a:avLst/>
            </a:prstGeom>
            <a:noFill/>
          </p:spPr>
          <p:txBody>
            <a:bodyPr wrap="square" rtlCol="0">
              <a:spAutoFit/>
            </a:bodyPr>
            <a:lstStyle/>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Përdorim</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i</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kufizuar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i</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metodave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për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të</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nxënit</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digjital</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dhe</a:t>
              </a:r>
              <a:r>
                <a:rPr lang="en-GB" altLang="ko-KR" sz="1050" dirty="0">
                  <a:solidFill>
                    <a:schemeClr val="tx1">
                      <a:lumMod val="75000"/>
                      <a:lumOff val="25000"/>
                    </a:schemeClr>
                  </a:solidFill>
                  <a:latin typeface="MontrealTS-Light" panose="02000603020000020003" pitchFamily="50" charset="0"/>
                  <a:cs typeface="Arial" pitchFamily="34" charset="0"/>
                </a:rPr>
                <a:t> online</a:t>
              </a: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Pilotimi</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i</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mjetit</a:t>
              </a:r>
              <a:r>
                <a:rPr lang="en-GB" altLang="ko-KR" sz="1050" dirty="0">
                  <a:solidFill>
                    <a:schemeClr val="tx1">
                      <a:lumMod val="75000"/>
                      <a:lumOff val="25000"/>
                    </a:schemeClr>
                  </a:solidFill>
                  <a:latin typeface="MontrealTS-Light" panose="02000603020000020003" pitchFamily="50" charset="0"/>
                  <a:cs typeface="Arial" pitchFamily="34" charset="0"/>
                </a:rPr>
                <a:t> SELFIE </a:t>
              </a:r>
              <a:r>
                <a:rPr lang="en-GB" altLang="ko-KR" sz="1050" dirty="0" err="1">
                  <a:solidFill>
                    <a:schemeClr val="tx1">
                      <a:lumMod val="75000"/>
                      <a:lumOff val="25000"/>
                    </a:schemeClr>
                  </a:solidFill>
                  <a:latin typeface="MontrealTS-Light" panose="02000603020000020003" pitchFamily="50" charset="0"/>
                  <a:cs typeface="Arial" pitchFamily="34" charset="0"/>
                </a:rPr>
                <a:t>të</a:t>
              </a:r>
              <a:r>
                <a:rPr lang="en-GB" altLang="ko-KR" sz="1050" dirty="0">
                  <a:solidFill>
                    <a:schemeClr val="tx1">
                      <a:lumMod val="75000"/>
                      <a:lumOff val="25000"/>
                    </a:schemeClr>
                  </a:solidFill>
                  <a:latin typeface="MontrealTS-Light" panose="02000603020000020003" pitchFamily="50" charset="0"/>
                  <a:cs typeface="Arial" pitchFamily="34" charset="0"/>
                </a:rPr>
                <a:t> BE-</a:t>
              </a:r>
              <a:r>
                <a:rPr lang="en-GB" altLang="ko-KR" sz="1050" dirty="0" err="1">
                  <a:solidFill>
                    <a:schemeClr val="tx1">
                      <a:lumMod val="75000"/>
                      <a:lumOff val="25000"/>
                    </a:schemeClr>
                  </a:solidFill>
                  <a:latin typeface="MontrealTS-Light" panose="02000603020000020003" pitchFamily="50" charset="0"/>
                  <a:cs typeface="Arial" pitchFamily="34" charset="0"/>
                </a:rPr>
                <a:t>së</a:t>
              </a:r>
              <a:r>
                <a:rPr lang="en-GB" altLang="ko-KR" sz="1050" dirty="0">
                  <a:solidFill>
                    <a:schemeClr val="tx1">
                      <a:lumMod val="75000"/>
                      <a:lumOff val="25000"/>
                    </a:schemeClr>
                  </a:solidFill>
                  <a:latin typeface="MontrealTS-Light" panose="02000603020000020003" pitchFamily="50" charset="0"/>
                  <a:cs typeface="Arial" pitchFamily="34" charset="0"/>
                </a:rPr>
                <a:t> </a:t>
              </a:r>
            </a:p>
            <a:p>
              <a:pPr marL="128588" indent="-128588">
                <a:buFontTx/>
                <a:buChar char="-"/>
              </a:pPr>
              <a:r>
                <a:rPr lang="en-US" altLang="ko-KR" sz="1050" dirty="0" err="1">
                  <a:solidFill>
                    <a:schemeClr val="tx1">
                      <a:lumMod val="75000"/>
                      <a:lumOff val="25000"/>
                    </a:schemeClr>
                  </a:solidFill>
                  <a:latin typeface="MontrealTS-Light" panose="02000603020000020003" pitchFamily="50" charset="0"/>
                  <a:cs typeface="Arial" pitchFamily="34" charset="0"/>
                </a:rPr>
                <a:t>Qendra</a:t>
              </a:r>
              <a:r>
                <a:rPr lang="en-US" altLang="ko-KR" sz="1050" dirty="0">
                  <a:solidFill>
                    <a:schemeClr val="tx1">
                      <a:lumMod val="75000"/>
                      <a:lumOff val="25000"/>
                    </a:schemeClr>
                  </a:solidFill>
                  <a:latin typeface="MontrealTS-Light" panose="02000603020000020003" pitchFamily="50" charset="0"/>
                  <a:cs typeface="Arial" pitchFamily="34" charset="0"/>
                </a:rPr>
                <a:t> e </a:t>
              </a:r>
              <a:r>
                <a:rPr lang="en-US" altLang="ko-KR" sz="1050" dirty="0" err="1">
                  <a:solidFill>
                    <a:schemeClr val="tx1">
                      <a:lumMod val="75000"/>
                      <a:lumOff val="25000"/>
                    </a:schemeClr>
                  </a:solidFill>
                  <a:latin typeface="MontrealTS-Light" panose="02000603020000020003" pitchFamily="50" charset="0"/>
                  <a:cs typeface="Arial" pitchFamily="34" charset="0"/>
                </a:rPr>
                <a:t>Kompetencës</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për</a:t>
              </a:r>
              <a:r>
                <a:rPr lang="en-US" altLang="ko-KR" sz="1050" dirty="0">
                  <a:solidFill>
                    <a:schemeClr val="tx1">
                      <a:lumMod val="75000"/>
                      <a:lumOff val="25000"/>
                    </a:schemeClr>
                  </a:solidFill>
                  <a:latin typeface="MontrealTS-Light" panose="02000603020000020003" pitchFamily="50" charset="0"/>
                  <a:cs typeface="Arial" pitchFamily="34" charset="0"/>
                </a:rPr>
                <a:t> TIK– </a:t>
              </a:r>
              <a:r>
                <a:rPr lang="en-US" altLang="ko-KR" sz="1050" dirty="0" err="1">
                  <a:solidFill>
                    <a:schemeClr val="tx1">
                      <a:lumMod val="75000"/>
                      <a:lumOff val="25000"/>
                    </a:schemeClr>
                  </a:solidFill>
                  <a:latin typeface="MontrealTS-Light" panose="02000603020000020003" pitchFamily="50" charset="0"/>
                  <a:cs typeface="Arial" pitchFamily="34" charset="0"/>
                </a:rPr>
                <a:t>Projekt</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LuxDev</a:t>
              </a:r>
              <a:r>
                <a:rPr lang="en-US" altLang="ko-KR" sz="1050" dirty="0">
                  <a:solidFill>
                    <a:schemeClr val="tx1">
                      <a:lumMod val="75000"/>
                      <a:lumOff val="25000"/>
                    </a:schemeClr>
                  </a:solidFill>
                  <a:latin typeface="MontrealTS-Light" panose="02000603020000020003" pitchFamily="50" charset="0"/>
                  <a:cs typeface="Arial" pitchFamily="34" charset="0"/>
                </a:rPr>
                <a:t> project</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24" name="TextBox 23">
              <a:extLst>
                <a:ext uri="{FF2B5EF4-FFF2-40B4-BE49-F238E27FC236}">
                  <a16:creationId xmlns:a16="http://schemas.microsoft.com/office/drawing/2014/main" id="{ED653143-26EF-4E8B-8EF0-8C9A26B1D5CE}"/>
                </a:ext>
              </a:extLst>
            </p:cNvPr>
            <p:cNvSpPr txBox="1"/>
            <p:nvPr/>
          </p:nvSpPr>
          <p:spPr>
            <a:xfrm>
              <a:off x="3017860" y="4233473"/>
              <a:ext cx="2531875" cy="338556"/>
            </a:xfrm>
            <a:prstGeom prst="rect">
              <a:avLst/>
            </a:prstGeom>
            <a:noFill/>
          </p:spPr>
          <p:txBody>
            <a:bodyPr wrap="square" rtlCol="0">
              <a:spAutoFit/>
            </a:bodyPr>
            <a:lstStyle/>
            <a:p>
              <a:r>
                <a:rPr lang="en-GB" altLang="ko-KR" sz="1050" b="1" dirty="0" err="1">
                  <a:solidFill>
                    <a:srgbClr val="92D050"/>
                  </a:solidFill>
                  <a:latin typeface="MontrealTS-Light" panose="02000603020000020003" pitchFamily="50" charset="0"/>
                  <a:cs typeface="Arial" pitchFamily="34" charset="0"/>
                </a:rPr>
                <a:t>Të</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nxënit</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digjital</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dhe</a:t>
              </a:r>
              <a:r>
                <a:rPr lang="en-GB" altLang="ko-KR" sz="1050" b="1" dirty="0">
                  <a:solidFill>
                    <a:srgbClr val="92D050"/>
                  </a:solidFill>
                  <a:latin typeface="MontrealTS-Light" panose="02000603020000020003" pitchFamily="50" charset="0"/>
                  <a:cs typeface="Arial" pitchFamily="34" charset="0"/>
                </a:rPr>
                <a:t> online </a:t>
              </a:r>
              <a:r>
                <a:rPr lang="en-GB" altLang="ko-KR" sz="1050" b="1" dirty="0" err="1">
                  <a:solidFill>
                    <a:srgbClr val="92D050"/>
                  </a:solidFill>
                  <a:latin typeface="MontrealTS-Light" panose="02000603020000020003" pitchFamily="50" charset="0"/>
                  <a:cs typeface="Arial" pitchFamily="34" charset="0"/>
                </a:rPr>
                <a:t>në</a:t>
              </a:r>
              <a:r>
                <a:rPr lang="en-GB" altLang="ko-KR" sz="1050" b="1" dirty="0">
                  <a:solidFill>
                    <a:srgbClr val="92D050"/>
                  </a:solidFill>
                  <a:latin typeface="MontrealTS-Light" panose="02000603020000020003" pitchFamily="50" charset="0"/>
                  <a:cs typeface="Arial" pitchFamily="34" charset="0"/>
                </a:rPr>
                <a:t> AAP </a:t>
              </a:r>
              <a:r>
                <a:rPr lang="en-GB" altLang="ko-KR" sz="1050" b="1" dirty="0" err="1">
                  <a:solidFill>
                    <a:srgbClr val="92D050"/>
                  </a:solidFill>
                  <a:latin typeface="MontrealTS-Light" panose="02000603020000020003" pitchFamily="50" charset="0"/>
                  <a:cs typeface="Arial" pitchFamily="34" charset="0"/>
                </a:rPr>
                <a:t>fillestar</a:t>
              </a:r>
              <a:endParaRPr lang="en-GB" altLang="ko-KR" sz="1050" b="1" dirty="0">
                <a:solidFill>
                  <a:srgbClr val="92D050"/>
                </a:solidFill>
                <a:latin typeface="MontrealTS-Light" panose="02000603020000020003" pitchFamily="50" charset="0"/>
                <a:cs typeface="Arial" pitchFamily="34" charset="0"/>
              </a:endParaRPr>
            </a:p>
          </p:txBody>
        </p:sp>
      </p:grpSp>
      <p:grpSp>
        <p:nvGrpSpPr>
          <p:cNvPr id="25" name="Group 24">
            <a:extLst>
              <a:ext uri="{FF2B5EF4-FFF2-40B4-BE49-F238E27FC236}">
                <a16:creationId xmlns:a16="http://schemas.microsoft.com/office/drawing/2014/main" id="{959BA264-2A77-4984-9807-CA4EE7FC6501}"/>
              </a:ext>
            </a:extLst>
          </p:cNvPr>
          <p:cNvGrpSpPr/>
          <p:nvPr/>
        </p:nvGrpSpPr>
        <p:grpSpPr>
          <a:xfrm>
            <a:off x="895091" y="1641768"/>
            <a:ext cx="1616814" cy="825685"/>
            <a:chOff x="1744111" y="2572826"/>
            <a:chExt cx="2421972" cy="1236868"/>
          </a:xfrm>
        </p:grpSpPr>
        <p:sp>
          <p:nvSpPr>
            <p:cNvPr id="26" name="Rectangle 25">
              <a:extLst>
                <a:ext uri="{FF2B5EF4-FFF2-40B4-BE49-F238E27FC236}">
                  <a16:creationId xmlns:a16="http://schemas.microsoft.com/office/drawing/2014/main" id="{75FA1B80-F852-40DB-AFB7-57E5232F15A0}"/>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7" name="Isosceles Triangle 1">
              <a:extLst>
                <a:ext uri="{FF2B5EF4-FFF2-40B4-BE49-F238E27FC236}">
                  <a16:creationId xmlns:a16="http://schemas.microsoft.com/office/drawing/2014/main" id="{17166483-8531-439B-8A8A-D920680FEFC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8" name="Oval 27">
            <a:extLst>
              <a:ext uri="{FF2B5EF4-FFF2-40B4-BE49-F238E27FC236}">
                <a16:creationId xmlns:a16="http://schemas.microsoft.com/office/drawing/2014/main" id="{6B0D524E-9B98-4D0C-866B-EAD3A152940B}"/>
              </a:ext>
            </a:extLst>
          </p:cNvPr>
          <p:cNvSpPr/>
          <p:nvPr/>
        </p:nvSpPr>
        <p:spPr>
          <a:xfrm>
            <a:off x="1097893" y="1834521"/>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9" name="Rectangle 28">
            <a:extLst>
              <a:ext uri="{FF2B5EF4-FFF2-40B4-BE49-F238E27FC236}">
                <a16:creationId xmlns:a16="http://schemas.microsoft.com/office/drawing/2014/main" id="{89E1DC37-5AF0-4B8C-BF6C-7D2168903C41}"/>
              </a:ext>
            </a:extLst>
          </p:cNvPr>
          <p:cNvSpPr/>
          <p:nvPr/>
        </p:nvSpPr>
        <p:spPr>
          <a:xfrm>
            <a:off x="1184410" y="1881485"/>
            <a:ext cx="312906" cy="369332"/>
          </a:xfrm>
          <a:prstGeom prst="rect">
            <a:avLst/>
          </a:prstGeom>
        </p:spPr>
        <p:txBody>
          <a:bodyPr wrap="none">
            <a:spAutoFit/>
          </a:bodyPr>
          <a:lstStyle/>
          <a:p>
            <a:r>
              <a:rPr lang="en-GB" altLang="ko-KR" b="1" dirty="0">
                <a:solidFill>
                  <a:schemeClr val="bg1"/>
                </a:solidFill>
                <a:cs typeface="Arial" pitchFamily="34" charset="0"/>
              </a:rPr>
              <a:t>2</a:t>
            </a:r>
            <a:endParaRPr lang="en-GB" altLang="ko-KR" dirty="0">
              <a:cs typeface="Arial" pitchFamily="34" charset="0"/>
            </a:endParaRPr>
          </a:p>
        </p:txBody>
      </p:sp>
      <p:grpSp>
        <p:nvGrpSpPr>
          <p:cNvPr id="30" name="Group 29">
            <a:extLst>
              <a:ext uri="{FF2B5EF4-FFF2-40B4-BE49-F238E27FC236}">
                <a16:creationId xmlns:a16="http://schemas.microsoft.com/office/drawing/2014/main" id="{0D16A1A6-C483-4242-9F41-B3D57052CB91}"/>
              </a:ext>
            </a:extLst>
          </p:cNvPr>
          <p:cNvGrpSpPr/>
          <p:nvPr/>
        </p:nvGrpSpPr>
        <p:grpSpPr>
          <a:xfrm>
            <a:off x="2663654" y="1624565"/>
            <a:ext cx="3787870" cy="892748"/>
            <a:chOff x="3019179" y="4154462"/>
            <a:chExt cx="2531875" cy="1190327"/>
          </a:xfrm>
        </p:grpSpPr>
        <p:sp>
          <p:nvSpPr>
            <p:cNvPr id="31" name="TextBox 30">
              <a:extLst>
                <a:ext uri="{FF2B5EF4-FFF2-40B4-BE49-F238E27FC236}">
                  <a16:creationId xmlns:a16="http://schemas.microsoft.com/office/drawing/2014/main" id="{A8D7E39D-52CB-4C35-9F1A-8294C4993367}"/>
                </a:ext>
              </a:extLst>
            </p:cNvPr>
            <p:cNvSpPr txBox="1"/>
            <p:nvPr/>
          </p:nvSpPr>
          <p:spPr>
            <a:xfrm>
              <a:off x="3021855" y="4575350"/>
              <a:ext cx="2526523" cy="769439"/>
            </a:xfrm>
            <a:prstGeom prst="rect">
              <a:avLst/>
            </a:prstGeom>
            <a:noFill/>
          </p:spPr>
          <p:txBody>
            <a:bodyPr wrap="square" rtlCol="0">
              <a:spAutoFit/>
            </a:bodyPr>
            <a:lstStyle/>
            <a:p>
              <a:pPr marL="128588" indent="-128588">
                <a:buFontTx/>
                <a:buChar char="-"/>
              </a:pPr>
              <a:r>
                <a:rPr lang="en-US" altLang="ko-KR" sz="1050" b="1" dirty="0">
                  <a:solidFill>
                    <a:schemeClr val="tx1">
                      <a:lumMod val="75000"/>
                      <a:lumOff val="25000"/>
                    </a:schemeClr>
                  </a:solidFill>
                  <a:latin typeface="MontrealTS-Light" panose="02000603020000020003" pitchFamily="50" charset="0"/>
                  <a:cs typeface="Arial" pitchFamily="34" charset="0"/>
                </a:rPr>
                <a:t>54%</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të</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mësuesve</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në</a:t>
              </a:r>
              <a:r>
                <a:rPr lang="en-US" altLang="ko-KR" sz="1050" dirty="0">
                  <a:solidFill>
                    <a:schemeClr val="tx1">
                      <a:lumMod val="75000"/>
                      <a:lumOff val="25000"/>
                    </a:schemeClr>
                  </a:solidFill>
                  <a:latin typeface="MontrealTS-Light" panose="02000603020000020003" pitchFamily="50" charset="0"/>
                  <a:cs typeface="Arial" pitchFamily="34" charset="0"/>
                </a:rPr>
                <a:t> AAP </a:t>
              </a:r>
              <a:r>
                <a:rPr lang="en-US" altLang="ko-KR" sz="1050" dirty="0" err="1">
                  <a:solidFill>
                    <a:schemeClr val="tx1">
                      <a:lumMod val="75000"/>
                      <a:lumOff val="25000"/>
                    </a:schemeClr>
                  </a:solidFill>
                  <a:latin typeface="MontrealTS-Light" panose="02000603020000020003" pitchFamily="50" charset="0"/>
                  <a:cs typeface="Arial" pitchFamily="34" charset="0"/>
                </a:rPr>
                <a:t>kanë</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trajnime</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për</a:t>
              </a:r>
              <a:r>
                <a:rPr lang="en-US" altLang="ko-KR" sz="1050" dirty="0">
                  <a:solidFill>
                    <a:schemeClr val="tx1">
                      <a:lumMod val="75000"/>
                      <a:lumOff val="25000"/>
                    </a:schemeClr>
                  </a:solidFill>
                  <a:latin typeface="MontrealTS-Light" panose="02000603020000020003" pitchFamily="50" charset="0"/>
                  <a:cs typeface="Arial" pitchFamily="34" charset="0"/>
                </a:rPr>
                <a:t> ECDL </a:t>
              </a: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Iniciativa</a:t>
              </a:r>
              <a:r>
                <a:rPr lang="en-GB" altLang="ko-KR" sz="1050" dirty="0">
                  <a:solidFill>
                    <a:schemeClr val="tx1">
                      <a:lumMod val="75000"/>
                      <a:lumOff val="25000"/>
                    </a:schemeClr>
                  </a:solidFill>
                  <a:latin typeface="MontrealTS-Light" panose="02000603020000020003" pitchFamily="50" charset="0"/>
                  <a:cs typeface="Arial" pitchFamily="34" charset="0"/>
                </a:rPr>
                <a:t> e </a:t>
              </a:r>
              <a:r>
                <a:rPr lang="en-GB" altLang="ko-KR" sz="1050" dirty="0" err="1">
                  <a:solidFill>
                    <a:schemeClr val="tx1">
                      <a:lumMod val="75000"/>
                      <a:lumOff val="25000"/>
                    </a:schemeClr>
                  </a:solidFill>
                  <a:latin typeface="MontrealTS-Light" panose="02000603020000020003" pitchFamily="50" charset="0"/>
                  <a:cs typeface="Arial" pitchFamily="34" charset="0"/>
                </a:rPr>
                <a:t>reja</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për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zhvillim</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profesional</a:t>
              </a:r>
              <a:r>
                <a:rPr lang="en-GB" altLang="ko-KR" sz="1050" dirty="0">
                  <a:solidFill>
                    <a:schemeClr val="tx1">
                      <a:lumMod val="75000"/>
                      <a:lumOff val="25000"/>
                    </a:schemeClr>
                  </a:solidFill>
                  <a:latin typeface="MontrealTS-Light" panose="02000603020000020003" pitchFamily="50" charset="0"/>
                  <a:cs typeface="Arial" pitchFamily="34" charset="0"/>
                </a:rPr>
                <a:t> me </a:t>
              </a:r>
              <a:r>
                <a:rPr lang="en-GB" altLang="ko-KR" sz="1050" dirty="0" err="1">
                  <a:solidFill>
                    <a:schemeClr val="tx1">
                      <a:lumMod val="75000"/>
                      <a:lumOff val="25000"/>
                    </a:schemeClr>
                  </a:solidFill>
                  <a:latin typeface="MontrealTS-Light" panose="02000603020000020003" pitchFamily="50" charset="0"/>
                  <a:cs typeface="Arial" pitchFamily="34" charset="0"/>
                </a:rPr>
                <a:t>projekte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të</a:t>
              </a:r>
              <a:r>
                <a:rPr lang="en-GB" altLang="ko-KR" sz="1050" dirty="0">
                  <a:solidFill>
                    <a:schemeClr val="tx1">
                      <a:lumMod val="75000"/>
                      <a:lumOff val="25000"/>
                    </a:schemeClr>
                  </a:solidFill>
                  <a:latin typeface="MontrealTS-Light" panose="02000603020000020003" pitchFamily="50" charset="0"/>
                  <a:cs typeface="Arial" pitchFamily="34" charset="0"/>
                </a:rPr>
                <a:t> BE - ALLED II</a:t>
              </a:r>
            </a:p>
          </p:txBody>
        </p:sp>
        <p:sp>
          <p:nvSpPr>
            <p:cNvPr id="32" name="TextBox 31">
              <a:extLst>
                <a:ext uri="{FF2B5EF4-FFF2-40B4-BE49-F238E27FC236}">
                  <a16:creationId xmlns:a16="http://schemas.microsoft.com/office/drawing/2014/main" id="{804549C8-A07C-47E7-8854-3310F67AF5D7}"/>
                </a:ext>
              </a:extLst>
            </p:cNvPr>
            <p:cNvSpPr txBox="1"/>
            <p:nvPr/>
          </p:nvSpPr>
          <p:spPr>
            <a:xfrm>
              <a:off x="3019179" y="4154462"/>
              <a:ext cx="2531875" cy="338554"/>
            </a:xfrm>
            <a:prstGeom prst="rect">
              <a:avLst/>
            </a:prstGeom>
            <a:noFill/>
          </p:spPr>
          <p:txBody>
            <a:bodyPr wrap="square" rtlCol="0">
              <a:spAutoFit/>
            </a:bodyPr>
            <a:lstStyle/>
            <a:p>
              <a:r>
                <a:rPr lang="en-GB" altLang="ko-KR" sz="1050" b="1" dirty="0" err="1">
                  <a:solidFill>
                    <a:srgbClr val="92D050"/>
                  </a:solidFill>
                  <a:latin typeface="MontrealTS-Light" panose="02000603020000020003" pitchFamily="50" charset="0"/>
                  <a:cs typeface="Arial" pitchFamily="34" charset="0"/>
                </a:rPr>
                <a:t>Aftësi</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dhe</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kompetenca</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digjitale</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për</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mësues</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dhe</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trajnerë</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në</a:t>
              </a:r>
              <a:r>
                <a:rPr lang="en-GB" altLang="ko-KR" sz="1050" b="1" dirty="0">
                  <a:solidFill>
                    <a:srgbClr val="92D050"/>
                  </a:solidFill>
                  <a:latin typeface="MontrealTS-Light" panose="02000603020000020003" pitchFamily="50" charset="0"/>
                  <a:cs typeface="Arial" pitchFamily="34" charset="0"/>
                </a:rPr>
                <a:t> AAP</a:t>
              </a:r>
            </a:p>
          </p:txBody>
        </p:sp>
      </p:grpSp>
      <p:grpSp>
        <p:nvGrpSpPr>
          <p:cNvPr id="33" name="Group 32">
            <a:extLst>
              <a:ext uri="{FF2B5EF4-FFF2-40B4-BE49-F238E27FC236}">
                <a16:creationId xmlns:a16="http://schemas.microsoft.com/office/drawing/2014/main" id="{AC005778-5A13-4432-84D0-D6EB0A02F171}"/>
              </a:ext>
            </a:extLst>
          </p:cNvPr>
          <p:cNvGrpSpPr/>
          <p:nvPr/>
        </p:nvGrpSpPr>
        <p:grpSpPr>
          <a:xfrm>
            <a:off x="2703248" y="3307929"/>
            <a:ext cx="1616814" cy="825685"/>
            <a:chOff x="1744111" y="2572826"/>
            <a:chExt cx="2421972" cy="1236868"/>
          </a:xfrm>
        </p:grpSpPr>
        <p:sp>
          <p:nvSpPr>
            <p:cNvPr id="34" name="Rectangle 33">
              <a:extLst>
                <a:ext uri="{FF2B5EF4-FFF2-40B4-BE49-F238E27FC236}">
                  <a16:creationId xmlns:a16="http://schemas.microsoft.com/office/drawing/2014/main" id="{903F2B4C-2291-4064-B29B-C243E9F4C843}"/>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35" name="Isosceles Triangle 1">
              <a:extLst>
                <a:ext uri="{FF2B5EF4-FFF2-40B4-BE49-F238E27FC236}">
                  <a16:creationId xmlns:a16="http://schemas.microsoft.com/office/drawing/2014/main" id="{171A2ACC-C0DC-47D6-BBB0-8996B8C5301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grpSp>
        <p:nvGrpSpPr>
          <p:cNvPr id="38" name="Group 37">
            <a:extLst>
              <a:ext uri="{FF2B5EF4-FFF2-40B4-BE49-F238E27FC236}">
                <a16:creationId xmlns:a16="http://schemas.microsoft.com/office/drawing/2014/main" id="{DD5EFB95-DF33-4670-8A94-F460C960264D}"/>
              </a:ext>
            </a:extLst>
          </p:cNvPr>
          <p:cNvGrpSpPr/>
          <p:nvPr/>
        </p:nvGrpSpPr>
        <p:grpSpPr>
          <a:xfrm>
            <a:off x="4320062" y="3429260"/>
            <a:ext cx="3619709" cy="743268"/>
            <a:chOff x="3017860" y="4283314"/>
            <a:chExt cx="2295676" cy="991024"/>
          </a:xfrm>
        </p:grpSpPr>
        <p:sp>
          <p:nvSpPr>
            <p:cNvPr id="39" name="TextBox 38">
              <a:extLst>
                <a:ext uri="{FF2B5EF4-FFF2-40B4-BE49-F238E27FC236}">
                  <a16:creationId xmlns:a16="http://schemas.microsoft.com/office/drawing/2014/main" id="{D64A9AFC-AE4E-4897-8B49-66325912CBBA}"/>
                </a:ext>
              </a:extLst>
            </p:cNvPr>
            <p:cNvSpPr txBox="1"/>
            <p:nvPr/>
          </p:nvSpPr>
          <p:spPr>
            <a:xfrm>
              <a:off x="3021855" y="4504897"/>
              <a:ext cx="2290823" cy="769441"/>
            </a:xfrm>
            <a:prstGeom prst="rect">
              <a:avLst/>
            </a:prstGeom>
            <a:noFill/>
          </p:spPr>
          <p:txBody>
            <a:bodyPr wrap="square" rtlCol="0">
              <a:spAutoFit/>
            </a:bodyPr>
            <a:lstStyle/>
            <a:p>
              <a:pPr marL="214313" indent="-214313">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Për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të</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rritur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është</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limituar</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dhe</a:t>
              </a:r>
              <a:r>
                <a:rPr lang="en-GB" altLang="ko-KR" sz="1050" dirty="0">
                  <a:solidFill>
                    <a:schemeClr val="tx1">
                      <a:lumMod val="75000"/>
                      <a:lumOff val="25000"/>
                    </a:schemeClr>
                  </a:solidFill>
                  <a:latin typeface="MontrealTS-Light" panose="02000603020000020003" pitchFamily="50" charset="0"/>
                  <a:cs typeface="Arial" pitchFamily="34" charset="0"/>
                </a:rPr>
                <a:t> Akoma </a:t>
              </a:r>
              <a:r>
                <a:rPr lang="en-GB" altLang="ko-KR" sz="1050" dirty="0" err="1">
                  <a:solidFill>
                    <a:schemeClr val="tx1">
                      <a:lumMod val="75000"/>
                      <a:lumOff val="25000"/>
                    </a:schemeClr>
                  </a:solidFill>
                  <a:latin typeface="MontrealTS-Light" panose="02000603020000020003" pitchFamily="50" charset="0"/>
                  <a:cs typeface="Arial" pitchFamily="34" charset="0"/>
                </a:rPr>
                <a:t>është</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një</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formulë</a:t>
              </a:r>
              <a:r>
                <a:rPr lang="en-GB" altLang="ko-KR" sz="1050" dirty="0">
                  <a:solidFill>
                    <a:schemeClr val="tx1">
                      <a:lumMod val="75000"/>
                      <a:lumOff val="25000"/>
                    </a:schemeClr>
                  </a:solidFill>
                  <a:latin typeface="MontrealTS-Light" panose="02000603020000020003" pitchFamily="50" charset="0"/>
                  <a:cs typeface="Arial" pitchFamily="34" charset="0"/>
                </a:rPr>
                <a:t> e re, </a:t>
              </a:r>
            </a:p>
            <a:p>
              <a:pPr marL="214313" indent="-214313">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Më</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shpesh</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përpjekje</a:t>
              </a:r>
              <a:r>
                <a:rPr lang="en-GB" altLang="ko-KR" sz="1050" dirty="0">
                  <a:solidFill>
                    <a:schemeClr val="tx1">
                      <a:lumMod val="75000"/>
                      <a:lumOff val="25000"/>
                    </a:schemeClr>
                  </a:solidFill>
                  <a:latin typeface="MontrealTS-Light" panose="02000603020000020003" pitchFamily="50" charset="0"/>
                  <a:cs typeface="Arial" pitchFamily="34" charset="0"/>
                </a:rPr>
                <a:t> private</a:t>
              </a:r>
            </a:p>
          </p:txBody>
        </p:sp>
        <p:sp>
          <p:nvSpPr>
            <p:cNvPr id="40" name="TextBox 39">
              <a:extLst>
                <a:ext uri="{FF2B5EF4-FFF2-40B4-BE49-F238E27FC236}">
                  <a16:creationId xmlns:a16="http://schemas.microsoft.com/office/drawing/2014/main" id="{717B8335-0C9C-4DBE-BE6E-E47F7D596505}"/>
                </a:ext>
              </a:extLst>
            </p:cNvPr>
            <p:cNvSpPr txBox="1"/>
            <p:nvPr/>
          </p:nvSpPr>
          <p:spPr>
            <a:xfrm>
              <a:off x="3017860" y="4283314"/>
              <a:ext cx="2295676" cy="338555"/>
            </a:xfrm>
            <a:prstGeom prst="rect">
              <a:avLst/>
            </a:prstGeom>
            <a:noFill/>
          </p:spPr>
          <p:txBody>
            <a:bodyPr wrap="square" rtlCol="0">
              <a:spAutoFit/>
            </a:bodyPr>
            <a:lstStyle/>
            <a:p>
              <a:r>
                <a:rPr lang="en-GB" altLang="ko-KR" sz="1050" b="1" dirty="0" err="1">
                  <a:solidFill>
                    <a:srgbClr val="92D050"/>
                  </a:solidFill>
                  <a:latin typeface="MontrealTS-Light" panose="02000603020000020003" pitchFamily="50" charset="0"/>
                  <a:cs typeface="Arial" pitchFamily="34" charset="0"/>
                </a:rPr>
                <a:t>Të</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nxënit</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digjital</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dhe</a:t>
              </a:r>
              <a:r>
                <a:rPr lang="en-GB" altLang="ko-KR" sz="1050" b="1" dirty="0">
                  <a:solidFill>
                    <a:srgbClr val="92D050"/>
                  </a:solidFill>
                  <a:latin typeface="MontrealTS-Light" panose="02000603020000020003" pitchFamily="50" charset="0"/>
                  <a:cs typeface="Arial" pitchFamily="34" charset="0"/>
                </a:rPr>
                <a:t> online </a:t>
              </a:r>
              <a:r>
                <a:rPr lang="en-GB" altLang="ko-KR" sz="1050" b="1" dirty="0" err="1">
                  <a:solidFill>
                    <a:srgbClr val="92D050"/>
                  </a:solidFill>
                  <a:latin typeface="MontrealTS-Light" panose="02000603020000020003" pitchFamily="50" charset="0"/>
                  <a:cs typeface="Arial" pitchFamily="34" charset="0"/>
                </a:rPr>
                <a:t>në</a:t>
              </a:r>
              <a:r>
                <a:rPr lang="en-GB" altLang="ko-KR" sz="1050" b="1" dirty="0">
                  <a:solidFill>
                    <a:srgbClr val="92D050"/>
                  </a:solidFill>
                  <a:latin typeface="MontrealTS-Light" panose="02000603020000020003" pitchFamily="50" charset="0"/>
                  <a:cs typeface="Arial" pitchFamily="34" charset="0"/>
                </a:rPr>
                <a:t> AAP </a:t>
              </a:r>
              <a:r>
                <a:rPr lang="en-GB" altLang="ko-KR" sz="1050" b="1" dirty="0" err="1">
                  <a:solidFill>
                    <a:srgbClr val="92D050"/>
                  </a:solidFill>
                  <a:latin typeface="MontrealTS-Light" panose="02000603020000020003" pitchFamily="50" charset="0"/>
                  <a:cs typeface="Arial" pitchFamily="34" charset="0"/>
                </a:rPr>
                <a:t>të</a:t>
              </a:r>
              <a:r>
                <a:rPr lang="en-GB" altLang="ko-KR" sz="1050" b="1" dirty="0">
                  <a:solidFill>
                    <a:srgbClr val="92D050"/>
                  </a:solidFill>
                  <a:latin typeface="MontrealTS-Light" panose="02000603020000020003" pitchFamily="50" charset="0"/>
                  <a:cs typeface="Arial" pitchFamily="34" charset="0"/>
                </a:rPr>
                <a:t> </a:t>
              </a:r>
              <a:r>
                <a:rPr lang="en-GB" altLang="ko-KR" sz="1050" b="1" dirty="0" err="1">
                  <a:solidFill>
                    <a:srgbClr val="92D050"/>
                  </a:solidFill>
                  <a:latin typeface="MontrealTS-Light" panose="02000603020000020003" pitchFamily="50" charset="0"/>
                  <a:cs typeface="Arial" pitchFamily="34" charset="0"/>
                </a:rPr>
                <a:t>vazhduar</a:t>
              </a:r>
              <a:endParaRPr lang="en-GB" altLang="ko-KR" sz="1050" b="1" dirty="0">
                <a:solidFill>
                  <a:srgbClr val="92D050"/>
                </a:solidFill>
                <a:latin typeface="MontrealTS-Light" panose="02000603020000020003" pitchFamily="50" charset="0"/>
                <a:cs typeface="Arial" pitchFamily="34" charset="0"/>
              </a:endParaRPr>
            </a:p>
          </p:txBody>
        </p:sp>
      </p:grpSp>
      <p:sp>
        <p:nvSpPr>
          <p:cNvPr id="41" name="Parallelogram 30">
            <a:extLst>
              <a:ext uri="{FF2B5EF4-FFF2-40B4-BE49-F238E27FC236}">
                <a16:creationId xmlns:a16="http://schemas.microsoft.com/office/drawing/2014/main" id="{58979F22-492E-4BCE-BF93-BDEF5FAF25D8}"/>
              </a:ext>
            </a:extLst>
          </p:cNvPr>
          <p:cNvSpPr/>
          <p:nvPr/>
        </p:nvSpPr>
        <p:spPr>
          <a:xfrm flipH="1">
            <a:off x="2914326" y="2677950"/>
            <a:ext cx="371125" cy="408698"/>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n-GB" altLang="ko-KR" sz="1350" dirty="0"/>
          </a:p>
        </p:txBody>
      </p:sp>
      <p:sp>
        <p:nvSpPr>
          <p:cNvPr id="45" name="Freeform 23">
            <a:extLst>
              <a:ext uri="{FF2B5EF4-FFF2-40B4-BE49-F238E27FC236}">
                <a16:creationId xmlns:a16="http://schemas.microsoft.com/office/drawing/2014/main" id="{036FD76F-9545-411F-939C-DF41ED863657}"/>
              </a:ext>
            </a:extLst>
          </p:cNvPr>
          <p:cNvSpPr>
            <a:spLocks noChangeAspect="1"/>
          </p:cNvSpPr>
          <p:nvPr/>
        </p:nvSpPr>
        <p:spPr>
          <a:xfrm flipH="1">
            <a:off x="2010302" y="1976575"/>
            <a:ext cx="375548" cy="23895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1350" dirty="0">
              <a:solidFill>
                <a:schemeClr val="tx1"/>
              </a:solidFill>
            </a:endParaRPr>
          </a:p>
        </p:txBody>
      </p:sp>
      <p:sp>
        <p:nvSpPr>
          <p:cNvPr id="46" name="TextBox 45">
            <a:extLst>
              <a:ext uri="{FF2B5EF4-FFF2-40B4-BE49-F238E27FC236}">
                <a16:creationId xmlns:a16="http://schemas.microsoft.com/office/drawing/2014/main" id="{07FC145B-5F12-4AB3-B113-51D56255FCF0}"/>
              </a:ext>
            </a:extLst>
          </p:cNvPr>
          <p:cNvSpPr txBox="1"/>
          <p:nvPr/>
        </p:nvSpPr>
        <p:spPr>
          <a:xfrm>
            <a:off x="932115" y="246758"/>
            <a:ext cx="7159418" cy="553998"/>
          </a:xfrm>
          <a:prstGeom prst="rect">
            <a:avLst/>
          </a:prstGeom>
          <a:noFill/>
        </p:spPr>
        <p:txBody>
          <a:bodyPr wrap="square" rtlCol="0">
            <a:spAutoFit/>
          </a:bodyPr>
          <a:lstStyle/>
          <a:p>
            <a:pPr algn="ctr"/>
            <a:r>
              <a:rPr lang="en-GB" sz="3000" dirty="0" err="1">
                <a:solidFill>
                  <a:srgbClr val="92D050"/>
                </a:solidFill>
                <a:latin typeface="MontrealTS-Bold" panose="02000503020000020003" pitchFamily="50" charset="0"/>
                <a:cs typeface="Arial" pitchFamily="34" charset="0"/>
              </a:rPr>
              <a:t>Përfundim</a:t>
            </a:r>
            <a:endParaRPr lang="en-GB" altLang="ko-KR" sz="3300" dirty="0">
              <a:solidFill>
                <a:srgbClr val="92D050"/>
              </a:solidFill>
              <a:latin typeface="MontrealTS-Bold" panose="02000503020000020003" pitchFamily="50" charset="0"/>
              <a:cs typeface="Arial" pitchFamily="34" charset="0"/>
            </a:endParaRPr>
          </a:p>
        </p:txBody>
      </p:sp>
      <p:sp>
        <p:nvSpPr>
          <p:cNvPr id="47" name="Rounded Rectangle 51">
            <a:extLst>
              <a:ext uri="{FF2B5EF4-FFF2-40B4-BE49-F238E27FC236}">
                <a16:creationId xmlns:a16="http://schemas.microsoft.com/office/drawing/2014/main" id="{627C8DA5-6EA7-42A6-84ED-F544801154F4}"/>
              </a:ext>
            </a:extLst>
          </p:cNvPr>
          <p:cNvSpPr/>
          <p:nvPr/>
        </p:nvSpPr>
        <p:spPr>
          <a:xfrm rot="16200000" flipH="1">
            <a:off x="3760086" y="3478001"/>
            <a:ext cx="471430" cy="443974"/>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solidFill>
                <a:schemeClr val="tx1"/>
              </a:solidFill>
            </a:endParaRPr>
          </a:p>
        </p:txBody>
      </p:sp>
      <p:sp>
        <p:nvSpPr>
          <p:cNvPr id="2" name="TextBox 1"/>
          <p:cNvSpPr txBox="1"/>
          <p:nvPr/>
        </p:nvSpPr>
        <p:spPr>
          <a:xfrm>
            <a:off x="6755164" y="695087"/>
            <a:ext cx="2112819" cy="2673243"/>
          </a:xfrm>
          <a:prstGeom prst="rect">
            <a:avLst/>
          </a:prstGeom>
          <a:solidFill>
            <a:schemeClr val="bg1"/>
          </a:solidFill>
          <a:ln w="38100">
            <a:solidFill>
              <a:srgbClr val="92D050"/>
            </a:solidFill>
          </a:ln>
        </p:spPr>
        <p:txBody>
          <a:bodyPr wrap="square" rtlCol="0">
            <a:spAutoFit/>
          </a:bodyPr>
          <a:lstStyle/>
          <a:p>
            <a:pPr algn="ctr"/>
            <a:r>
              <a:rPr lang="en-GB" sz="1200" b="1" dirty="0" err="1">
                <a:latin typeface="MontrealTS-Light" panose="02000603020000020003" pitchFamily="50" charset="0"/>
              </a:rPr>
              <a:t>Politikat</a:t>
            </a:r>
            <a:r>
              <a:rPr lang="en-GB" sz="1200" b="1" dirty="0">
                <a:latin typeface="MontrealTS-Light" panose="02000603020000020003" pitchFamily="50" charset="0"/>
              </a:rPr>
              <a:t> </a:t>
            </a:r>
            <a:r>
              <a:rPr lang="en-GB" sz="1200" b="1" dirty="0" err="1">
                <a:latin typeface="MontrealTS-Light" panose="02000603020000020003" pitchFamily="50" charset="0"/>
              </a:rPr>
              <a:t>për</a:t>
            </a:r>
            <a:r>
              <a:rPr lang="en-GB" sz="1200" b="1" dirty="0">
                <a:latin typeface="MontrealTS-Light" panose="02000603020000020003" pitchFamily="50" charset="0"/>
              </a:rPr>
              <a:t> </a:t>
            </a:r>
            <a:r>
              <a:rPr lang="en-GB" altLang="ko-KR" sz="1200" b="1" dirty="0" err="1">
                <a:latin typeface="MontrealTS-Light" panose="02000603020000020003" pitchFamily="50" charset="0"/>
              </a:rPr>
              <a:t>aftësi</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dhe</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kompetenca</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digjitale</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dhe</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të</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nxënit</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digjital</a:t>
            </a:r>
            <a:r>
              <a:rPr lang="en-GB" altLang="ko-KR" sz="1200" b="1" dirty="0">
                <a:latin typeface="MontrealTS-Light" panose="02000603020000020003" pitchFamily="50" charset="0"/>
              </a:rPr>
              <a:t> </a:t>
            </a:r>
            <a:r>
              <a:rPr lang="en-GB" altLang="ko-KR" sz="1200" b="1" dirty="0" err="1">
                <a:latin typeface="MontrealTS-Light" panose="02000603020000020003" pitchFamily="50" charset="0"/>
              </a:rPr>
              <a:t>dhe</a:t>
            </a:r>
            <a:r>
              <a:rPr lang="en-GB" altLang="ko-KR" sz="1200" b="1" dirty="0">
                <a:latin typeface="MontrealTS-Light" panose="02000603020000020003" pitchFamily="50" charset="0"/>
              </a:rPr>
              <a:t> online</a:t>
            </a:r>
            <a:r>
              <a:rPr lang="en-GB" sz="1200" b="1" dirty="0">
                <a:latin typeface="MontrealTS-Light" panose="02000603020000020003" pitchFamily="50" charset="0"/>
              </a:rPr>
              <a:t> </a:t>
            </a:r>
          </a:p>
          <a:p>
            <a:pPr algn="ctr"/>
            <a:endParaRPr lang="en-GB" sz="1200" dirty="0">
              <a:latin typeface="MontrealTS-Light" panose="02000603020000020003" pitchFamily="50" charset="0"/>
            </a:endParaRPr>
          </a:p>
          <a:p>
            <a:pPr algn="ctr"/>
            <a:r>
              <a:rPr lang="en-GB" sz="1200" dirty="0" err="1">
                <a:latin typeface="MontrealTS-Light" panose="02000603020000020003" pitchFamily="50" charset="0"/>
              </a:rPr>
              <a:t>promocion</a:t>
            </a:r>
            <a:r>
              <a:rPr lang="en-GB" sz="1200" dirty="0">
                <a:latin typeface="MontrealTS-Light" panose="02000603020000020003" pitchFamily="50" charset="0"/>
              </a:rPr>
              <a:t>, </a:t>
            </a:r>
            <a:r>
              <a:rPr lang="en-GB" sz="1200" b="1" dirty="0">
                <a:latin typeface="MontrealTS-Light" panose="02000603020000020003" pitchFamily="50" charset="0"/>
              </a:rPr>
              <a:t>jo </a:t>
            </a:r>
            <a:r>
              <a:rPr lang="en-GB" sz="1200" b="1" dirty="0" err="1">
                <a:latin typeface="MontrealTS-Light" panose="02000603020000020003" pitchFamily="50" charset="0"/>
              </a:rPr>
              <a:t>miratim</a:t>
            </a:r>
            <a:r>
              <a:rPr lang="en-GB" sz="1200" dirty="0">
                <a:latin typeface="MontrealTS-Light" panose="02000603020000020003" pitchFamily="50" charset="0"/>
              </a:rPr>
              <a:t>*</a:t>
            </a:r>
          </a:p>
          <a:p>
            <a:pPr algn="ctr"/>
            <a:endParaRPr lang="en-GB" sz="1200" b="1" dirty="0">
              <a:latin typeface="MontrealTS-Light" panose="02000603020000020003" pitchFamily="50" charset="0"/>
            </a:endParaRPr>
          </a:p>
          <a:p>
            <a:pPr algn="ctr"/>
            <a:r>
              <a:rPr lang="en-GB" sz="1200" b="1" dirty="0">
                <a:latin typeface="MontrealTS-Light" panose="02000603020000020003" pitchFamily="50" charset="0"/>
              </a:rPr>
              <a:t>jo</a:t>
            </a:r>
            <a:r>
              <a:rPr lang="en-GB" sz="1200" dirty="0">
                <a:latin typeface="MontrealTS-Light" panose="02000603020000020003" pitchFamily="50" charset="0"/>
              </a:rPr>
              <a:t> </a:t>
            </a:r>
            <a:r>
              <a:rPr lang="en-GB" sz="1200" dirty="0" err="1">
                <a:latin typeface="MontrealTS-Light" panose="02000603020000020003" pitchFamily="50" charset="0"/>
              </a:rPr>
              <a:t>konkretisht</a:t>
            </a:r>
            <a:r>
              <a:rPr lang="en-GB" sz="1200" dirty="0">
                <a:latin typeface="MontrealTS-Light" panose="02000603020000020003" pitchFamily="50" charset="0"/>
              </a:rPr>
              <a:t> </a:t>
            </a:r>
            <a:r>
              <a:rPr lang="en-GB" sz="1200" dirty="0" err="1">
                <a:latin typeface="MontrealTS-Light" panose="02000603020000020003" pitchFamily="50" charset="0"/>
              </a:rPr>
              <a:t>në</a:t>
            </a:r>
            <a:r>
              <a:rPr lang="en-GB" sz="1200" dirty="0">
                <a:latin typeface="MontrealTS-Light" panose="02000603020000020003" pitchFamily="50" charset="0"/>
              </a:rPr>
              <a:t> AAP (</a:t>
            </a:r>
            <a:r>
              <a:rPr lang="en-GB" sz="1200" dirty="0" err="1">
                <a:latin typeface="MontrealTS-Light" panose="02000603020000020003" pitchFamily="50" charset="0"/>
              </a:rPr>
              <a:t>të</a:t>
            </a:r>
            <a:r>
              <a:rPr lang="en-GB" sz="1200" dirty="0">
                <a:latin typeface="MontrealTS-Light" panose="02000603020000020003" pitchFamily="50" charset="0"/>
              </a:rPr>
              <a:t> </a:t>
            </a:r>
            <a:r>
              <a:rPr lang="en-GB" sz="1200" dirty="0" err="1">
                <a:latin typeface="MontrealTS-Light" panose="02000603020000020003" pitchFamily="50" charset="0"/>
              </a:rPr>
              <a:t>përfshirë</a:t>
            </a:r>
            <a:r>
              <a:rPr lang="en-GB" sz="1200" dirty="0">
                <a:latin typeface="MontrealTS-Light" panose="02000603020000020003" pitchFamily="50" charset="0"/>
              </a:rPr>
              <a:t>?)</a:t>
            </a:r>
          </a:p>
          <a:p>
            <a:pPr algn="ctr"/>
            <a:endParaRPr lang="en-GB" sz="1200" b="1" dirty="0">
              <a:latin typeface="MontrealTS-Light" panose="02000603020000020003" pitchFamily="50" charset="0"/>
            </a:endParaRPr>
          </a:p>
          <a:p>
            <a:pPr algn="ctr"/>
            <a:r>
              <a:rPr lang="en-GB" sz="1200" dirty="0" err="1">
                <a:latin typeface="MontrealTS-Light" panose="02000603020000020003" pitchFamily="50" charset="0"/>
              </a:rPr>
              <a:t>Kompetencat</a:t>
            </a:r>
            <a:r>
              <a:rPr lang="en-GB" sz="1200" dirty="0">
                <a:latin typeface="MontrealTS-Light" panose="02000603020000020003" pitchFamily="50" charset="0"/>
              </a:rPr>
              <a:t> </a:t>
            </a:r>
            <a:r>
              <a:rPr lang="en-GB" sz="1200" dirty="0" err="1">
                <a:latin typeface="MontrealTS-Light" panose="02000603020000020003" pitchFamily="50" charset="0"/>
              </a:rPr>
              <a:t>digjitale</a:t>
            </a:r>
            <a:r>
              <a:rPr lang="en-GB" sz="1200" dirty="0">
                <a:latin typeface="MontrealTS-Light" panose="02000603020000020003" pitchFamily="50" charset="0"/>
              </a:rPr>
              <a:t> </a:t>
            </a:r>
            <a:r>
              <a:rPr lang="en-GB" sz="1200" dirty="0" err="1">
                <a:latin typeface="MontrealTS-Light" panose="02000603020000020003" pitchFamily="50" charset="0"/>
              </a:rPr>
              <a:t>së</a:t>
            </a:r>
            <a:r>
              <a:rPr lang="en-GB" sz="1200" dirty="0">
                <a:latin typeface="MontrealTS-Light" panose="02000603020000020003" pitchFamily="50" charset="0"/>
              </a:rPr>
              <a:t> </a:t>
            </a:r>
            <a:r>
              <a:rPr lang="en-GB" sz="1200" dirty="0" err="1">
                <a:latin typeface="MontrealTS-Light" panose="02000603020000020003" pitchFamily="50" charset="0"/>
              </a:rPr>
              <a:t>bashku</a:t>
            </a:r>
            <a:r>
              <a:rPr lang="en-GB" sz="1200" dirty="0">
                <a:latin typeface="MontrealTS-Light" panose="02000603020000020003" pitchFamily="50" charset="0"/>
              </a:rPr>
              <a:t> me </a:t>
            </a:r>
            <a:r>
              <a:rPr lang="en-GB" sz="1200" dirty="0" err="1">
                <a:latin typeface="MontrealTS-Light" panose="02000603020000020003" pitchFamily="50" charset="0"/>
              </a:rPr>
              <a:t>Kompetencat</a:t>
            </a:r>
            <a:r>
              <a:rPr lang="en-GB" sz="1200" dirty="0">
                <a:latin typeface="MontrealTS-Light" panose="02000603020000020003" pitchFamily="50" charset="0"/>
              </a:rPr>
              <a:t> e </a:t>
            </a:r>
            <a:r>
              <a:rPr lang="en-GB" sz="1200" dirty="0" err="1">
                <a:latin typeface="MontrealTS-Light" panose="02000603020000020003" pitchFamily="50" charset="0"/>
              </a:rPr>
              <a:t>tjera</a:t>
            </a:r>
            <a:r>
              <a:rPr lang="en-GB" sz="1200" dirty="0">
                <a:latin typeface="MontrealTS-Light" panose="02000603020000020003" pitchFamily="50" charset="0"/>
              </a:rPr>
              <a:t> </a:t>
            </a:r>
            <a:r>
              <a:rPr lang="en-GB" sz="1200" dirty="0" err="1">
                <a:latin typeface="MontrealTS-Light" panose="02000603020000020003" pitchFamily="50" charset="0"/>
              </a:rPr>
              <a:t>kyçe</a:t>
            </a:r>
            <a:endParaRPr lang="en-GB" sz="1200" dirty="0">
              <a:latin typeface="MontrealTS-Light" panose="02000603020000020003" pitchFamily="50" charset="0"/>
            </a:endParaRPr>
          </a:p>
          <a:p>
            <a:pPr algn="ctr"/>
            <a:endParaRPr lang="en-GB" sz="1200" b="1" dirty="0">
              <a:latin typeface="MontrealTS-Light" panose="02000603020000020003" pitchFamily="50" charset="0"/>
            </a:endParaRPr>
          </a:p>
          <a:p>
            <a:pPr algn="ctr"/>
            <a:r>
              <a:rPr lang="en-GB" sz="1200" dirty="0">
                <a:latin typeface="MontrealTS-Light" panose="02000603020000020003" pitchFamily="50" charset="0"/>
              </a:rPr>
              <a:t>Pak </a:t>
            </a:r>
            <a:r>
              <a:rPr lang="en-GB" sz="1200" dirty="0" err="1">
                <a:latin typeface="MontrealTS-Light" panose="02000603020000020003" pitchFamily="50" charset="0"/>
              </a:rPr>
              <a:t>kualifikime</a:t>
            </a:r>
            <a:r>
              <a:rPr lang="en-GB" sz="1200" dirty="0">
                <a:latin typeface="MontrealTS-Light" panose="02000603020000020003" pitchFamily="50" charset="0"/>
              </a:rPr>
              <a:t> </a:t>
            </a:r>
            <a:r>
              <a:rPr lang="en-GB" sz="1200" dirty="0" err="1">
                <a:latin typeface="MontrealTS-Light" panose="02000603020000020003" pitchFamily="50" charset="0"/>
              </a:rPr>
              <a:t>për</a:t>
            </a:r>
            <a:r>
              <a:rPr lang="en-GB" sz="1200" dirty="0">
                <a:latin typeface="MontrealTS-Light" panose="02000603020000020003" pitchFamily="50" charset="0"/>
              </a:rPr>
              <a:t> TIK</a:t>
            </a:r>
          </a:p>
        </p:txBody>
      </p:sp>
      <p:sp>
        <p:nvSpPr>
          <p:cNvPr id="42" name="Trapezoid 13">
            <a:extLst>
              <a:ext uri="{FF2B5EF4-FFF2-40B4-BE49-F238E27FC236}">
                <a16:creationId xmlns:a16="http://schemas.microsoft.com/office/drawing/2014/main" id="{EAB635DE-58EF-4585-A0F5-0790A1957A5B}"/>
              </a:ext>
            </a:extLst>
          </p:cNvPr>
          <p:cNvSpPr/>
          <p:nvPr/>
        </p:nvSpPr>
        <p:spPr>
          <a:xfrm>
            <a:off x="1147065" y="1041382"/>
            <a:ext cx="473974" cy="37632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p>
        </p:txBody>
      </p:sp>
      <p:pic>
        <p:nvPicPr>
          <p:cNvPr id="43" name="Picture 42"/>
          <p:cNvPicPr>
            <a:picLocks noChangeAspect="1"/>
          </p:cNvPicPr>
          <p:nvPr/>
        </p:nvPicPr>
        <p:blipFill>
          <a:blip r:embed="rId3"/>
          <a:stretch>
            <a:fillRect/>
          </a:stretch>
        </p:blipFill>
        <p:spPr>
          <a:xfrm flipH="1">
            <a:off x="6733275" y="224013"/>
            <a:ext cx="238578" cy="246910"/>
          </a:xfrm>
          <a:prstGeom prst="rect">
            <a:avLst/>
          </a:prstGeom>
        </p:spPr>
      </p:pic>
      <p:sp>
        <p:nvSpPr>
          <p:cNvPr id="48" name="Block Arc 31">
            <a:extLst>
              <a:ext uri="{FF2B5EF4-FFF2-40B4-BE49-F238E27FC236}">
                <a16:creationId xmlns:a16="http://schemas.microsoft.com/office/drawing/2014/main" id="{7D9DF903-DA8F-4191-AEDF-7DDF26A64847}"/>
              </a:ext>
            </a:extLst>
          </p:cNvPr>
          <p:cNvSpPr/>
          <p:nvPr/>
        </p:nvSpPr>
        <p:spPr>
          <a:xfrm rot="20804844">
            <a:off x="6366716" y="197016"/>
            <a:ext cx="429467" cy="47679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solidFill>
                <a:schemeClr val="tx1"/>
              </a:solidFill>
            </a:endParaRPr>
          </a:p>
        </p:txBody>
      </p:sp>
      <p:sp>
        <p:nvSpPr>
          <p:cNvPr id="49" name="Rectangle 48"/>
          <p:cNvSpPr/>
          <p:nvPr/>
        </p:nvSpPr>
        <p:spPr>
          <a:xfrm>
            <a:off x="3883992"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MontrealTS-Light" panose="02000603020000020003" pitchFamily="50" charset="0"/>
              </a:rPr>
              <a:t>Reforma</a:t>
            </a:r>
            <a:r>
              <a:rPr lang="en-GB" sz="1100" dirty="0">
                <a:latin typeface="MontrealTS-Light" panose="02000603020000020003" pitchFamily="50" charset="0"/>
              </a:rPr>
              <a:t> </a:t>
            </a:r>
            <a:r>
              <a:rPr lang="en-GB" sz="1100" dirty="0" err="1">
                <a:latin typeface="MontrealTS-Light" panose="02000603020000020003" pitchFamily="50" charset="0"/>
              </a:rPr>
              <a:t>për</a:t>
            </a:r>
            <a:r>
              <a:rPr lang="en-GB" sz="1100" dirty="0">
                <a:latin typeface="MontrealTS-Light" panose="02000603020000020003" pitchFamily="50" charset="0"/>
              </a:rPr>
              <a:t> </a:t>
            </a:r>
            <a:r>
              <a:rPr lang="en-GB" sz="1100" dirty="0" err="1">
                <a:latin typeface="MontrealTS-Light" panose="02000603020000020003" pitchFamily="50" charset="0"/>
              </a:rPr>
              <a:t>kompetencat</a:t>
            </a:r>
            <a:r>
              <a:rPr lang="en-GB" sz="1100" dirty="0">
                <a:latin typeface="MontrealTS-Light" panose="02000603020000020003" pitchFamily="50" charset="0"/>
              </a:rPr>
              <a:t> </a:t>
            </a:r>
            <a:r>
              <a:rPr lang="en-GB" sz="1100" dirty="0" err="1">
                <a:latin typeface="MontrealTS-Light" panose="02000603020000020003" pitchFamily="50" charset="0"/>
              </a:rPr>
              <a:t>digjitale</a:t>
            </a:r>
            <a:r>
              <a:rPr lang="en-GB" sz="1100" dirty="0">
                <a:latin typeface="MontrealTS-Light" panose="02000603020000020003" pitchFamily="50" charset="0"/>
              </a:rPr>
              <a:t> </a:t>
            </a:r>
            <a:r>
              <a:rPr lang="en-GB" sz="1100" dirty="0" err="1">
                <a:latin typeface="MontrealTS-Light" panose="02000603020000020003" pitchFamily="50" charset="0"/>
              </a:rPr>
              <a:t>të</a:t>
            </a:r>
            <a:r>
              <a:rPr lang="en-GB" sz="1100" dirty="0">
                <a:latin typeface="MontrealTS-Light" panose="02000603020000020003" pitchFamily="50" charset="0"/>
              </a:rPr>
              <a:t> </a:t>
            </a:r>
            <a:r>
              <a:rPr lang="en-GB" sz="1100" dirty="0" err="1">
                <a:latin typeface="MontrealTS-Light" panose="02000603020000020003" pitchFamily="50" charset="0"/>
              </a:rPr>
              <a:t>nxënësve</a:t>
            </a:r>
            <a:endParaRPr lang="en-GB" sz="1100" dirty="0">
              <a:latin typeface="MontrealTS-Light" panose="02000603020000020003" pitchFamily="50" charset="0"/>
            </a:endParaRPr>
          </a:p>
        </p:txBody>
      </p:sp>
      <p:sp>
        <p:nvSpPr>
          <p:cNvPr id="50" name="Rectangle 49"/>
          <p:cNvSpPr/>
          <p:nvPr/>
        </p:nvSpPr>
        <p:spPr>
          <a:xfrm>
            <a:off x="7126611" y="4353463"/>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latin typeface="MontrealTS-Light" panose="02000603020000020003" pitchFamily="50" charset="0"/>
              </a:rPr>
              <a:t>Standarde</a:t>
            </a:r>
            <a:r>
              <a:rPr lang="en-GB" sz="1350" dirty="0">
                <a:latin typeface="MontrealTS-Light" panose="02000603020000020003" pitchFamily="50" charset="0"/>
              </a:rPr>
              <a:t> </a:t>
            </a:r>
            <a:r>
              <a:rPr lang="en-GB" sz="1350" dirty="0" err="1">
                <a:latin typeface="MontrealTS-Light" panose="02000603020000020003" pitchFamily="50" charset="0"/>
              </a:rPr>
              <a:t>për</a:t>
            </a:r>
            <a:r>
              <a:rPr lang="en-GB" sz="1350" dirty="0">
                <a:latin typeface="MontrealTS-Light" panose="02000603020000020003" pitchFamily="50" charset="0"/>
              </a:rPr>
              <a:t> </a:t>
            </a:r>
            <a:r>
              <a:rPr lang="en-GB" sz="1350" dirty="0" err="1">
                <a:latin typeface="MontrealTS-Light" panose="02000603020000020003" pitchFamily="50" charset="0"/>
              </a:rPr>
              <a:t>vlerësim</a:t>
            </a:r>
            <a:endParaRPr lang="en-GB" sz="1350" dirty="0">
              <a:latin typeface="MontrealTS-Light" panose="02000603020000020003" pitchFamily="50" charset="0"/>
            </a:endParaRPr>
          </a:p>
        </p:txBody>
      </p:sp>
      <p:sp>
        <p:nvSpPr>
          <p:cNvPr id="51" name="Rectangle 50"/>
          <p:cNvSpPr/>
          <p:nvPr/>
        </p:nvSpPr>
        <p:spPr>
          <a:xfrm>
            <a:off x="5530773"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latin typeface="MontrealTS-Light" panose="02000603020000020003" pitchFamily="50" charset="0"/>
              </a:rPr>
              <a:t>Trajnim</a:t>
            </a:r>
            <a:r>
              <a:rPr lang="en-GB" sz="1350" dirty="0">
                <a:latin typeface="MontrealTS-Light" panose="02000603020000020003" pitchFamily="50" charset="0"/>
              </a:rPr>
              <a:t> </a:t>
            </a:r>
            <a:r>
              <a:rPr lang="en-GB" sz="1350" dirty="0" err="1">
                <a:latin typeface="MontrealTS-Light" panose="02000603020000020003" pitchFamily="50" charset="0"/>
              </a:rPr>
              <a:t>për</a:t>
            </a:r>
            <a:r>
              <a:rPr lang="en-GB" sz="1350" dirty="0">
                <a:latin typeface="MontrealTS-Light" panose="02000603020000020003" pitchFamily="50" charset="0"/>
              </a:rPr>
              <a:t> </a:t>
            </a:r>
            <a:r>
              <a:rPr lang="en-GB" sz="1350" dirty="0" err="1">
                <a:latin typeface="MontrealTS-Light" panose="02000603020000020003" pitchFamily="50" charset="0"/>
              </a:rPr>
              <a:t>mësues</a:t>
            </a:r>
            <a:endParaRPr lang="en-GB" sz="1350" dirty="0">
              <a:latin typeface="MontrealTS-Light" panose="02000603020000020003" pitchFamily="50" charset="0"/>
            </a:endParaRPr>
          </a:p>
        </p:txBody>
      </p:sp>
      <p:sp>
        <p:nvSpPr>
          <p:cNvPr id="7" name="TextBox 6"/>
          <p:cNvSpPr txBox="1"/>
          <p:nvPr/>
        </p:nvSpPr>
        <p:spPr>
          <a:xfrm>
            <a:off x="7115489" y="3904740"/>
            <a:ext cx="1805546" cy="300082"/>
          </a:xfrm>
          <a:prstGeom prst="rect">
            <a:avLst/>
          </a:prstGeom>
          <a:noFill/>
        </p:spPr>
        <p:txBody>
          <a:bodyPr wrap="square" rtlCol="0">
            <a:spAutoFit/>
          </a:bodyPr>
          <a:lstStyle/>
          <a:p>
            <a:r>
              <a:rPr lang="en-GB" sz="1200" dirty="0">
                <a:solidFill>
                  <a:srgbClr val="92D050"/>
                </a:solidFill>
                <a:latin typeface="MontrealTS-Light" panose="02000603020000020003" pitchFamily="50" charset="0"/>
              </a:rPr>
              <a:t>*</a:t>
            </a:r>
            <a:r>
              <a:rPr lang="en-GB" sz="1350" b="1" dirty="0" err="1">
                <a:solidFill>
                  <a:srgbClr val="92D050"/>
                </a:solidFill>
                <a:latin typeface="MontrealTS-Light" panose="02000603020000020003" pitchFamily="50" charset="0"/>
              </a:rPr>
              <a:t>Miratim</a:t>
            </a:r>
            <a:r>
              <a:rPr lang="en-GB" sz="1350" b="1" dirty="0">
                <a:solidFill>
                  <a:srgbClr val="92D050"/>
                </a:solidFill>
                <a:latin typeface="MontrealTS-Light" panose="02000603020000020003" pitchFamily="50" charset="0"/>
              </a:rPr>
              <a:t> I </a:t>
            </a:r>
            <a:r>
              <a:rPr lang="en-GB" sz="1350" b="1" dirty="0" err="1">
                <a:solidFill>
                  <a:srgbClr val="92D050"/>
                </a:solidFill>
                <a:latin typeface="MontrealTS-Light" panose="02000603020000020003" pitchFamily="50" charset="0"/>
              </a:rPr>
              <a:t>politikave</a:t>
            </a:r>
            <a:endParaRPr lang="en-GB" sz="1350" b="1" dirty="0">
              <a:solidFill>
                <a:srgbClr val="92D050"/>
              </a:solidFill>
              <a:latin typeface="MontrealTS-Light" panose="02000603020000020003" pitchFamily="50" charset="0"/>
            </a:endParaRPr>
          </a:p>
        </p:txBody>
      </p:sp>
      <p:sp>
        <p:nvSpPr>
          <p:cNvPr id="44" name="Down Arrow 43"/>
          <p:cNvSpPr/>
          <p:nvPr/>
        </p:nvSpPr>
        <p:spPr>
          <a:xfrm>
            <a:off x="7932608" y="3534517"/>
            <a:ext cx="469044" cy="451162"/>
          </a:xfrm>
          <a:prstGeom prst="down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4" name="Oval 53">
            <a:extLst>
              <a:ext uri="{FF2B5EF4-FFF2-40B4-BE49-F238E27FC236}">
                <a16:creationId xmlns:a16="http://schemas.microsoft.com/office/drawing/2014/main" id="{E8307360-5A52-488A-AA47-21E2E383040E}"/>
              </a:ext>
            </a:extLst>
          </p:cNvPr>
          <p:cNvSpPr/>
          <p:nvPr/>
        </p:nvSpPr>
        <p:spPr>
          <a:xfrm>
            <a:off x="2880819" y="3488444"/>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55" name="Rectangle 54">
            <a:extLst>
              <a:ext uri="{FF2B5EF4-FFF2-40B4-BE49-F238E27FC236}">
                <a16:creationId xmlns:a16="http://schemas.microsoft.com/office/drawing/2014/main" id="{82325386-C5A6-4050-B93E-F5E49DD65ECB}"/>
              </a:ext>
            </a:extLst>
          </p:cNvPr>
          <p:cNvSpPr/>
          <p:nvPr/>
        </p:nvSpPr>
        <p:spPr>
          <a:xfrm>
            <a:off x="2973501" y="3535408"/>
            <a:ext cx="312906" cy="369332"/>
          </a:xfrm>
          <a:prstGeom prst="rect">
            <a:avLst/>
          </a:prstGeom>
        </p:spPr>
        <p:txBody>
          <a:bodyPr wrap="none">
            <a:spAutoFit/>
          </a:bodyPr>
          <a:lstStyle/>
          <a:p>
            <a:r>
              <a:rPr lang="en-GB" altLang="ko-KR" b="1" dirty="0">
                <a:solidFill>
                  <a:schemeClr val="bg1"/>
                </a:solidFill>
                <a:cs typeface="Arial" pitchFamily="34" charset="0"/>
              </a:rPr>
              <a:t>4</a:t>
            </a:r>
            <a:endParaRPr lang="en-GB" altLang="ko-KR" dirty="0">
              <a:cs typeface="Arial" pitchFamily="34" charset="0"/>
            </a:endParaRPr>
          </a:p>
        </p:txBody>
      </p:sp>
    </p:spTree>
    <p:extLst>
      <p:ext uri="{BB962C8B-B14F-4D97-AF65-F5344CB8AC3E}">
        <p14:creationId xmlns:p14="http://schemas.microsoft.com/office/powerpoint/2010/main" val="3768225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4462784" y="3629804"/>
            <a:ext cx="2569522" cy="923330"/>
          </a:xfrm>
          <a:prstGeom prst="rect">
            <a:avLst/>
          </a:prstGeom>
          <a:noFill/>
        </p:spPr>
        <p:txBody>
          <a:bodyPr wrap="square" rtlCol="0" anchor="ctr">
            <a:spAutoFit/>
          </a:bodyPr>
          <a:lstStyle/>
          <a:p>
            <a:r>
              <a:rPr lang="en-US" altLang="ko-KR" dirty="0">
                <a:solidFill>
                  <a:srgbClr val="92D050"/>
                </a:solidFill>
                <a:latin typeface="Montreal"/>
                <a:cs typeface="Arial" pitchFamily="34" charset="0"/>
              </a:rPr>
              <a:t>Daniele Passalacqua</a:t>
            </a:r>
          </a:p>
          <a:p>
            <a:r>
              <a:rPr lang="en-GB" altLang="ko-KR" dirty="0">
                <a:solidFill>
                  <a:srgbClr val="92D050"/>
                </a:solidFill>
                <a:latin typeface="Montreal"/>
                <a:cs typeface="Arial" pitchFamily="34" charset="0"/>
              </a:rPr>
              <a:t>Chief Technical Adviser</a:t>
            </a:r>
          </a:p>
          <a:p>
            <a:r>
              <a:rPr lang="en-GB" altLang="ko-KR" dirty="0">
                <a:solidFill>
                  <a:srgbClr val="92D050"/>
                </a:solidFill>
                <a:latin typeface="Montreal"/>
                <a:cs typeface="Arial" pitchFamily="34" charset="0"/>
              </a:rPr>
              <a:t>LUX DEV</a:t>
            </a:r>
          </a:p>
        </p:txBody>
      </p:sp>
      <p:sp>
        <p:nvSpPr>
          <p:cNvPr id="4" name="TextBox 3"/>
          <p:cNvSpPr txBox="1"/>
          <p:nvPr/>
        </p:nvSpPr>
        <p:spPr>
          <a:xfrm>
            <a:off x="4427984" y="448131"/>
            <a:ext cx="4464496" cy="1754326"/>
          </a:xfrm>
          <a:prstGeom prst="rect">
            <a:avLst/>
          </a:prstGeom>
          <a:noFill/>
        </p:spPr>
        <p:txBody>
          <a:bodyPr wrap="square" rtlCol="0">
            <a:spAutoFit/>
          </a:bodyPr>
          <a:lstStyle/>
          <a:p>
            <a:r>
              <a:rPr lang="en-US" b="1" dirty="0">
                <a:solidFill>
                  <a:schemeClr val="bg1">
                    <a:lumMod val="50000"/>
                  </a:schemeClr>
                </a:solidFill>
                <a:latin typeface="Montreal"/>
                <a:cs typeface="Arial" pitchFamily="34" charset="0"/>
              </a:rPr>
              <a:t>Si </a:t>
            </a:r>
            <a:r>
              <a:rPr lang="en-US" b="1" dirty="0" err="1">
                <a:solidFill>
                  <a:schemeClr val="bg1">
                    <a:lumMod val="50000"/>
                  </a:schemeClr>
                </a:solidFill>
                <a:latin typeface="Montreal"/>
                <a:cs typeface="Arial" pitchFamily="34" charset="0"/>
              </a:rPr>
              <a:t>mundet</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projekti</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juaj</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të</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mbështesë</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zhvillimin</a:t>
            </a:r>
            <a:r>
              <a:rPr lang="en-US" b="1" dirty="0">
                <a:solidFill>
                  <a:schemeClr val="bg1">
                    <a:lumMod val="50000"/>
                  </a:schemeClr>
                </a:solidFill>
                <a:latin typeface="Montreal"/>
                <a:cs typeface="Arial" pitchFamily="34" charset="0"/>
              </a:rPr>
              <a:t> e </a:t>
            </a:r>
            <a:r>
              <a:rPr lang="en-GB" b="1" dirty="0" err="1">
                <a:solidFill>
                  <a:schemeClr val="bg1">
                    <a:lumMod val="50000"/>
                  </a:schemeClr>
                </a:solidFill>
                <a:latin typeface="Montreal"/>
                <a:cs typeface="Arial" pitchFamily="34" charset="0"/>
              </a:rPr>
              <a:t>aftësive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dhe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kompetencave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digjitale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dhe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për</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të</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nxënit</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digjital</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dhe</a:t>
            </a:r>
            <a:r>
              <a:rPr lang="en-GB" b="1" dirty="0">
                <a:solidFill>
                  <a:schemeClr val="bg1">
                    <a:lumMod val="50000"/>
                  </a:schemeClr>
                </a:solidFill>
                <a:latin typeface="Montreal"/>
                <a:cs typeface="Arial" pitchFamily="34" charset="0"/>
              </a:rPr>
              <a:t> online </a:t>
            </a:r>
            <a:r>
              <a:rPr lang="en-GB" b="1" dirty="0" err="1">
                <a:solidFill>
                  <a:schemeClr val="bg1">
                    <a:lumMod val="50000"/>
                  </a:schemeClr>
                </a:solidFill>
                <a:latin typeface="Montreal"/>
                <a:cs typeface="Arial" pitchFamily="34" charset="0"/>
              </a:rPr>
              <a:t>në</a:t>
            </a:r>
            <a:r>
              <a:rPr lang="en-GB" b="1" dirty="0">
                <a:solidFill>
                  <a:schemeClr val="bg1">
                    <a:lumMod val="50000"/>
                  </a:schemeClr>
                </a:solidFill>
                <a:latin typeface="Montreal"/>
                <a:cs typeface="Arial" pitchFamily="34" charset="0"/>
              </a:rPr>
              <a:t> AAP </a:t>
            </a:r>
            <a:r>
              <a:rPr lang="en-GB" b="1" dirty="0" err="1">
                <a:solidFill>
                  <a:schemeClr val="bg1">
                    <a:lumMod val="50000"/>
                  </a:schemeClr>
                </a:solidFill>
                <a:latin typeface="Montreal"/>
                <a:cs typeface="Arial" pitchFamily="34" charset="0"/>
              </a:rPr>
              <a:t>në</a:t>
            </a:r>
            <a:r>
              <a:rPr lang="en-GB" b="1" dirty="0">
                <a:solidFill>
                  <a:schemeClr val="bg1">
                    <a:lumMod val="50000"/>
                  </a:schemeClr>
                </a:solidFill>
                <a:latin typeface="Montreal"/>
                <a:cs typeface="Arial" pitchFamily="34" charset="0"/>
              </a:rPr>
              <a:t> </a:t>
            </a:r>
            <a:r>
              <a:rPr lang="en-GB" b="1" dirty="0" err="1" smtClean="0">
                <a:solidFill>
                  <a:schemeClr val="bg1">
                    <a:lumMod val="50000"/>
                  </a:schemeClr>
                </a:solidFill>
                <a:latin typeface="Montreal"/>
                <a:cs typeface="Arial" pitchFamily="34" charset="0"/>
              </a:rPr>
              <a:t>Kosovë</a:t>
            </a:r>
            <a:r>
              <a:rPr lang="en-GB" b="1" dirty="0" smtClean="0">
                <a:solidFill>
                  <a:schemeClr val="bg1">
                    <a:lumMod val="50000"/>
                  </a:schemeClr>
                </a:solidFill>
                <a:latin typeface="Montreal"/>
                <a:cs typeface="Arial" pitchFamily="34" charset="0"/>
              </a:rPr>
              <a:t>*</a:t>
            </a:r>
            <a:r>
              <a:rPr lang="en-US" b="1" dirty="0" smtClean="0">
                <a:solidFill>
                  <a:schemeClr val="bg1">
                    <a:lumMod val="50000"/>
                  </a:schemeClr>
                </a:solidFill>
                <a:latin typeface="Montreal"/>
                <a:cs typeface="Arial" pitchFamily="34" charset="0"/>
              </a:rPr>
              <a:t>?</a:t>
            </a:r>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r>
              <a:rPr lang="en-US" b="1" dirty="0">
                <a:solidFill>
                  <a:srgbClr val="92D050"/>
                </a:solidFill>
                <a:latin typeface="Montreal"/>
                <a:cs typeface="Arial" pitchFamily="34" charset="0"/>
              </a:rPr>
              <a:t> </a:t>
            </a:r>
            <a:endParaRPr lang="en-US" b="1" dirty="0">
              <a:solidFill>
                <a:schemeClr val="bg1">
                  <a:lumMod val="50000"/>
                </a:schemeClr>
              </a:solidFill>
              <a:latin typeface="Montreal"/>
              <a:cs typeface="Arial" pitchFamily="34" charset="0"/>
            </a:endParaRPr>
          </a:p>
        </p:txBody>
      </p:sp>
      <p:sp>
        <p:nvSpPr>
          <p:cNvPr id="5" name="Picture Placeholder 4"/>
          <p:cNvSpPr>
            <a:spLocks noGrp="1"/>
          </p:cNvSpPr>
          <p:nvPr>
            <p:ph type="pic" sz="quarter" idx="10"/>
          </p:nvPr>
        </p:nvSpPr>
        <p:spPr>
          <a:xfrm>
            <a:off x="0" y="0"/>
            <a:ext cx="4427984" cy="4769158"/>
          </a:xfrm>
          <a:blipFill dpi="0" rotWithShape="1">
            <a:blip r:embed="rId3"/>
            <a:srcRect/>
            <a:stretch>
              <a:fillRect/>
            </a:stretch>
          </a:blipFill>
        </p:spPr>
      </p:sp>
      <p:sp>
        <p:nvSpPr>
          <p:cNvPr id="89" name="TextBox 88">
            <a:extLst>
              <a:ext uri="{FF2B5EF4-FFF2-40B4-BE49-F238E27FC236}">
                <a16:creationId xmlns:a16="http://schemas.microsoft.com/office/drawing/2014/main" id="{EE93515D-D424-40C0-9CEC-61A4736B9A83}"/>
              </a:ext>
            </a:extLst>
          </p:cNvPr>
          <p:cNvSpPr txBox="1"/>
          <p:nvPr/>
        </p:nvSpPr>
        <p:spPr>
          <a:xfrm>
            <a:off x="4355976" y="3075806"/>
            <a:ext cx="2676330" cy="553998"/>
          </a:xfrm>
          <a:prstGeom prst="rect">
            <a:avLst/>
          </a:prstGeom>
          <a:noFill/>
        </p:spPr>
        <p:txBody>
          <a:bodyPr wrap="square" rtlCol="0" anchor="ctr">
            <a:spAutoFit/>
          </a:bodyPr>
          <a:lstStyle/>
          <a:p>
            <a:r>
              <a:rPr lang="en-GB" altLang="ko-KR" sz="3000" b="1" dirty="0" err="1">
                <a:solidFill>
                  <a:srgbClr val="92D050"/>
                </a:solidFill>
                <a:latin typeface="MontrealTS-Bold" panose="02000503020000020003" pitchFamily="50" charset="0"/>
                <a:cs typeface="Arial" pitchFamily="34" charset="0"/>
              </a:rPr>
              <a:t>Pyetje</a:t>
            </a:r>
            <a:r>
              <a:rPr lang="en-GB" altLang="ko-KR" sz="3000" b="1" dirty="0">
                <a:solidFill>
                  <a:srgbClr val="92D050"/>
                </a:solidFill>
                <a:latin typeface="MontrealTS-Bold" panose="02000503020000020003" pitchFamily="50" charset="0"/>
                <a:cs typeface="Arial" pitchFamily="34" charset="0"/>
              </a:rPr>
              <a:t> </a:t>
            </a:r>
            <a:r>
              <a:rPr lang="en-GB" altLang="ko-KR" sz="3000" b="1" dirty="0" err="1">
                <a:solidFill>
                  <a:srgbClr val="92D050"/>
                </a:solidFill>
                <a:latin typeface="MontrealTS-Bold" panose="02000503020000020003" pitchFamily="50" charset="0"/>
                <a:cs typeface="Arial" pitchFamily="34" charset="0"/>
              </a:rPr>
              <a:t>për</a:t>
            </a:r>
            <a:endParaRPr lang="ko-KR" altLang="en-US" sz="30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462784" y="3985757"/>
            <a:ext cx="2692659" cy="646331"/>
          </a:xfrm>
          <a:prstGeom prst="rect">
            <a:avLst/>
          </a:prstGeom>
          <a:solidFill>
            <a:schemeClr val="bg1"/>
          </a:solidFill>
        </p:spPr>
        <p:txBody>
          <a:bodyPr wrap="square" rtlCol="0">
            <a:spAutoFit/>
          </a:bodyPr>
          <a:lstStyle/>
          <a:p>
            <a:r>
              <a:rPr lang="en-US" b="1" dirty="0">
                <a:solidFill>
                  <a:schemeClr val="bg1">
                    <a:lumMod val="50000"/>
                  </a:schemeClr>
                </a:solidFill>
                <a:latin typeface="Montreal"/>
                <a:cs typeface="Arial" pitchFamily="34" charset="0"/>
              </a:rPr>
              <a:t>Chief Technical Adviser LUX DEV</a:t>
            </a:r>
          </a:p>
        </p:txBody>
      </p:sp>
    </p:spTree>
    <p:extLst>
      <p:ext uri="{BB962C8B-B14F-4D97-AF65-F5344CB8AC3E}">
        <p14:creationId xmlns:p14="http://schemas.microsoft.com/office/powerpoint/2010/main" val="1983350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4" name="TextBox 3"/>
          <p:cNvSpPr txBox="1"/>
          <p:nvPr/>
        </p:nvSpPr>
        <p:spPr>
          <a:xfrm>
            <a:off x="4694008" y="267494"/>
            <a:ext cx="4464496" cy="1754326"/>
          </a:xfrm>
          <a:prstGeom prst="rect">
            <a:avLst/>
          </a:prstGeom>
          <a:noFill/>
        </p:spPr>
        <p:txBody>
          <a:bodyPr wrap="square" rtlCol="0">
            <a:spAutoFit/>
          </a:bodyPr>
          <a:lstStyle/>
          <a:p>
            <a:r>
              <a:rPr lang="en-US" b="1" dirty="0">
                <a:solidFill>
                  <a:schemeClr val="bg1">
                    <a:lumMod val="50000"/>
                  </a:schemeClr>
                </a:solidFill>
                <a:latin typeface="Montreal"/>
                <a:cs typeface="Arial" pitchFamily="34" charset="0"/>
              </a:rPr>
              <a:t>Si </a:t>
            </a:r>
            <a:r>
              <a:rPr lang="en-US" b="1" dirty="0" err="1">
                <a:solidFill>
                  <a:schemeClr val="bg1">
                    <a:lumMod val="50000"/>
                  </a:schemeClr>
                </a:solidFill>
                <a:latin typeface="Montreal"/>
                <a:cs typeface="Arial" pitchFamily="34" charset="0"/>
              </a:rPr>
              <a:t>mundet</a:t>
            </a:r>
            <a:r>
              <a:rPr lang="en-US" b="1" dirty="0">
                <a:solidFill>
                  <a:schemeClr val="bg1">
                    <a:lumMod val="50000"/>
                  </a:schemeClr>
                </a:solidFill>
                <a:latin typeface="Montreal"/>
                <a:cs typeface="Arial" pitchFamily="34" charset="0"/>
              </a:rPr>
              <a:t> ETF </a:t>
            </a:r>
            <a:r>
              <a:rPr lang="en-US" b="1" dirty="0" err="1">
                <a:solidFill>
                  <a:schemeClr val="bg1">
                    <a:lumMod val="50000"/>
                  </a:schemeClr>
                </a:solidFill>
                <a:latin typeface="Montreal"/>
                <a:cs typeface="Arial" pitchFamily="34" charset="0"/>
              </a:rPr>
              <a:t>të</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mbështesë</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zhvillimin</a:t>
            </a:r>
            <a:r>
              <a:rPr lang="en-US" b="1" dirty="0">
                <a:solidFill>
                  <a:schemeClr val="bg1">
                    <a:lumMod val="50000"/>
                  </a:schemeClr>
                </a:solidFill>
                <a:latin typeface="Montreal"/>
                <a:cs typeface="Arial" pitchFamily="34" charset="0"/>
              </a:rPr>
              <a:t> e </a:t>
            </a:r>
            <a:r>
              <a:rPr lang="en-GB" b="1" dirty="0" err="1">
                <a:solidFill>
                  <a:schemeClr val="bg1">
                    <a:lumMod val="50000"/>
                  </a:schemeClr>
                </a:solidFill>
                <a:latin typeface="Montreal"/>
                <a:cs typeface="Arial" pitchFamily="34" charset="0"/>
              </a:rPr>
              <a:t>aftësive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dhe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kompetencave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digjitale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dhe</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për</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të</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nxënit</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digjital</a:t>
            </a:r>
            <a:r>
              <a:rPr lang="en-GB" b="1" dirty="0">
                <a:solidFill>
                  <a:schemeClr val="bg1">
                    <a:lumMod val="50000"/>
                  </a:schemeClr>
                </a:solidFill>
                <a:latin typeface="Montreal"/>
                <a:cs typeface="Arial" pitchFamily="34" charset="0"/>
              </a:rPr>
              <a:t> </a:t>
            </a:r>
            <a:r>
              <a:rPr lang="en-GB" b="1" dirty="0" err="1">
                <a:solidFill>
                  <a:schemeClr val="bg1">
                    <a:lumMod val="50000"/>
                  </a:schemeClr>
                </a:solidFill>
                <a:latin typeface="Montreal"/>
                <a:cs typeface="Arial" pitchFamily="34" charset="0"/>
              </a:rPr>
              <a:t>dhe</a:t>
            </a:r>
            <a:r>
              <a:rPr lang="en-GB" b="1" dirty="0">
                <a:solidFill>
                  <a:schemeClr val="bg1">
                    <a:lumMod val="50000"/>
                  </a:schemeClr>
                </a:solidFill>
                <a:latin typeface="Montreal"/>
                <a:cs typeface="Arial" pitchFamily="34" charset="0"/>
              </a:rPr>
              <a:t> online </a:t>
            </a:r>
            <a:r>
              <a:rPr lang="en-GB" b="1" dirty="0" err="1">
                <a:solidFill>
                  <a:schemeClr val="bg1">
                    <a:lumMod val="50000"/>
                  </a:schemeClr>
                </a:solidFill>
                <a:latin typeface="Montreal"/>
                <a:cs typeface="Arial" pitchFamily="34" charset="0"/>
              </a:rPr>
              <a:t>në</a:t>
            </a:r>
            <a:r>
              <a:rPr lang="en-GB" b="1" dirty="0">
                <a:solidFill>
                  <a:schemeClr val="bg1">
                    <a:lumMod val="50000"/>
                  </a:schemeClr>
                </a:solidFill>
                <a:latin typeface="Montreal"/>
                <a:cs typeface="Arial" pitchFamily="34" charset="0"/>
              </a:rPr>
              <a:t> AAP </a:t>
            </a:r>
            <a:r>
              <a:rPr lang="en-GB" b="1" dirty="0" err="1">
                <a:solidFill>
                  <a:schemeClr val="bg1">
                    <a:lumMod val="50000"/>
                  </a:schemeClr>
                </a:solidFill>
                <a:latin typeface="Montreal"/>
                <a:cs typeface="Arial" pitchFamily="34" charset="0"/>
              </a:rPr>
              <a:t>në</a:t>
            </a:r>
            <a:r>
              <a:rPr lang="en-GB" b="1" dirty="0">
                <a:solidFill>
                  <a:schemeClr val="bg1">
                    <a:lumMod val="50000"/>
                  </a:schemeClr>
                </a:solidFill>
                <a:latin typeface="Montreal"/>
                <a:cs typeface="Arial" pitchFamily="34" charset="0"/>
              </a:rPr>
              <a:t> </a:t>
            </a:r>
            <a:r>
              <a:rPr lang="en-GB" b="1" dirty="0" err="1" smtClean="0">
                <a:solidFill>
                  <a:schemeClr val="bg1">
                    <a:lumMod val="50000"/>
                  </a:schemeClr>
                </a:solidFill>
                <a:latin typeface="Montreal"/>
                <a:cs typeface="Arial" pitchFamily="34" charset="0"/>
              </a:rPr>
              <a:t>Kosovë</a:t>
            </a:r>
            <a:r>
              <a:rPr lang="en-GB" b="1" dirty="0" smtClean="0">
                <a:solidFill>
                  <a:schemeClr val="bg1">
                    <a:lumMod val="50000"/>
                  </a:schemeClr>
                </a:solidFill>
                <a:latin typeface="Montreal"/>
                <a:cs typeface="Arial" pitchFamily="34" charset="0"/>
              </a:rPr>
              <a:t>*</a:t>
            </a:r>
            <a:r>
              <a:rPr lang="en-US" b="1" dirty="0" smtClean="0">
                <a:solidFill>
                  <a:schemeClr val="bg1">
                    <a:lumMod val="50000"/>
                  </a:schemeClr>
                </a:solidFill>
                <a:latin typeface="Montreal"/>
                <a:cs typeface="Arial" pitchFamily="34" charset="0"/>
              </a:rPr>
              <a:t>?</a:t>
            </a:r>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r>
              <a:rPr lang="en-US" b="1" dirty="0">
                <a:solidFill>
                  <a:schemeClr val="bg1">
                    <a:lumMod val="50000"/>
                  </a:schemeClr>
                </a:solidFill>
                <a:latin typeface="Montreal"/>
                <a:cs typeface="Arial" pitchFamily="34" charset="0"/>
              </a:rPr>
              <a:t> </a:t>
            </a:r>
          </a:p>
        </p:txBody>
      </p:sp>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 y="0"/>
            <a:ext cx="4731989" cy="4731989"/>
          </a:xfrm>
          <a:blipFill dpi="0" rotWithShape="1">
            <a:blip r:embed="rId4"/>
            <a:srcRect/>
            <a:stretch>
              <a:fillRect/>
            </a:stretch>
          </a:blipFill>
        </p:spPr>
      </p:pic>
      <p:sp>
        <p:nvSpPr>
          <p:cNvPr id="89" name="TextBox 88">
            <a:extLst>
              <a:ext uri="{FF2B5EF4-FFF2-40B4-BE49-F238E27FC236}">
                <a16:creationId xmlns:a16="http://schemas.microsoft.com/office/drawing/2014/main" id="{EE93515D-D424-40C0-9CEC-61A4736B9A83}"/>
              </a:ext>
            </a:extLst>
          </p:cNvPr>
          <p:cNvSpPr txBox="1"/>
          <p:nvPr/>
        </p:nvSpPr>
        <p:spPr>
          <a:xfrm>
            <a:off x="4644008" y="3075806"/>
            <a:ext cx="2676330" cy="553998"/>
          </a:xfrm>
          <a:prstGeom prst="rect">
            <a:avLst/>
          </a:prstGeom>
          <a:noFill/>
        </p:spPr>
        <p:txBody>
          <a:bodyPr wrap="square" rtlCol="0" anchor="ctr">
            <a:spAutoFit/>
          </a:bodyPr>
          <a:lstStyle/>
          <a:p>
            <a:r>
              <a:rPr lang="en-GB" altLang="ko-KR" sz="3000" b="1" dirty="0" err="1">
                <a:solidFill>
                  <a:srgbClr val="92D050"/>
                </a:solidFill>
                <a:latin typeface="MontrealTS-Bold" panose="02000503020000020003" pitchFamily="50" charset="0"/>
                <a:cs typeface="Arial" pitchFamily="34" charset="0"/>
              </a:rPr>
              <a:t>Pyetje</a:t>
            </a:r>
            <a:r>
              <a:rPr lang="en-GB" altLang="ko-KR" sz="3000" b="1" dirty="0">
                <a:solidFill>
                  <a:srgbClr val="92D050"/>
                </a:solidFill>
                <a:latin typeface="MontrealTS-Bold" panose="02000503020000020003" pitchFamily="50" charset="0"/>
                <a:cs typeface="Arial" pitchFamily="34" charset="0"/>
              </a:rPr>
              <a:t> </a:t>
            </a:r>
            <a:r>
              <a:rPr lang="en-GB" altLang="ko-KR" sz="3000" b="1" dirty="0" err="1">
                <a:solidFill>
                  <a:srgbClr val="92D050"/>
                </a:solidFill>
                <a:latin typeface="MontrealTS-Bold" panose="02000503020000020003" pitchFamily="50" charset="0"/>
                <a:cs typeface="Arial" pitchFamily="34" charset="0"/>
              </a:rPr>
              <a:t>për</a:t>
            </a:r>
            <a:endParaRPr lang="ko-KR" altLang="en-US" sz="30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644008" y="3629804"/>
            <a:ext cx="2692659" cy="1200329"/>
          </a:xfrm>
          <a:prstGeom prst="rect">
            <a:avLst/>
          </a:prstGeom>
          <a:solidFill>
            <a:schemeClr val="bg1"/>
          </a:solidFill>
        </p:spPr>
        <p:txBody>
          <a:bodyPr wrap="square" rtlCol="0">
            <a:spAutoFit/>
          </a:bodyPr>
          <a:lstStyle/>
          <a:p>
            <a:r>
              <a:rPr lang="en-US" altLang="ko-KR" dirty="0">
                <a:solidFill>
                  <a:srgbClr val="92D050"/>
                </a:solidFill>
                <a:latin typeface="Montreal"/>
                <a:cs typeface="Arial" pitchFamily="34" charset="0"/>
              </a:rPr>
              <a:t>Mariavittoria Garlappi</a:t>
            </a:r>
          </a:p>
          <a:p>
            <a:r>
              <a:rPr lang="en-US" altLang="ko-KR" dirty="0">
                <a:solidFill>
                  <a:srgbClr val="92D050"/>
                </a:solidFill>
                <a:latin typeface="Montreal"/>
                <a:cs typeface="Arial" pitchFamily="34" charset="0"/>
              </a:rPr>
              <a:t>ETF Country </a:t>
            </a:r>
            <a:r>
              <a:rPr lang="en-US" altLang="ko-KR" dirty="0">
                <a:solidFill>
                  <a:schemeClr val="bg1">
                    <a:lumMod val="50000"/>
                  </a:schemeClr>
                </a:solidFill>
                <a:latin typeface="Montreal"/>
                <a:cs typeface="Arial" pitchFamily="34" charset="0"/>
              </a:rPr>
              <a:t>Coordinator Israel and </a:t>
            </a:r>
            <a:r>
              <a:rPr lang="en-US" altLang="ko-KR" dirty="0" smtClean="0">
                <a:solidFill>
                  <a:schemeClr val="bg1">
                    <a:lumMod val="50000"/>
                  </a:schemeClr>
                </a:solidFill>
                <a:latin typeface="Montreal"/>
                <a:cs typeface="Arial" pitchFamily="34" charset="0"/>
              </a:rPr>
              <a:t>Kosovo*</a:t>
            </a:r>
            <a:endParaRPr lang="ko-KR" altLang="en-US" dirty="0">
              <a:solidFill>
                <a:schemeClr val="bg1">
                  <a:lumMod val="50000"/>
                </a:schemeClr>
              </a:solidFill>
              <a:latin typeface="Montreal"/>
              <a:cs typeface="Arial" pitchFamily="34" charset="0"/>
            </a:endParaRPr>
          </a:p>
        </p:txBody>
      </p:sp>
    </p:spTree>
    <p:extLst>
      <p:ext uri="{BB962C8B-B14F-4D97-AF65-F5344CB8AC3E}">
        <p14:creationId xmlns:p14="http://schemas.microsoft.com/office/powerpoint/2010/main" val="2072637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9DA888-A54C-4CEC-ADFB-18E999721EDA}"/>
              </a:ext>
            </a:extLst>
          </p:cNvPr>
          <p:cNvPicPr>
            <a:picLocks noChangeAspect="1"/>
          </p:cNvPicPr>
          <p:nvPr/>
        </p:nvPicPr>
        <p:blipFill rotWithShape="1">
          <a:blip r:embed="rId4"/>
          <a:srcRect r="40550" b="66800"/>
          <a:stretch/>
        </p:blipFill>
        <p:spPr>
          <a:xfrm>
            <a:off x="0" y="-7156"/>
            <a:ext cx="5436096" cy="1707654"/>
          </a:xfrm>
          <a:prstGeom prst="rect">
            <a:avLst/>
          </a:prstGeom>
        </p:spPr>
      </p:pic>
      <p:pic>
        <p:nvPicPr>
          <p:cNvPr id="8" name="Picture 7">
            <a:extLst>
              <a:ext uri="{FF2B5EF4-FFF2-40B4-BE49-F238E27FC236}">
                <a16:creationId xmlns:a16="http://schemas.microsoft.com/office/drawing/2014/main" id="{AC72521E-7B16-4398-B8DE-D0866398A84B}"/>
              </a:ext>
            </a:extLst>
          </p:cNvPr>
          <p:cNvPicPr>
            <a:picLocks noChangeAspect="1"/>
          </p:cNvPicPr>
          <p:nvPr/>
        </p:nvPicPr>
        <p:blipFill rotWithShape="1">
          <a:blip r:embed="rId4"/>
          <a:srcRect l="11806" t="33199" r="62083" b="1"/>
          <a:stretch/>
        </p:blipFill>
        <p:spPr>
          <a:xfrm>
            <a:off x="1088572" y="1700498"/>
            <a:ext cx="2387600" cy="3435846"/>
          </a:xfrm>
          <a:prstGeom prst="rect">
            <a:avLst/>
          </a:prstGeom>
        </p:spPr>
      </p:pic>
      <p:pic>
        <p:nvPicPr>
          <p:cNvPr id="9" name="Picture 8">
            <a:extLst>
              <a:ext uri="{FF2B5EF4-FFF2-40B4-BE49-F238E27FC236}">
                <a16:creationId xmlns:a16="http://schemas.microsoft.com/office/drawing/2014/main" id="{7BF92010-0018-4EA5-96AC-2DAF88FBF087}"/>
              </a:ext>
            </a:extLst>
          </p:cNvPr>
          <p:cNvPicPr>
            <a:picLocks noChangeAspect="1"/>
          </p:cNvPicPr>
          <p:nvPr/>
        </p:nvPicPr>
        <p:blipFill rotWithShape="1">
          <a:blip r:embed="rId4"/>
          <a:srcRect l="63388" t="21999" r="-1" b="54201"/>
          <a:stretch/>
        </p:blipFill>
        <p:spPr>
          <a:xfrm>
            <a:off x="5796136" y="1131591"/>
            <a:ext cx="3347864" cy="1224136"/>
          </a:xfrm>
          <a:prstGeom prst="rect">
            <a:avLst/>
          </a:prstGeom>
        </p:spPr>
      </p:pic>
      <p:pic>
        <p:nvPicPr>
          <p:cNvPr id="11" name="Picture 10">
            <a:extLst>
              <a:ext uri="{FF2B5EF4-FFF2-40B4-BE49-F238E27FC236}">
                <a16:creationId xmlns:a16="http://schemas.microsoft.com/office/drawing/2014/main" id="{75850FB9-9FB1-4D2C-932E-73BF6D4D55E1}"/>
              </a:ext>
            </a:extLst>
          </p:cNvPr>
          <p:cNvPicPr>
            <a:picLocks noChangeAspect="1"/>
          </p:cNvPicPr>
          <p:nvPr/>
        </p:nvPicPr>
        <p:blipFill rotWithShape="1">
          <a:blip r:embed="rId4"/>
          <a:srcRect l="65750" t="49999" r="11142" b="1"/>
          <a:stretch/>
        </p:blipFill>
        <p:spPr>
          <a:xfrm>
            <a:off x="5988032" y="2571750"/>
            <a:ext cx="2113012" cy="2571750"/>
          </a:xfrm>
          <a:prstGeom prst="rect">
            <a:avLst/>
          </a:prstGeom>
        </p:spPr>
      </p:pic>
      <p:pic>
        <p:nvPicPr>
          <p:cNvPr id="15" name="Picture 14">
            <a:extLst>
              <a:ext uri="{FF2B5EF4-FFF2-40B4-BE49-F238E27FC236}">
                <a16:creationId xmlns:a16="http://schemas.microsoft.com/office/drawing/2014/main" id="{F858D0EE-58EE-4D2E-BF2D-06752B500B1C}"/>
              </a:ext>
            </a:extLst>
          </p:cNvPr>
          <p:cNvPicPr>
            <a:picLocks noChangeAspect="1"/>
          </p:cNvPicPr>
          <p:nvPr/>
        </p:nvPicPr>
        <p:blipFill rotWithShape="1">
          <a:blip r:embed="rId5"/>
          <a:srcRect l="40550" t="12200" r="54725" b="69600"/>
          <a:stretch/>
        </p:blipFill>
        <p:spPr>
          <a:xfrm>
            <a:off x="3707904" y="627535"/>
            <a:ext cx="432048" cy="936104"/>
          </a:xfrm>
          <a:prstGeom prst="rect">
            <a:avLst/>
          </a:prstGeom>
        </p:spPr>
      </p:pic>
      <p:pic>
        <p:nvPicPr>
          <p:cNvPr id="17" name="Picture 16">
            <a:extLst>
              <a:ext uri="{FF2B5EF4-FFF2-40B4-BE49-F238E27FC236}">
                <a16:creationId xmlns:a16="http://schemas.microsoft.com/office/drawing/2014/main" id="{1E4E74AA-7846-4C83-8A5E-9D9A778839C6}"/>
              </a:ext>
            </a:extLst>
          </p:cNvPr>
          <p:cNvPicPr>
            <a:picLocks noChangeAspect="1"/>
          </p:cNvPicPr>
          <p:nvPr/>
        </p:nvPicPr>
        <p:blipFill rotWithShape="1">
          <a:blip r:embed="rId5"/>
          <a:srcRect l="5113" t="48600" r="61985" b="42434"/>
          <a:stretch/>
        </p:blipFill>
        <p:spPr>
          <a:xfrm>
            <a:off x="467545" y="2499742"/>
            <a:ext cx="3008627" cy="461172"/>
          </a:xfrm>
          <a:prstGeom prst="rect">
            <a:avLst/>
          </a:prstGeom>
        </p:spPr>
      </p:pic>
      <p:pic>
        <p:nvPicPr>
          <p:cNvPr id="22" name="Picture 21">
            <a:extLst>
              <a:ext uri="{FF2B5EF4-FFF2-40B4-BE49-F238E27FC236}">
                <a16:creationId xmlns:a16="http://schemas.microsoft.com/office/drawing/2014/main" id="{2A86E35B-955A-4250-84CB-AF7EF017BE09}"/>
              </a:ext>
            </a:extLst>
          </p:cNvPr>
          <p:cNvPicPr>
            <a:picLocks noChangeAspect="1"/>
          </p:cNvPicPr>
          <p:nvPr/>
        </p:nvPicPr>
        <p:blipFill rotWithShape="1">
          <a:blip r:embed="rId6"/>
          <a:srcRect l="41854" t="66800" r="29525"/>
          <a:stretch/>
        </p:blipFill>
        <p:spPr>
          <a:xfrm>
            <a:off x="3827140" y="3435846"/>
            <a:ext cx="2617068" cy="1707654"/>
          </a:xfrm>
          <a:prstGeom prst="rect">
            <a:avLst/>
          </a:prstGeom>
        </p:spPr>
      </p:pic>
      <p:pic>
        <p:nvPicPr>
          <p:cNvPr id="10" name="Picture 9">
            <a:extLst>
              <a:ext uri="{FF2B5EF4-FFF2-40B4-BE49-F238E27FC236}">
                <a16:creationId xmlns:a16="http://schemas.microsoft.com/office/drawing/2014/main" id="{86CAE6DB-689E-4DBD-9C75-375962F42FF9}"/>
              </a:ext>
            </a:extLst>
          </p:cNvPr>
          <p:cNvPicPr>
            <a:picLocks noChangeAspect="1"/>
          </p:cNvPicPr>
          <p:nvPr/>
        </p:nvPicPr>
        <p:blipFill rotWithShape="1">
          <a:blip r:embed="rId4"/>
          <a:srcRect l="57875" t="62599" r="36612" b="1"/>
          <a:stretch/>
        </p:blipFill>
        <p:spPr>
          <a:xfrm>
            <a:off x="5292081" y="3219822"/>
            <a:ext cx="504056" cy="1923678"/>
          </a:xfrm>
          <a:prstGeom prst="rect">
            <a:avLst/>
          </a:prstGeom>
        </p:spPr>
      </p:pic>
      <p:sp>
        <p:nvSpPr>
          <p:cNvPr id="2" name="Rectangle 1">
            <a:extLst>
              <a:ext uri="{FF2B5EF4-FFF2-40B4-BE49-F238E27FC236}">
                <a16:creationId xmlns:a16="http://schemas.microsoft.com/office/drawing/2014/main" id="{A8344A69-A14B-4545-9590-3B5BFC2B0911}"/>
              </a:ext>
            </a:extLst>
          </p:cNvPr>
          <p:cNvSpPr/>
          <p:nvPr/>
        </p:nvSpPr>
        <p:spPr>
          <a:xfrm>
            <a:off x="-9525" y="319757"/>
            <a:ext cx="2880212" cy="600164"/>
          </a:xfrm>
          <a:prstGeom prst="rect">
            <a:avLst/>
          </a:prstGeom>
        </p:spPr>
        <p:txBody>
          <a:bodyPr wrap="none">
            <a:spAutoFit/>
          </a:bodyPr>
          <a:lstStyle/>
          <a:p>
            <a:r>
              <a:rPr lang="en-GB" dirty="0" err="1">
                <a:solidFill>
                  <a:srgbClr val="92D050"/>
                </a:solidFill>
                <a:latin typeface="MontrealTS-Bold" panose="02000503020000020003" pitchFamily="50" charset="0"/>
                <a:cs typeface="Arial" pitchFamily="34" charset="0"/>
              </a:rPr>
              <a:t>Transformim</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digjital</a:t>
            </a:r>
            <a:endParaRPr lang="en-GB" dirty="0">
              <a:solidFill>
                <a:srgbClr val="92D050"/>
              </a:solidFill>
              <a:latin typeface="MontrealTS-Bold" panose="02000503020000020003" pitchFamily="50" charset="0"/>
              <a:cs typeface="Arial" pitchFamily="34" charset="0"/>
            </a:endParaRPr>
          </a:p>
          <a:p>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aftësi</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dhe</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kompetenca</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digjitale</a:t>
            </a:r>
            <a:r>
              <a:rPr lang="en-GB" sz="1500" dirty="0">
                <a:solidFill>
                  <a:srgbClr val="92D050"/>
                </a:solidFill>
                <a:latin typeface="MontrealTS-Light" panose="02000603020000020003" pitchFamily="50" charset="0"/>
                <a:cs typeface="Arial" pitchFamily="34" charset="0"/>
              </a:rPr>
              <a:t>)</a:t>
            </a:r>
          </a:p>
        </p:txBody>
      </p:sp>
      <p:sp>
        <p:nvSpPr>
          <p:cNvPr id="14" name="Rectangle 13">
            <a:extLst>
              <a:ext uri="{FF2B5EF4-FFF2-40B4-BE49-F238E27FC236}">
                <a16:creationId xmlns:a16="http://schemas.microsoft.com/office/drawing/2014/main" id="{318F1506-EA3B-4135-A6AD-64FAF7C568BF}"/>
              </a:ext>
            </a:extLst>
          </p:cNvPr>
          <p:cNvSpPr/>
          <p:nvPr/>
        </p:nvSpPr>
        <p:spPr>
          <a:xfrm>
            <a:off x="334785" y="1782806"/>
            <a:ext cx="2492477" cy="600164"/>
          </a:xfrm>
          <a:prstGeom prst="rect">
            <a:avLst/>
          </a:prstGeom>
        </p:spPr>
        <p:txBody>
          <a:bodyPr wrap="none">
            <a:spAutoFit/>
          </a:bodyPr>
          <a:lstStyle/>
          <a:p>
            <a:r>
              <a:rPr lang="en-GB" dirty="0" err="1">
                <a:solidFill>
                  <a:srgbClr val="92D050"/>
                </a:solidFill>
                <a:latin typeface="MontrealTS-Bold" panose="02000503020000020003" pitchFamily="50" charset="0"/>
                <a:cs typeface="Arial" pitchFamily="34" charset="0"/>
              </a:rPr>
              <a:t>Njerëzit</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jetojnë</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më</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gjatë</a:t>
            </a:r>
            <a:endParaRPr lang="en-GB" dirty="0">
              <a:solidFill>
                <a:srgbClr val="92D050"/>
              </a:solidFill>
              <a:latin typeface="MontrealTS-Bold" panose="02000503020000020003" pitchFamily="50" charset="0"/>
              <a:cs typeface="Arial" pitchFamily="34" charset="0"/>
            </a:endParaRPr>
          </a:p>
          <a:p>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mësimi</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për</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të</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rritur</a:t>
            </a:r>
            <a:r>
              <a:rPr lang="en-GB" sz="1500" dirty="0">
                <a:solidFill>
                  <a:srgbClr val="92D050"/>
                </a:solidFill>
                <a:latin typeface="MontrealTS-Light" panose="02000603020000020003" pitchFamily="50" charset="0"/>
                <a:cs typeface="Arial" pitchFamily="34" charset="0"/>
              </a:rPr>
              <a:t>)</a:t>
            </a:r>
          </a:p>
        </p:txBody>
      </p:sp>
      <p:sp>
        <p:nvSpPr>
          <p:cNvPr id="3" name="Rectangle 2">
            <a:extLst>
              <a:ext uri="{FF2B5EF4-FFF2-40B4-BE49-F238E27FC236}">
                <a16:creationId xmlns:a16="http://schemas.microsoft.com/office/drawing/2014/main" id="{AA80139E-B81F-48DA-8E4B-209497982B6D}"/>
              </a:ext>
            </a:extLst>
          </p:cNvPr>
          <p:cNvSpPr/>
          <p:nvPr/>
        </p:nvSpPr>
        <p:spPr>
          <a:xfrm>
            <a:off x="6144266" y="1221109"/>
            <a:ext cx="2892229" cy="921086"/>
          </a:xfrm>
          <a:prstGeom prst="rect">
            <a:avLst/>
          </a:prstGeom>
        </p:spPr>
        <p:txBody>
          <a:bodyPr wrap="square">
            <a:spAutoFit/>
          </a:bodyPr>
          <a:lstStyle/>
          <a:p>
            <a:pPr>
              <a:lnSpc>
                <a:spcPct val="107000"/>
              </a:lnSpc>
              <a:spcAft>
                <a:spcPts val="800"/>
              </a:spcAft>
            </a:pPr>
            <a:r>
              <a:rPr lang="en-GB" dirty="0" err="1">
                <a:solidFill>
                  <a:srgbClr val="92D050"/>
                </a:solidFill>
                <a:latin typeface="MontrealTS-Bold" panose="02000503020000020003" pitchFamily="50" charset="0"/>
                <a:cs typeface="Arial" pitchFamily="34" charset="0"/>
              </a:rPr>
              <a:t>Cikli</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më</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i</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shpejtë</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i</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inovacionit</a:t>
            </a:r>
            <a:r>
              <a:rPr lang="en-GB" dirty="0">
                <a:solidFill>
                  <a:srgbClr val="92D050"/>
                </a:solidFill>
                <a:latin typeface="MontrealTS-Bold" panose="02000503020000020003" pitchFamily="50" charset="0"/>
                <a:cs typeface="Arial" pitchFamily="34" charset="0"/>
              </a:rPr>
              <a:t/>
            </a:r>
            <a:br>
              <a:rPr lang="en-GB" dirty="0">
                <a:solidFill>
                  <a:srgbClr val="92D050"/>
                </a:solidFill>
                <a:latin typeface="MontrealTS-Bold" panose="02000503020000020003" pitchFamily="50" charset="0"/>
                <a:cs typeface="Arial" pitchFamily="34" charset="0"/>
              </a:rPr>
            </a:b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përpilim</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dhe</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rimodelim</a:t>
            </a:r>
            <a:r>
              <a:rPr lang="en-GB" sz="1500" dirty="0">
                <a:solidFill>
                  <a:srgbClr val="92D050"/>
                </a:solidFill>
                <a:latin typeface="MontrealTS-Light" panose="02000603020000020003" pitchFamily="50" charset="0"/>
                <a:cs typeface="Arial" pitchFamily="34" charset="0"/>
              </a:rPr>
              <a:t>, LLL)</a:t>
            </a:r>
          </a:p>
        </p:txBody>
      </p:sp>
      <p:sp>
        <p:nvSpPr>
          <p:cNvPr id="4" name="Rectangle 3">
            <a:extLst>
              <a:ext uri="{FF2B5EF4-FFF2-40B4-BE49-F238E27FC236}">
                <a16:creationId xmlns:a16="http://schemas.microsoft.com/office/drawing/2014/main" id="{5FC78860-BF59-428E-964E-3AB1E5C31BAD}"/>
              </a:ext>
            </a:extLst>
          </p:cNvPr>
          <p:cNvSpPr/>
          <p:nvPr/>
        </p:nvSpPr>
        <p:spPr>
          <a:xfrm>
            <a:off x="3075785" y="2094429"/>
            <a:ext cx="3252381" cy="865173"/>
          </a:xfrm>
          <a:prstGeom prst="rect">
            <a:avLst/>
          </a:prstGeom>
        </p:spPr>
        <p:txBody>
          <a:bodyPr wrap="square">
            <a:spAutoFit/>
          </a:bodyPr>
          <a:lstStyle/>
          <a:p>
            <a:pPr algn="ctr">
              <a:lnSpc>
                <a:spcPct val="107000"/>
              </a:lnSpc>
              <a:spcAft>
                <a:spcPts val="800"/>
              </a:spcAft>
            </a:pPr>
            <a:r>
              <a:rPr lang="en-GB" sz="2400" dirty="0" err="1">
                <a:solidFill>
                  <a:srgbClr val="92D050"/>
                </a:solidFill>
                <a:latin typeface="MontrealTS-Bold" panose="02000503020000020003" pitchFamily="50" charset="0"/>
                <a:cs typeface="Arial" pitchFamily="34" charset="0"/>
              </a:rPr>
              <a:t>Inovacion</a:t>
            </a:r>
            <a:r>
              <a:rPr lang="en-GB" sz="2400" dirty="0">
                <a:solidFill>
                  <a:srgbClr val="92D050"/>
                </a:solidFill>
                <a:latin typeface="MontrealTS-Bold" panose="02000503020000020003" pitchFamily="50" charset="0"/>
                <a:cs typeface="Arial" pitchFamily="34" charset="0"/>
              </a:rPr>
              <a:t> </a:t>
            </a:r>
            <a:r>
              <a:rPr lang="en-GB" sz="2400" dirty="0" err="1">
                <a:solidFill>
                  <a:srgbClr val="92D050"/>
                </a:solidFill>
                <a:latin typeface="MontrealTS-Bold" panose="02000503020000020003" pitchFamily="50" charset="0"/>
                <a:cs typeface="Arial" pitchFamily="34" charset="0"/>
              </a:rPr>
              <a:t>në</a:t>
            </a:r>
            <a:r>
              <a:rPr lang="en-GB" sz="2400" dirty="0">
                <a:solidFill>
                  <a:srgbClr val="92D050"/>
                </a:solidFill>
                <a:latin typeface="MontrealTS-Bold" panose="02000503020000020003" pitchFamily="50" charset="0"/>
                <a:cs typeface="Arial" pitchFamily="34" charset="0"/>
              </a:rPr>
              <a:t> AAP </a:t>
            </a:r>
            <a:r>
              <a:rPr lang="en-GB" sz="2400" dirty="0" err="1">
                <a:solidFill>
                  <a:srgbClr val="92D050"/>
                </a:solidFill>
                <a:latin typeface="MontrealTS-Bold" panose="02000503020000020003" pitchFamily="50" charset="0"/>
                <a:cs typeface="Arial" pitchFamily="34" charset="0"/>
              </a:rPr>
              <a:t>fillestar</a:t>
            </a:r>
            <a:r>
              <a:rPr lang="en-GB" sz="2400" dirty="0">
                <a:solidFill>
                  <a:srgbClr val="92D050"/>
                </a:solidFill>
                <a:latin typeface="MontrealTS-Bold" panose="02000503020000020003" pitchFamily="50" charset="0"/>
                <a:cs typeface="Arial" pitchFamily="34" charset="0"/>
              </a:rPr>
              <a:t> </a:t>
            </a:r>
            <a:r>
              <a:rPr lang="en-GB" sz="2400" dirty="0" err="1">
                <a:solidFill>
                  <a:srgbClr val="92D050"/>
                </a:solidFill>
                <a:latin typeface="MontrealTS-Bold" panose="02000503020000020003" pitchFamily="50" charset="0"/>
                <a:cs typeface="Arial" pitchFamily="34" charset="0"/>
              </a:rPr>
              <a:t>dhe</a:t>
            </a:r>
            <a:r>
              <a:rPr lang="en-GB" sz="2400" dirty="0">
                <a:solidFill>
                  <a:srgbClr val="92D050"/>
                </a:solidFill>
                <a:latin typeface="MontrealTS-Bold" panose="02000503020000020003" pitchFamily="50" charset="0"/>
                <a:cs typeface="Arial" pitchFamily="34" charset="0"/>
              </a:rPr>
              <a:t> </a:t>
            </a:r>
            <a:r>
              <a:rPr lang="en-GB" sz="2400" dirty="0" err="1">
                <a:solidFill>
                  <a:srgbClr val="92D050"/>
                </a:solidFill>
                <a:latin typeface="MontrealTS-Bold" panose="02000503020000020003" pitchFamily="50" charset="0"/>
                <a:cs typeface="Arial" pitchFamily="34" charset="0"/>
              </a:rPr>
              <a:t>të</a:t>
            </a:r>
            <a:r>
              <a:rPr lang="en-GB" sz="2400" dirty="0">
                <a:solidFill>
                  <a:srgbClr val="92D050"/>
                </a:solidFill>
                <a:latin typeface="MontrealTS-Bold" panose="02000503020000020003" pitchFamily="50" charset="0"/>
                <a:cs typeface="Arial" pitchFamily="34" charset="0"/>
              </a:rPr>
              <a:t> </a:t>
            </a:r>
            <a:r>
              <a:rPr lang="en-GB" sz="2400" dirty="0" err="1">
                <a:solidFill>
                  <a:srgbClr val="92D050"/>
                </a:solidFill>
                <a:latin typeface="MontrealTS-Bold" panose="02000503020000020003" pitchFamily="50" charset="0"/>
                <a:cs typeface="Arial" pitchFamily="34" charset="0"/>
              </a:rPr>
              <a:t>vazhduar</a:t>
            </a:r>
            <a:endParaRPr lang="en-GB" sz="2400" dirty="0">
              <a:solidFill>
                <a:srgbClr val="92D050"/>
              </a:solidFill>
              <a:latin typeface="MontrealTS-Bold" panose="02000503020000020003" pitchFamily="50" charset="0"/>
              <a:cs typeface="Arial" pitchFamily="34" charset="0"/>
            </a:endParaRPr>
          </a:p>
        </p:txBody>
      </p:sp>
      <p:sp>
        <p:nvSpPr>
          <p:cNvPr id="16" name="TextBox 15">
            <a:extLst>
              <a:ext uri="{FF2B5EF4-FFF2-40B4-BE49-F238E27FC236}">
                <a16:creationId xmlns:a16="http://schemas.microsoft.com/office/drawing/2014/main" id="{07FC145B-5F12-4AB3-B113-51D56255FCF0}"/>
              </a:ext>
            </a:extLst>
          </p:cNvPr>
          <p:cNvSpPr txBox="1"/>
          <p:nvPr/>
        </p:nvSpPr>
        <p:spPr>
          <a:xfrm>
            <a:off x="3429304" y="109938"/>
            <a:ext cx="5686881" cy="584775"/>
          </a:xfrm>
          <a:prstGeom prst="rect">
            <a:avLst/>
          </a:prstGeom>
          <a:noFill/>
        </p:spPr>
        <p:txBody>
          <a:bodyPr wrap="square" rtlCol="0">
            <a:spAutoFit/>
          </a:bodyPr>
          <a:lstStyle/>
          <a:p>
            <a:pPr algn="ctr"/>
            <a:r>
              <a:rPr lang="en-GB" sz="3200" dirty="0" err="1">
                <a:solidFill>
                  <a:srgbClr val="92D050"/>
                </a:solidFill>
                <a:latin typeface="MontrealTS-Bold" panose="02000503020000020003" pitchFamily="50" charset="0"/>
                <a:cs typeface="Arial" pitchFamily="34" charset="0"/>
              </a:rPr>
              <a:t>Zgjidhja</a:t>
            </a:r>
            <a:r>
              <a:rPr lang="en-GB" sz="3200" dirty="0">
                <a:solidFill>
                  <a:srgbClr val="92D050"/>
                </a:solidFill>
                <a:latin typeface="MontrealTS-Bold" panose="02000503020000020003" pitchFamily="50" charset="0"/>
                <a:cs typeface="Arial" pitchFamily="34" charset="0"/>
              </a:rPr>
              <a:t> “</a:t>
            </a:r>
            <a:r>
              <a:rPr lang="en-GB" sz="3200" dirty="0" err="1">
                <a:solidFill>
                  <a:srgbClr val="92D050"/>
                </a:solidFill>
                <a:latin typeface="MontrealTS-Bold" panose="02000503020000020003" pitchFamily="50" charset="0"/>
                <a:cs typeface="Arial" pitchFamily="34" charset="0"/>
              </a:rPr>
              <a:t>magjike</a:t>
            </a:r>
            <a:r>
              <a:rPr lang="en-GB" sz="3200" dirty="0">
                <a:solidFill>
                  <a:srgbClr val="92D050"/>
                </a:solidFill>
                <a:latin typeface="MontrealTS-Bold" panose="02000503020000020003" pitchFamily="50" charset="0"/>
                <a:cs typeface="Arial" pitchFamily="34" charset="0"/>
              </a:rPr>
              <a:t>”? </a:t>
            </a:r>
            <a:r>
              <a:rPr lang="en-GB" sz="3200" dirty="0" err="1">
                <a:solidFill>
                  <a:srgbClr val="92D050"/>
                </a:solidFill>
                <a:latin typeface="MontrealTS-Bold" panose="02000503020000020003" pitchFamily="50" charset="0"/>
                <a:cs typeface="Arial" pitchFamily="34" charset="0"/>
              </a:rPr>
              <a:t>Mundet</a:t>
            </a:r>
            <a:r>
              <a:rPr lang="en-GB" sz="3200" dirty="0">
                <a:solidFill>
                  <a:srgbClr val="92D050"/>
                </a:solidFill>
                <a:latin typeface="MontrealTS-Bold" panose="02000503020000020003" pitchFamily="50" charset="0"/>
                <a:cs typeface="Arial" pitchFamily="34" charset="0"/>
              </a:rPr>
              <a:t>!</a:t>
            </a:r>
            <a:endParaRPr lang="ko-KR" altLang="en-US" sz="3600" dirty="0">
              <a:solidFill>
                <a:srgbClr val="92D050"/>
              </a:solidFill>
              <a:latin typeface="MontrealTS-Bold" panose="02000503020000020003" pitchFamily="50" charset="0"/>
              <a:cs typeface="Arial" pitchFamily="34" charset="0"/>
            </a:endParaRPr>
          </a:p>
        </p:txBody>
      </p:sp>
    </p:spTree>
    <p:custDataLst>
      <p:tags r:id="rId1"/>
    </p:custDataLst>
    <p:extLst>
      <p:ext uri="{BB962C8B-B14F-4D97-AF65-F5344CB8AC3E}">
        <p14:creationId xmlns:p14="http://schemas.microsoft.com/office/powerpoint/2010/main" val="32628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18" presetClass="entr" presetSubtype="9" fill="hold"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strips(upLeft)">
                                      <p:cBhvr>
                                        <p:cTn id="10" dur="1000"/>
                                        <p:tgtEl>
                                          <p:spTgt spid="9"/>
                                        </p:tgtEl>
                                      </p:cBhvr>
                                    </p:animEffect>
                                  </p:childTnLst>
                                </p:cTn>
                              </p:par>
                              <p:par>
                                <p:cTn id="11" presetID="18" presetClass="entr" presetSubtype="3" fill="hold" nodeType="withEffect">
                                  <p:stCondLst>
                                    <p:cond delay="850"/>
                                  </p:stCondLst>
                                  <p:childTnLst>
                                    <p:set>
                                      <p:cBhvr>
                                        <p:cTn id="12" dur="1" fill="hold">
                                          <p:stCondLst>
                                            <p:cond delay="0"/>
                                          </p:stCondLst>
                                        </p:cTn>
                                        <p:tgtEl>
                                          <p:spTgt spid="8"/>
                                        </p:tgtEl>
                                        <p:attrNameLst>
                                          <p:attrName>style.visibility</p:attrName>
                                        </p:attrNameLst>
                                      </p:cBhvr>
                                      <p:to>
                                        <p:strVal val="visible"/>
                                      </p:to>
                                    </p:set>
                                    <p:animEffect transition="in" filter="strips(upRight)">
                                      <p:cBhvr>
                                        <p:cTn id="13" dur="1000"/>
                                        <p:tgtEl>
                                          <p:spTgt spid="8"/>
                                        </p:tgtEl>
                                      </p:cBhvr>
                                    </p:animEffect>
                                  </p:childTnLst>
                                </p:cTn>
                              </p:par>
                              <p:par>
                                <p:cTn id="14" presetID="18" presetClass="entr" presetSubtype="9" fill="hold" nodeType="withEffect">
                                  <p:stCondLst>
                                    <p:cond delay="105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1000"/>
                                        <p:tgtEl>
                                          <p:spTgt spid="10"/>
                                        </p:tgtEl>
                                      </p:cBhvr>
                                    </p:animEffect>
                                  </p:childTnLst>
                                </p:cTn>
                              </p:par>
                              <p:par>
                                <p:cTn id="17" presetID="18" presetClass="entr" presetSubtype="9" fill="hold" nodeType="withEffect">
                                  <p:stCondLst>
                                    <p:cond delay="110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1000"/>
                                        <p:tgtEl>
                                          <p:spTgt spid="11"/>
                                        </p:tgtEl>
                                      </p:cBhvr>
                                    </p:animEffect>
                                  </p:childTnLst>
                                </p:cTn>
                              </p:par>
                              <p:par>
                                <p:cTn id="20" presetID="18" presetClass="entr" presetSubtype="12" fill="hold" nodeType="withEffect">
                                  <p:stCondLst>
                                    <p:cond delay="120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1000"/>
                                        <p:tgtEl>
                                          <p:spTgt spid="17"/>
                                        </p:tgtEl>
                                      </p:cBhvr>
                                    </p:animEffect>
                                  </p:childTnLst>
                                </p:cTn>
                              </p:par>
                              <p:par>
                                <p:cTn id="23" presetID="18" presetClass="entr" presetSubtype="9" fill="hold"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strips(upLeft)">
                                      <p:cBhvr>
                                        <p:cTn id="25" dur="1000"/>
                                        <p:tgtEl>
                                          <p:spTgt spid="22"/>
                                        </p:tgtEl>
                                      </p:cBhvr>
                                    </p:animEffect>
                                  </p:childTnLst>
                                </p:cTn>
                              </p:par>
                              <p:par>
                                <p:cTn id="26" presetID="18" presetClass="entr" presetSubtype="9" fill="hold" nodeType="withEffect">
                                  <p:stCondLst>
                                    <p:cond delay="2150"/>
                                  </p:stCondLst>
                                  <p:childTnLst>
                                    <p:set>
                                      <p:cBhvr>
                                        <p:cTn id="27" dur="1" fill="hold">
                                          <p:stCondLst>
                                            <p:cond delay="0"/>
                                          </p:stCondLst>
                                        </p:cTn>
                                        <p:tgtEl>
                                          <p:spTgt spid="15"/>
                                        </p:tgtEl>
                                        <p:attrNameLst>
                                          <p:attrName>style.visibility</p:attrName>
                                        </p:attrNameLst>
                                      </p:cBhvr>
                                      <p:to>
                                        <p:strVal val="visible"/>
                                      </p:to>
                                    </p:set>
                                    <p:animEffect transition="in" filter="strips(upLeft)">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40441"/>
            <a:ext cx="4860847" cy="116741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0"/>
          </p:nvPr>
        </p:nvSpPr>
        <p:spPr>
          <a:xfrm>
            <a:off x="4929864" y="1086755"/>
            <a:ext cx="1539000" cy="1080000"/>
          </a:xfrm>
        </p:spPr>
      </p:sp>
      <p:pic>
        <p:nvPicPr>
          <p:cNvPr id="11" name="Picture Placeholder 1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581" r="2581"/>
          <a:stretch>
            <a:fillRect/>
          </a:stretch>
        </p:blipFill>
        <p:spPr>
          <a:xfrm>
            <a:off x="4929864" y="3566493"/>
            <a:ext cx="1543209" cy="1082954"/>
          </a:xfrm>
        </p:spPr>
      </p:pic>
      <p:sp>
        <p:nvSpPr>
          <p:cNvPr id="10" name="TextBox 9">
            <a:extLst>
              <a:ext uri="{FF2B5EF4-FFF2-40B4-BE49-F238E27FC236}">
                <a16:creationId xmlns:a16="http://schemas.microsoft.com/office/drawing/2014/main" id="{07FC145B-5F12-4AB3-B113-51D56255FCF0}"/>
              </a:ext>
            </a:extLst>
          </p:cNvPr>
          <p:cNvSpPr txBox="1"/>
          <p:nvPr/>
        </p:nvSpPr>
        <p:spPr>
          <a:xfrm>
            <a:off x="-257862" y="2603442"/>
            <a:ext cx="7159418" cy="553998"/>
          </a:xfrm>
          <a:prstGeom prst="rect">
            <a:avLst/>
          </a:prstGeom>
          <a:noFill/>
        </p:spPr>
        <p:txBody>
          <a:bodyPr wrap="square" rtlCol="0">
            <a:spAutoFit/>
          </a:bodyPr>
          <a:lstStyle/>
          <a:p>
            <a:pPr algn="ctr"/>
            <a:r>
              <a:rPr lang="en-GB" sz="3000" dirty="0">
                <a:solidFill>
                  <a:schemeClr val="bg1"/>
                </a:solidFill>
                <a:latin typeface="MontrealTS-Bold" panose="02000503020000020003" pitchFamily="50" charset="0"/>
                <a:cs typeface="Arial" pitchFamily="34" charset="0"/>
              </a:rPr>
              <a:t>Ju </a:t>
            </a:r>
            <a:r>
              <a:rPr lang="en-GB" sz="3000" dirty="0" err="1">
                <a:solidFill>
                  <a:schemeClr val="bg1"/>
                </a:solidFill>
                <a:latin typeface="MontrealTS-Bold" panose="02000503020000020003" pitchFamily="50" charset="0"/>
                <a:cs typeface="Arial" pitchFamily="34" charset="0"/>
              </a:rPr>
              <a:t>falëminderit</a:t>
            </a:r>
            <a:r>
              <a:rPr lang="en-GB" sz="3000" dirty="0">
                <a:solidFill>
                  <a:schemeClr val="bg1"/>
                </a:solidFill>
                <a:latin typeface="MontrealTS-Bold" panose="02000503020000020003" pitchFamily="50" charset="0"/>
                <a:cs typeface="Arial" pitchFamily="34" charset="0"/>
              </a:rPr>
              <a:t>!</a:t>
            </a:r>
            <a:endParaRPr lang="ko-KR" altLang="en-US" sz="3300" dirty="0">
              <a:solidFill>
                <a:schemeClr val="bg1"/>
              </a:solidFill>
              <a:latin typeface="MontrealTS-Bold" panose="02000503020000020003" pitchFamily="50" charset="0"/>
              <a:cs typeface="Arial" pitchFamily="34" charset="0"/>
            </a:endParaRPr>
          </a:p>
        </p:txBody>
      </p:sp>
      <p:sp>
        <p:nvSpPr>
          <p:cNvPr id="22" name="Rectangle 21"/>
          <p:cNvSpPr/>
          <p:nvPr/>
        </p:nvSpPr>
        <p:spPr>
          <a:xfrm>
            <a:off x="2772615" y="1558869"/>
            <a:ext cx="208823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laceholder 6"/>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17472" b="26790"/>
          <a:stretch/>
        </p:blipFill>
        <p:spPr>
          <a:xfrm>
            <a:off x="4931880" y="2298255"/>
            <a:ext cx="1539000" cy="1122186"/>
          </a:xfrm>
        </p:spPr>
      </p:pic>
      <p:pic>
        <p:nvPicPr>
          <p:cNvPr id="1026" name="Picture 2" descr="Resultado de imagem para Mariavittoria Garlappi"/>
          <p:cNvPicPr>
            <a:picLocks noGrp="1" noChangeAspect="1" noChangeArrowheads="1"/>
          </p:cNvPicPr>
          <p:nvPr>
            <p:ph type="pic" sz="quarter" idx="14"/>
          </p:nvPr>
        </p:nvPicPr>
        <p:blipFill>
          <a:blip r:embed="rId5" cstate="print">
            <a:extLst>
              <a:ext uri="{28A0092B-C50C-407E-A947-70E740481C1C}">
                <a14:useLocalDpi xmlns:a14="http://schemas.microsoft.com/office/drawing/2010/main" val="0"/>
              </a:ext>
            </a:extLst>
          </a:blip>
          <a:srcRect t="5006" b="5006"/>
          <a:stretch>
            <a:fillRect/>
          </a:stretch>
        </p:blipFill>
        <p:spPr bwMode="auto">
          <a:xfrm>
            <a:off x="6542088" y="2278949"/>
            <a:ext cx="1268412" cy="1141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810500" y="3060401"/>
            <a:ext cx="13335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Resultado de imagem para Driart Elshan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9864" y="1086755"/>
            <a:ext cx="1538999" cy="107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33637635"/>
              </p:ext>
            </p:extLst>
          </p:nvPr>
        </p:nvGraphicFramePr>
        <p:xfrm>
          <a:off x="508478" y="2225502"/>
          <a:ext cx="3906881" cy="2646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32BF815-8B16-4320-88A9-582102802117}"/>
              </a:ext>
            </a:extLst>
          </p:cNvPr>
          <p:cNvSpPr txBox="1"/>
          <p:nvPr/>
        </p:nvSpPr>
        <p:spPr>
          <a:xfrm>
            <a:off x="508478" y="1109720"/>
            <a:ext cx="3671636" cy="923330"/>
          </a:xfrm>
          <a:prstGeom prst="rect">
            <a:avLst/>
          </a:prstGeom>
          <a:noFill/>
        </p:spPr>
        <p:txBody>
          <a:bodyPr wrap="square" rtlCol="0">
            <a:spAutoFit/>
          </a:bodyPr>
          <a:lstStyle/>
          <a:p>
            <a:r>
              <a:rPr lang="en-GB" sz="1350" b="1" dirty="0">
                <a:solidFill>
                  <a:srgbClr val="92D050"/>
                </a:solidFill>
                <a:latin typeface="MontrealTS-Light" panose="02000603020000020003" pitchFamily="50" charset="0"/>
                <a:cs typeface="Arial" pitchFamily="34" charset="0"/>
              </a:rPr>
              <a:t>ETF </a:t>
            </a:r>
            <a:r>
              <a:rPr lang="en-GB" sz="1350" dirty="0" err="1">
                <a:solidFill>
                  <a:schemeClr val="tx1">
                    <a:lumMod val="75000"/>
                    <a:lumOff val="25000"/>
                  </a:schemeClr>
                </a:solidFill>
                <a:latin typeface="MontrealTS-Light" panose="02000603020000020003" pitchFamily="50" charset="0"/>
                <a:cs typeface="Arial" pitchFamily="34" charset="0"/>
              </a:rPr>
              <a:t>punon</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së</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bashku</a:t>
            </a:r>
            <a:r>
              <a:rPr lang="en-GB" sz="1350" dirty="0">
                <a:solidFill>
                  <a:schemeClr val="tx1">
                    <a:lumMod val="75000"/>
                    <a:lumOff val="25000"/>
                  </a:schemeClr>
                </a:solidFill>
                <a:latin typeface="MontrealTS-Light" panose="02000603020000020003" pitchFamily="50" charset="0"/>
                <a:cs typeface="Arial" pitchFamily="34" charset="0"/>
              </a:rPr>
              <a:t> me </a:t>
            </a:r>
            <a:r>
              <a:rPr lang="en-GB" sz="1350" dirty="0" err="1">
                <a:solidFill>
                  <a:schemeClr val="tx1">
                    <a:lumMod val="75000"/>
                    <a:lumOff val="25000"/>
                  </a:schemeClr>
                </a:solidFill>
                <a:latin typeface="MontrealTS-Light" panose="02000603020000020003" pitchFamily="50" charset="0"/>
                <a:cs typeface="Arial" pitchFamily="34" charset="0"/>
              </a:rPr>
              <a:t>vende</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partnerë</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në</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reformën</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të</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sistemeve</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për</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arsimin</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dhe</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aftësimin</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profesional</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analizat</a:t>
            </a:r>
            <a:r>
              <a:rPr lang="en-GB" sz="1350" dirty="0">
                <a:solidFill>
                  <a:schemeClr val="tx1">
                    <a:lumMod val="75000"/>
                    <a:lumOff val="25000"/>
                  </a:schemeClr>
                </a:solidFill>
                <a:latin typeface="MontrealTS-Light" panose="02000603020000020003" pitchFamily="50" charset="0"/>
                <a:cs typeface="Arial" pitchFamily="34" charset="0"/>
              </a:rPr>
              <a:t> e </a:t>
            </a:r>
            <a:r>
              <a:rPr lang="en-GB" sz="1350" dirty="0" err="1">
                <a:solidFill>
                  <a:schemeClr val="tx1">
                    <a:lumMod val="75000"/>
                    <a:lumOff val="25000"/>
                  </a:schemeClr>
                </a:solidFill>
                <a:latin typeface="MontrealTS-Light" panose="02000603020000020003" pitchFamily="50" charset="0"/>
                <a:cs typeface="Arial" pitchFamily="34" charset="0"/>
              </a:rPr>
              <a:t>aftësive</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të</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kërkuara</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dhe</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zhvillimin</a:t>
            </a:r>
            <a:r>
              <a:rPr lang="en-GB" sz="1350" dirty="0">
                <a:solidFill>
                  <a:schemeClr val="tx1">
                    <a:lumMod val="75000"/>
                    <a:lumOff val="25000"/>
                  </a:schemeClr>
                </a:solidFill>
                <a:latin typeface="MontrealTS-Light" panose="02000603020000020003" pitchFamily="50" charset="0"/>
                <a:cs typeface="Arial" pitchFamily="34" charset="0"/>
              </a:rPr>
              <a:t> e </a:t>
            </a:r>
            <a:r>
              <a:rPr lang="en-GB" sz="1350" dirty="0" err="1">
                <a:solidFill>
                  <a:schemeClr val="tx1">
                    <a:lumMod val="75000"/>
                    <a:lumOff val="25000"/>
                  </a:schemeClr>
                </a:solidFill>
                <a:latin typeface="MontrealTS-Light" panose="02000603020000020003" pitchFamily="50" charset="0"/>
                <a:cs typeface="Arial" pitchFamily="34" charset="0"/>
              </a:rPr>
              <a:t>tregjeve</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të</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punës</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në</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vendet</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partnerë</a:t>
            </a:r>
            <a:r>
              <a:rPr lang="en-GB" sz="1350" dirty="0">
                <a:solidFill>
                  <a:schemeClr val="tx1">
                    <a:lumMod val="75000"/>
                    <a:lumOff val="25000"/>
                  </a:schemeClr>
                </a:solidFill>
                <a:latin typeface="MontrealTS-Light" panose="02000603020000020003" pitchFamily="50" charset="0"/>
                <a:cs typeface="Arial" pitchFamily="34" charset="0"/>
              </a:rPr>
              <a:t>.</a:t>
            </a:r>
            <a:endParaRPr lang="en-GB" altLang="ko-KR" sz="1350" dirty="0">
              <a:solidFill>
                <a:schemeClr val="tx1">
                  <a:lumMod val="75000"/>
                  <a:lumOff val="25000"/>
                </a:schemeClr>
              </a:solidFill>
              <a:latin typeface="MontrealTS-Light" panose="02000603020000020003" pitchFamily="50" charset="0"/>
              <a:cs typeface="Arial" pitchFamily="34" charset="0"/>
            </a:endParaRPr>
          </a:p>
        </p:txBody>
      </p:sp>
      <p:pic>
        <p:nvPicPr>
          <p:cNvPr id="2" name="Picture Placeholder 1"/>
          <p:cNvPicPr>
            <a:picLocks noGrp="1" noChangeAspect="1"/>
          </p:cNvPicPr>
          <p:nvPr>
            <p:ph type="pic" idx="16"/>
          </p:nvPr>
        </p:nvPicPr>
        <p:blipFill>
          <a:blip r:embed="rId8" cstate="print">
            <a:extLst>
              <a:ext uri="{28A0092B-C50C-407E-A947-70E740481C1C}">
                <a14:useLocalDpi xmlns:a14="http://schemas.microsoft.com/office/drawing/2010/main" val="0"/>
              </a:ext>
            </a:extLst>
          </a:blip>
          <a:stretch>
            <a:fillRect/>
          </a:stretch>
        </p:blipFill>
        <p:spPr>
          <a:xfrm>
            <a:off x="5179424" y="0"/>
            <a:ext cx="4552406" cy="5143500"/>
          </a:xfrm>
        </p:spPr>
      </p:pic>
      <p:sp>
        <p:nvSpPr>
          <p:cNvPr id="7" name="TextBox 6">
            <a:extLst>
              <a:ext uri="{FF2B5EF4-FFF2-40B4-BE49-F238E27FC236}">
                <a16:creationId xmlns:a16="http://schemas.microsoft.com/office/drawing/2014/main" id="{07FC145B-5F12-4AB3-B113-51D56255FCF0}"/>
              </a:ext>
            </a:extLst>
          </p:cNvPr>
          <p:cNvSpPr txBox="1"/>
          <p:nvPr/>
        </p:nvSpPr>
        <p:spPr>
          <a:xfrm>
            <a:off x="179512" y="398350"/>
            <a:ext cx="9289032" cy="807913"/>
          </a:xfrm>
          <a:prstGeom prst="rect">
            <a:avLst/>
          </a:prstGeom>
          <a:noFill/>
        </p:spPr>
        <p:txBody>
          <a:bodyPr wrap="square" rtlCol="0">
            <a:spAutoFit/>
          </a:bodyPr>
          <a:lstStyle/>
          <a:p>
            <a:r>
              <a:rPr lang="en-US" altLang="ko-KR" sz="3300" dirty="0" err="1">
                <a:latin typeface="MontrealTS-Bold" panose="02000503020000020003" pitchFamily="50" charset="0"/>
                <a:cs typeface="Arial" pitchFamily="34" charset="0"/>
              </a:rPr>
              <a:t>Çfarë</a:t>
            </a:r>
            <a:r>
              <a:rPr lang="en-US" altLang="ko-KR" sz="3300" dirty="0">
                <a:latin typeface="MontrealTS-Bold" panose="02000503020000020003" pitchFamily="50" charset="0"/>
                <a:cs typeface="Arial" pitchFamily="34" charset="0"/>
              </a:rPr>
              <a:t> </a:t>
            </a:r>
            <a:r>
              <a:rPr lang="en-US" altLang="ko-KR" sz="3300" dirty="0" err="1">
                <a:latin typeface="MontrealTS-Bold" panose="02000503020000020003" pitchFamily="50" charset="0"/>
                <a:cs typeface="Arial" pitchFamily="34" charset="0"/>
              </a:rPr>
              <a:t>është</a:t>
            </a:r>
            <a:r>
              <a:rPr lang="en-US" altLang="ko-KR" sz="3300" dirty="0">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Fondacioni</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Evropian</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i</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Trajnimit</a:t>
            </a:r>
            <a:r>
              <a:rPr lang="en-US" altLang="ko-KR" sz="3000" dirty="0">
                <a:solidFill>
                  <a:srgbClr val="92D050"/>
                </a:solidFill>
                <a:latin typeface="MontrealTS-Bold" panose="02000503020000020003" pitchFamily="50" charset="0"/>
                <a:cs typeface="Arial" pitchFamily="34" charset="0"/>
              </a:rPr>
              <a:t> - ETF</a:t>
            </a:r>
            <a:endParaRPr lang="ko-KR" altLang="en-US" sz="3300" dirty="0">
              <a:solidFill>
                <a:srgbClr val="92D050"/>
              </a:solidFill>
              <a:latin typeface="MontrealTS-Bold" panose="02000503020000020003" pitchFamily="50" charset="0"/>
              <a:cs typeface="Arial" pitchFamily="34" charset="0"/>
            </a:endParaRPr>
          </a:p>
          <a:p>
            <a:endParaRPr lang="ko-KR" altLang="en-US" sz="1350" dirty="0">
              <a:solidFill>
                <a:schemeClr val="tx1">
                  <a:lumMod val="75000"/>
                  <a:lumOff val="25000"/>
                </a:schemeClr>
              </a:solidFill>
              <a:latin typeface="MontrealTS-Light" panose="02000603020000020003" pitchFamily="50" charset="0"/>
              <a:cs typeface="Arial" pitchFamily="34" charset="0"/>
            </a:endParaRPr>
          </a:p>
        </p:txBody>
      </p:sp>
      <p:sp>
        <p:nvSpPr>
          <p:cNvPr id="24" name="TextBox 23">
            <a:extLst>
              <a:ext uri="{FF2B5EF4-FFF2-40B4-BE49-F238E27FC236}">
                <a16:creationId xmlns:a16="http://schemas.microsoft.com/office/drawing/2014/main" id="{07FC145B-5F12-4AB3-B113-51D56255FCF0}"/>
              </a:ext>
            </a:extLst>
          </p:cNvPr>
          <p:cNvSpPr txBox="1"/>
          <p:nvPr/>
        </p:nvSpPr>
        <p:spPr>
          <a:xfrm>
            <a:off x="508479" y="2225501"/>
            <a:ext cx="7159418" cy="369332"/>
          </a:xfrm>
          <a:prstGeom prst="rect">
            <a:avLst/>
          </a:prstGeom>
          <a:noFill/>
        </p:spPr>
        <p:txBody>
          <a:bodyPr wrap="square" rtlCol="0">
            <a:spAutoFit/>
          </a:bodyPr>
          <a:lstStyle/>
          <a:p>
            <a:r>
              <a:rPr lang="en-US" altLang="ko-KR" dirty="0" err="1">
                <a:latin typeface="MontrealTS-Bold" panose="02000503020000020003" pitchFamily="50" charset="0"/>
                <a:cs typeface="Arial" pitchFamily="34" charset="0"/>
              </a:rPr>
              <a:t>Reforma</a:t>
            </a:r>
            <a:r>
              <a:rPr lang="en-US" altLang="ko-KR" dirty="0">
                <a:latin typeface="MontrealTS-Bold" panose="02000503020000020003" pitchFamily="50" charset="0"/>
                <a:cs typeface="Arial" pitchFamily="34" charset="0"/>
              </a:rPr>
              <a:t> e </a:t>
            </a:r>
            <a:r>
              <a:rPr lang="en-US" altLang="ko-KR" dirty="0" err="1">
                <a:solidFill>
                  <a:srgbClr val="92D050"/>
                </a:solidFill>
                <a:latin typeface="MontrealTS-Bold" panose="02000503020000020003" pitchFamily="50" charset="0"/>
                <a:cs typeface="Arial" pitchFamily="34" charset="0"/>
              </a:rPr>
              <a:t>Arsimit</a:t>
            </a:r>
            <a:r>
              <a:rPr lang="en-US" altLang="ko-KR" dirty="0">
                <a:solidFill>
                  <a:srgbClr val="92D050"/>
                </a:solidFill>
                <a:latin typeface="MontrealTS-Bold" panose="02000503020000020003" pitchFamily="50" charset="0"/>
                <a:cs typeface="Arial" pitchFamily="34" charset="0"/>
              </a:rPr>
              <a:t> </a:t>
            </a:r>
            <a:r>
              <a:rPr lang="en-US" altLang="ko-KR" dirty="0" err="1">
                <a:solidFill>
                  <a:srgbClr val="92D050"/>
                </a:solidFill>
                <a:latin typeface="MontrealTS-Bold" panose="02000503020000020003" pitchFamily="50" charset="0"/>
                <a:cs typeface="Arial" pitchFamily="34" charset="0"/>
              </a:rPr>
              <a:t>dhe</a:t>
            </a:r>
            <a:r>
              <a:rPr lang="en-US" altLang="ko-KR" dirty="0">
                <a:solidFill>
                  <a:srgbClr val="92D050"/>
                </a:solidFill>
                <a:latin typeface="MontrealTS-Bold" panose="02000503020000020003" pitchFamily="50" charset="0"/>
                <a:cs typeface="Arial" pitchFamily="34" charset="0"/>
              </a:rPr>
              <a:t> </a:t>
            </a:r>
            <a:r>
              <a:rPr lang="en-US" altLang="ko-KR" dirty="0" err="1">
                <a:solidFill>
                  <a:srgbClr val="92D050"/>
                </a:solidFill>
                <a:latin typeface="MontrealTS-Bold" panose="02000503020000020003" pitchFamily="50" charset="0"/>
                <a:cs typeface="Arial" pitchFamily="34" charset="0"/>
              </a:rPr>
              <a:t>Aftësimit</a:t>
            </a:r>
            <a:r>
              <a:rPr lang="en-US" altLang="ko-KR" dirty="0">
                <a:solidFill>
                  <a:srgbClr val="92D050"/>
                </a:solidFill>
                <a:latin typeface="MontrealTS-Bold" panose="02000503020000020003" pitchFamily="50" charset="0"/>
                <a:cs typeface="Arial" pitchFamily="34" charset="0"/>
              </a:rPr>
              <a:t> </a:t>
            </a:r>
            <a:r>
              <a:rPr lang="en-US" altLang="ko-KR" dirty="0" err="1">
                <a:solidFill>
                  <a:srgbClr val="92D050"/>
                </a:solidFill>
                <a:latin typeface="MontrealTS-Bold" panose="02000503020000020003" pitchFamily="50" charset="0"/>
                <a:cs typeface="Arial" pitchFamily="34" charset="0"/>
              </a:rPr>
              <a:t>Profesional</a:t>
            </a:r>
            <a:endParaRPr lang="ko-KR" altLang="en-US"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133031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3" name="Oval 22"/>
          <p:cNvSpPr/>
          <p:nvPr/>
        </p:nvSpPr>
        <p:spPr>
          <a:xfrm>
            <a:off x="1983107" y="192367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0" name="Elipse 1"/>
          <p:cNvSpPr/>
          <p:nvPr/>
        </p:nvSpPr>
        <p:spPr>
          <a:xfrm>
            <a:off x="2830650" y="273868"/>
            <a:ext cx="3716332" cy="3779939"/>
          </a:xfrm>
          <a:prstGeom prst="ellipse">
            <a:avLst/>
          </a:prstGeom>
          <a:solidFill>
            <a:srgbClr val="92D050">
              <a:alpha val="67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TextBox 8"/>
          <p:cNvSpPr txBox="1"/>
          <p:nvPr/>
        </p:nvSpPr>
        <p:spPr>
          <a:xfrm>
            <a:off x="3139350" y="1840673"/>
            <a:ext cx="2582758" cy="646331"/>
          </a:xfrm>
          <a:prstGeom prst="rect">
            <a:avLst/>
          </a:prstGeom>
          <a:noFill/>
        </p:spPr>
        <p:txBody>
          <a:bodyPr wrap="none" rtlCol="0">
            <a:spAutoFit/>
          </a:bodyPr>
          <a:lstStyle/>
          <a:p>
            <a:r>
              <a:rPr lang="en-GB" b="1" dirty="0" err="1">
                <a:solidFill>
                  <a:schemeClr val="bg1"/>
                </a:solidFill>
              </a:rPr>
              <a:t>Kompetencat</a:t>
            </a:r>
            <a:r>
              <a:rPr lang="en-GB" b="1" dirty="0">
                <a:solidFill>
                  <a:schemeClr val="bg1"/>
                </a:solidFill>
              </a:rPr>
              <a:t> </a:t>
            </a:r>
            <a:r>
              <a:rPr lang="en-GB" b="1" dirty="0" err="1">
                <a:solidFill>
                  <a:schemeClr val="bg1"/>
                </a:solidFill>
              </a:rPr>
              <a:t>digjitale</a:t>
            </a:r>
            <a:endParaRPr lang="en-GB" b="1" dirty="0">
              <a:solidFill>
                <a:schemeClr val="bg1"/>
              </a:solidFill>
            </a:endParaRPr>
          </a:p>
          <a:p>
            <a:r>
              <a:rPr lang="it-IT" b="1" dirty="0" err="1">
                <a:solidFill>
                  <a:schemeClr val="bg1"/>
                </a:solidFill>
              </a:rPr>
              <a:t>të</a:t>
            </a:r>
            <a:r>
              <a:rPr lang="it-IT" b="1" dirty="0">
                <a:solidFill>
                  <a:schemeClr val="bg1"/>
                </a:solidFill>
              </a:rPr>
              <a:t> </a:t>
            </a:r>
            <a:r>
              <a:rPr lang="it-IT" b="1" dirty="0" err="1">
                <a:solidFill>
                  <a:schemeClr val="bg1"/>
                </a:solidFill>
              </a:rPr>
              <a:t>nxënësve</a:t>
            </a:r>
            <a:r>
              <a:rPr lang="it-IT" b="1" dirty="0">
                <a:solidFill>
                  <a:schemeClr val="bg1"/>
                </a:solidFill>
              </a:rPr>
              <a:t>(CV)</a:t>
            </a:r>
            <a:endParaRPr lang="en-GB" b="1" dirty="0">
              <a:solidFill>
                <a:schemeClr val="bg1"/>
              </a:solidFill>
            </a:endParaRPr>
          </a:p>
        </p:txBody>
      </p:sp>
      <p:sp>
        <p:nvSpPr>
          <p:cNvPr id="11" name="TextBox 10"/>
          <p:cNvSpPr txBox="1"/>
          <p:nvPr/>
        </p:nvSpPr>
        <p:spPr>
          <a:xfrm>
            <a:off x="4013945" y="2639468"/>
            <a:ext cx="2582758" cy="646331"/>
          </a:xfrm>
          <a:prstGeom prst="rect">
            <a:avLst/>
          </a:prstGeom>
          <a:noFill/>
        </p:spPr>
        <p:txBody>
          <a:bodyPr wrap="none" rtlCol="0">
            <a:spAutoFit/>
          </a:bodyPr>
          <a:lstStyle/>
          <a:p>
            <a:r>
              <a:rPr lang="en-GB" b="1" dirty="0" err="1">
                <a:solidFill>
                  <a:schemeClr val="bg1"/>
                </a:solidFill>
              </a:rPr>
              <a:t>Kompetencat</a:t>
            </a:r>
            <a:r>
              <a:rPr lang="en-GB" b="1" dirty="0">
                <a:solidFill>
                  <a:schemeClr val="bg1"/>
                </a:solidFill>
              </a:rPr>
              <a:t> </a:t>
            </a:r>
            <a:r>
              <a:rPr lang="en-GB" b="1" dirty="0" err="1">
                <a:solidFill>
                  <a:schemeClr val="bg1"/>
                </a:solidFill>
              </a:rPr>
              <a:t>digjitale</a:t>
            </a:r>
            <a:endParaRPr lang="en-GB" b="1" dirty="0">
              <a:solidFill>
                <a:schemeClr val="bg1"/>
              </a:solidFill>
            </a:endParaRPr>
          </a:p>
          <a:p>
            <a:r>
              <a:rPr lang="it-IT" b="1" dirty="0" err="1">
                <a:solidFill>
                  <a:schemeClr val="bg1"/>
                </a:solidFill>
              </a:rPr>
              <a:t>të</a:t>
            </a:r>
            <a:r>
              <a:rPr lang="it-IT" b="1" dirty="0">
                <a:solidFill>
                  <a:schemeClr val="bg1"/>
                </a:solidFill>
              </a:rPr>
              <a:t> </a:t>
            </a:r>
            <a:r>
              <a:rPr lang="it-IT" b="1" dirty="0" err="1">
                <a:solidFill>
                  <a:schemeClr val="bg1"/>
                </a:solidFill>
              </a:rPr>
              <a:t>edukatorëve</a:t>
            </a:r>
            <a:endParaRPr lang="it-IT" b="1" dirty="0">
              <a:solidFill>
                <a:schemeClr val="bg1"/>
              </a:solidFill>
            </a:endParaRPr>
          </a:p>
        </p:txBody>
      </p:sp>
      <p:sp>
        <p:nvSpPr>
          <p:cNvPr id="12" name="TextBox 11"/>
          <p:cNvSpPr txBox="1"/>
          <p:nvPr/>
        </p:nvSpPr>
        <p:spPr>
          <a:xfrm>
            <a:off x="3425486" y="402168"/>
            <a:ext cx="2518638" cy="646331"/>
          </a:xfrm>
          <a:prstGeom prst="rect">
            <a:avLst/>
          </a:prstGeom>
          <a:noFill/>
        </p:spPr>
        <p:txBody>
          <a:bodyPr wrap="none" rtlCol="0">
            <a:spAutoFit/>
          </a:bodyPr>
          <a:lstStyle/>
          <a:p>
            <a:pPr algn="ctr"/>
            <a:r>
              <a:rPr lang="en-GB" b="1" dirty="0" err="1">
                <a:solidFill>
                  <a:schemeClr val="bg1"/>
                </a:solidFill>
              </a:rPr>
              <a:t>Gatishmëria</a:t>
            </a:r>
            <a:r>
              <a:rPr lang="en-GB" b="1" dirty="0">
                <a:solidFill>
                  <a:schemeClr val="bg1"/>
                </a:solidFill>
              </a:rPr>
              <a:t> </a:t>
            </a:r>
            <a:r>
              <a:rPr lang="en-GB" b="1" dirty="0" err="1">
                <a:solidFill>
                  <a:schemeClr val="bg1"/>
                </a:solidFill>
              </a:rPr>
              <a:t>digjitale</a:t>
            </a:r>
            <a:r>
              <a:rPr lang="en-GB" b="1" dirty="0">
                <a:solidFill>
                  <a:schemeClr val="bg1"/>
                </a:solidFill>
              </a:rPr>
              <a:t> </a:t>
            </a:r>
          </a:p>
          <a:p>
            <a:pPr algn="ctr"/>
            <a:r>
              <a:rPr lang="en-GB" b="1" dirty="0" err="1">
                <a:solidFill>
                  <a:schemeClr val="bg1"/>
                </a:solidFill>
              </a:rPr>
              <a:t>të</a:t>
            </a:r>
            <a:r>
              <a:rPr lang="en-GB" b="1" dirty="0">
                <a:solidFill>
                  <a:schemeClr val="bg1"/>
                </a:solidFill>
              </a:rPr>
              <a:t> </a:t>
            </a:r>
            <a:r>
              <a:rPr lang="en-GB" b="1" dirty="0" err="1">
                <a:solidFill>
                  <a:schemeClr val="bg1"/>
                </a:solidFill>
              </a:rPr>
              <a:t>shkollave</a:t>
            </a:r>
            <a:endParaRPr lang="en-GB" b="1" dirty="0">
              <a:solidFill>
                <a:schemeClr val="bg1"/>
              </a:solidFill>
            </a:endParaRPr>
          </a:p>
        </p:txBody>
      </p:sp>
      <p:sp>
        <p:nvSpPr>
          <p:cNvPr id="17" name="Freeform 12"/>
          <p:cNvSpPr>
            <a:spLocks/>
          </p:cNvSpPr>
          <p:nvPr/>
        </p:nvSpPr>
        <p:spPr bwMode="auto">
          <a:xfrm>
            <a:off x="2390386" y="2122375"/>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p:nvSpPr>
        <p:spPr bwMode="auto">
          <a:xfrm>
            <a:off x="5815848" y="2872738"/>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9" name="Freeform 21"/>
          <p:cNvSpPr>
            <a:spLocks/>
          </p:cNvSpPr>
          <p:nvPr/>
        </p:nvSpPr>
        <p:spPr bwMode="auto">
          <a:xfrm>
            <a:off x="6546982" y="2870219"/>
            <a:ext cx="29629" cy="3651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1"/>
          <p:cNvSpPr>
            <a:spLocks/>
          </p:cNvSpPr>
          <p:nvPr/>
        </p:nvSpPr>
        <p:spPr bwMode="auto">
          <a:xfrm>
            <a:off x="6241503" y="640843"/>
            <a:ext cx="36513" cy="3579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Oval 21"/>
          <p:cNvSpPr/>
          <p:nvPr/>
        </p:nvSpPr>
        <p:spPr>
          <a:xfrm>
            <a:off x="6519611" y="264375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24" name="Oval 23"/>
          <p:cNvSpPr/>
          <p:nvPr/>
        </p:nvSpPr>
        <p:spPr>
          <a:xfrm>
            <a:off x="6353425" y="345486"/>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5" name="Freeform 12"/>
          <p:cNvSpPr>
            <a:spLocks/>
          </p:cNvSpPr>
          <p:nvPr/>
        </p:nvSpPr>
        <p:spPr bwMode="auto">
          <a:xfrm>
            <a:off x="6154989" y="595260"/>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2"/>
          <p:cNvSpPr>
            <a:spLocks/>
          </p:cNvSpPr>
          <p:nvPr/>
        </p:nvSpPr>
        <p:spPr bwMode="auto">
          <a:xfrm>
            <a:off x="6516217" y="2857664"/>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p:cNvSpPr>
            <a:spLocks noGrp="1"/>
          </p:cNvSpPr>
          <p:nvPr>
            <p:ph type="sldNum" sz="quarter" idx="12"/>
          </p:nvPr>
        </p:nvSpPr>
        <p:spPr/>
        <p:txBody>
          <a:bodyPr/>
          <a:lstStyle/>
          <a:p>
            <a:fld id="{4E406AB4-22D1-4ABB-99CF-8A54ADA954A2}" type="slidenum">
              <a:rPr lang="en-GB" smtClean="0"/>
              <a:t>5</a:t>
            </a:fld>
            <a:endParaRPr lang="en-GB"/>
          </a:p>
        </p:txBody>
      </p:sp>
      <p:sp>
        <p:nvSpPr>
          <p:cNvPr id="2" name="Rectangle 1"/>
          <p:cNvSpPr/>
          <p:nvPr/>
        </p:nvSpPr>
        <p:spPr>
          <a:xfrm>
            <a:off x="-27847" y="4562628"/>
            <a:ext cx="8713177" cy="415498"/>
          </a:xfrm>
          <a:prstGeom prst="rect">
            <a:avLst/>
          </a:prstGeom>
        </p:spPr>
        <p:txBody>
          <a:bodyPr wrap="square">
            <a:spAutoFit/>
          </a:bodyPr>
          <a:lstStyle/>
          <a:p>
            <a:pPr lvl="0" algn="ctr"/>
            <a:r>
              <a:rPr lang="en-GB" sz="2100" b="1" dirty="0">
                <a:solidFill>
                  <a:srgbClr val="92D050"/>
                </a:solidFill>
                <a:effectLst>
                  <a:outerShdw blurRad="38100" dist="38100" dir="2700000" algn="tl">
                    <a:srgbClr val="000000">
                      <a:alpha val="43137"/>
                    </a:srgbClr>
                  </a:outerShdw>
                </a:effectLst>
              </a:rPr>
              <a:t>ETF </a:t>
            </a:r>
            <a:r>
              <a:rPr lang="en-GB" sz="2100" b="1" dirty="0" err="1">
                <a:solidFill>
                  <a:srgbClr val="92D050"/>
                </a:solidFill>
                <a:effectLst>
                  <a:outerShdw blurRad="38100" dist="38100" dir="2700000" algn="tl">
                    <a:srgbClr val="000000">
                      <a:alpha val="43137"/>
                    </a:srgbClr>
                  </a:outerShdw>
                </a:effectLst>
              </a:rPr>
              <a:t>Methodologjia</a:t>
            </a:r>
            <a:r>
              <a:rPr lang="en-GB" sz="2100" b="1" dirty="0">
                <a:solidFill>
                  <a:srgbClr val="92D050"/>
                </a:solidFill>
                <a:effectLst>
                  <a:outerShdw blurRad="38100" dist="38100" dir="2700000" algn="tl">
                    <a:srgbClr val="000000">
                      <a:alpha val="43137"/>
                    </a:srgbClr>
                  </a:outerShdw>
                </a:effectLst>
              </a:rPr>
              <a:t> </a:t>
            </a:r>
            <a:r>
              <a:rPr lang="en-GB" sz="2100" b="1" dirty="0" err="1">
                <a:solidFill>
                  <a:srgbClr val="92D050"/>
                </a:solidFill>
                <a:effectLst>
                  <a:outerShdw blurRad="38100" dist="38100" dir="2700000" algn="tl">
                    <a:srgbClr val="000000">
                      <a:alpha val="43137"/>
                    </a:srgbClr>
                  </a:outerShdw>
                </a:effectLst>
              </a:rPr>
              <a:t>për</a:t>
            </a:r>
            <a:r>
              <a:rPr lang="en-GB" sz="2100" b="1" dirty="0">
                <a:solidFill>
                  <a:srgbClr val="92D050"/>
                </a:solidFill>
                <a:effectLst>
                  <a:outerShdw blurRad="38100" dist="38100" dir="2700000" algn="tl">
                    <a:srgbClr val="000000">
                      <a:alpha val="43137"/>
                    </a:srgbClr>
                  </a:outerShdw>
                </a:effectLst>
              </a:rPr>
              <a:t> </a:t>
            </a:r>
            <a:r>
              <a:rPr lang="en-GB" sz="2100" b="1" dirty="0" err="1">
                <a:solidFill>
                  <a:srgbClr val="92D050"/>
                </a:solidFill>
                <a:effectLst>
                  <a:outerShdw blurRad="38100" dist="38100" dir="2700000" algn="tl">
                    <a:srgbClr val="000000">
                      <a:alpha val="43137"/>
                    </a:srgbClr>
                  </a:outerShdw>
                </a:effectLst>
              </a:rPr>
              <a:t>digjitalizimin</a:t>
            </a:r>
            <a:r>
              <a:rPr lang="en-GB" sz="2100" b="1" dirty="0">
                <a:solidFill>
                  <a:srgbClr val="92D050"/>
                </a:solidFill>
                <a:effectLst>
                  <a:outerShdw blurRad="38100" dist="38100" dir="2700000" algn="tl">
                    <a:srgbClr val="000000">
                      <a:alpha val="43137"/>
                    </a:srgbClr>
                  </a:outerShdw>
                </a:effectLst>
              </a:rPr>
              <a:t> e </a:t>
            </a:r>
            <a:r>
              <a:rPr lang="en-GB" sz="2100" b="1" dirty="0" err="1">
                <a:solidFill>
                  <a:srgbClr val="92D050"/>
                </a:solidFill>
                <a:effectLst>
                  <a:outerShdw blurRad="38100" dist="38100" dir="2700000" algn="tl">
                    <a:srgbClr val="000000">
                      <a:alpha val="43137"/>
                    </a:srgbClr>
                  </a:outerShdw>
                </a:effectLst>
              </a:rPr>
              <a:t>arsimit</a:t>
            </a:r>
            <a:endParaRPr lang="en-GB" sz="2100" b="1" dirty="0">
              <a:solidFill>
                <a:srgbClr val="92D050"/>
              </a:solidFill>
              <a:effectLst>
                <a:outerShdw blurRad="38100" dist="38100" dir="2700000" algn="tl">
                  <a:srgbClr val="000000">
                    <a:alpha val="43137"/>
                  </a:srgbClr>
                </a:outerShdw>
              </a:effectLst>
            </a:endParaRPr>
          </a:p>
        </p:txBody>
      </p:sp>
      <p:sp>
        <p:nvSpPr>
          <p:cNvPr id="27" name="Freeform 26"/>
          <p:cNvSpPr>
            <a:spLocks/>
          </p:cNvSpPr>
          <p:nvPr/>
        </p:nvSpPr>
        <p:spPr bwMode="auto">
          <a:xfrm>
            <a:off x="2417720" y="2144582"/>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20" name="Freeform 20"/>
          <p:cNvSpPr>
            <a:spLocks/>
          </p:cNvSpPr>
          <p:nvPr/>
        </p:nvSpPr>
        <p:spPr bwMode="auto">
          <a:xfrm>
            <a:off x="5619900" y="569401"/>
            <a:ext cx="799266" cy="7938"/>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6" name="Straight Connector 5"/>
          <p:cNvCxnSpPr/>
          <p:nvPr/>
        </p:nvCxnSpPr>
        <p:spPr>
          <a:xfrm>
            <a:off x="251520" y="4515966"/>
            <a:ext cx="867086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8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duotone>
              <a:prstClr val="black"/>
              <a:srgbClr val="92D050">
                <a:tint val="45000"/>
                <a:satMod val="400000"/>
              </a:srgbClr>
            </a:duotone>
            <a:extLst>
              <a:ext uri="{28A0092B-C50C-407E-A947-70E740481C1C}">
                <a14:useLocalDpi xmlns:a14="http://schemas.microsoft.com/office/drawing/2010/main" val="0"/>
              </a:ext>
            </a:extLst>
          </a:blip>
          <a:srcRect t="2122" b="2122"/>
          <a:stretch>
            <a:fillRect/>
          </a:stretch>
        </p:blipFill>
        <p:spPr>
          <a:xfrm>
            <a:off x="0" y="0"/>
            <a:ext cx="9144000" cy="4921067"/>
          </a:xfrm>
          <a:solidFill>
            <a:srgbClr val="92D050"/>
          </a:solidFill>
        </p:spPr>
      </p:pic>
      <p:sp>
        <p:nvSpPr>
          <p:cNvPr id="5" name="Round Same Side Corner Rectangle 11">
            <a:extLst>
              <a:ext uri="{FF2B5EF4-FFF2-40B4-BE49-F238E27FC236}">
                <a16:creationId xmlns:a16="http://schemas.microsoft.com/office/drawing/2014/main" id="{085FBBB5-4299-42DB-A0D5-299D48781A5C}"/>
              </a:ext>
            </a:extLst>
          </p:cNvPr>
          <p:cNvSpPr/>
          <p:nvPr/>
        </p:nvSpPr>
        <p:spPr>
          <a:xfrm rot="14051618" flipH="1">
            <a:off x="7366514" y="3375820"/>
            <a:ext cx="1407860" cy="119570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6" name="TextBox 5">
            <a:extLst>
              <a:ext uri="{FF2B5EF4-FFF2-40B4-BE49-F238E27FC236}">
                <a16:creationId xmlns:a16="http://schemas.microsoft.com/office/drawing/2014/main" id="{571BAD21-D4A9-4FC9-83CA-E84C458F63C7}"/>
              </a:ext>
            </a:extLst>
          </p:cNvPr>
          <p:cNvSpPr txBox="1"/>
          <p:nvPr/>
        </p:nvSpPr>
        <p:spPr>
          <a:xfrm>
            <a:off x="3267959" y="2952261"/>
            <a:ext cx="3905794" cy="854080"/>
          </a:xfrm>
          <a:prstGeom prst="rect">
            <a:avLst/>
          </a:prstGeom>
          <a:noFill/>
        </p:spPr>
        <p:txBody>
          <a:bodyPr wrap="square" rtlCol="0" anchor="ctr">
            <a:spAutoFit/>
          </a:bodyPr>
          <a:lstStyle/>
          <a:p>
            <a:pPr algn="r"/>
            <a:r>
              <a:rPr lang="en-US" altLang="ko-KR" sz="4950" b="1" dirty="0">
                <a:solidFill>
                  <a:schemeClr val="bg1"/>
                </a:solidFill>
                <a:cs typeface="Arial" pitchFamily="34" charset="0"/>
              </a:rPr>
              <a:t>Sot</a:t>
            </a:r>
            <a:endParaRPr lang="ko-KR" altLang="en-US" sz="4950" b="1" dirty="0">
              <a:solidFill>
                <a:schemeClr val="bg1"/>
              </a:solidFill>
              <a:cs typeface="Arial" pitchFamily="34" charset="0"/>
            </a:endParaRPr>
          </a:p>
        </p:txBody>
      </p:sp>
      <p:sp>
        <p:nvSpPr>
          <p:cNvPr id="9" name="TextBox 8">
            <a:extLst>
              <a:ext uri="{FF2B5EF4-FFF2-40B4-BE49-F238E27FC236}">
                <a16:creationId xmlns:a16="http://schemas.microsoft.com/office/drawing/2014/main" id="{4D9151AF-0955-41B1-AF5C-DD9EE5BD4AB6}"/>
              </a:ext>
            </a:extLst>
          </p:cNvPr>
          <p:cNvSpPr txBox="1"/>
          <p:nvPr/>
        </p:nvSpPr>
        <p:spPr>
          <a:xfrm>
            <a:off x="1320139" y="4040592"/>
            <a:ext cx="6503722" cy="784830"/>
          </a:xfrm>
          <a:prstGeom prst="rect">
            <a:avLst/>
          </a:prstGeom>
          <a:noFill/>
        </p:spPr>
        <p:txBody>
          <a:bodyPr wrap="square" rtlCol="0">
            <a:spAutoFit/>
          </a:bodyPr>
          <a:lstStyle/>
          <a:p>
            <a:pPr algn="r"/>
            <a:r>
              <a:rPr lang="en-GB" sz="1500" dirty="0" err="1">
                <a:solidFill>
                  <a:schemeClr val="bg1"/>
                </a:solidFill>
                <a:latin typeface="MontrealTS-Light" panose="02000603020000020003" pitchFamily="50" charset="0"/>
              </a:rPr>
              <a:t>Prezantimi</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i</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gjetjeve</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fillestare</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të</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një</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studimi</a:t>
            </a:r>
            <a:endParaRPr lang="en-GB" sz="1500" b="1" dirty="0">
              <a:solidFill>
                <a:schemeClr val="bg1"/>
              </a:solidFill>
              <a:latin typeface="MontrealTS-Light" panose="02000603020000020003" pitchFamily="50" charset="0"/>
            </a:endParaRPr>
          </a:p>
          <a:p>
            <a:pPr algn="r"/>
            <a:r>
              <a:rPr lang="en-GB" sz="1500" dirty="0" err="1">
                <a:solidFill>
                  <a:schemeClr val="bg1"/>
                </a:solidFill>
                <a:latin typeface="MontrealTS-Light" panose="02000603020000020003" pitchFamily="50" charset="0"/>
              </a:rPr>
              <a:t>mbi</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të</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nxënit</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digjital</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dhe</a:t>
            </a:r>
            <a:r>
              <a:rPr lang="en-GB" sz="1500" dirty="0">
                <a:solidFill>
                  <a:schemeClr val="bg1"/>
                </a:solidFill>
                <a:latin typeface="MontrealTS-Light" panose="02000603020000020003" pitchFamily="50" charset="0"/>
              </a:rPr>
              <a:t> online, </a:t>
            </a:r>
            <a:r>
              <a:rPr lang="en-GB" sz="1500" dirty="0" err="1">
                <a:solidFill>
                  <a:schemeClr val="bg1"/>
                </a:solidFill>
                <a:latin typeface="MontrealTS-Light" panose="02000603020000020003" pitchFamily="50" charset="0"/>
              </a:rPr>
              <a:t>aftësitë</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dhe</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kompetencat</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digjitale</a:t>
            </a:r>
            <a:r>
              <a:rPr lang="en-GB" sz="1500" dirty="0">
                <a:solidFill>
                  <a:schemeClr val="bg1"/>
                </a:solidFill>
                <a:latin typeface="MontrealTS-Light" panose="02000603020000020003" pitchFamily="50" charset="0"/>
              </a:rPr>
              <a:t> </a:t>
            </a:r>
          </a:p>
          <a:p>
            <a:pPr algn="r"/>
            <a:r>
              <a:rPr lang="en-GB" sz="1500" dirty="0" err="1">
                <a:solidFill>
                  <a:schemeClr val="bg1"/>
                </a:solidFill>
                <a:latin typeface="MontrealTS-Light" panose="02000603020000020003" pitchFamily="50" charset="0"/>
              </a:rPr>
              <a:t>në</a:t>
            </a:r>
            <a:r>
              <a:rPr lang="en-GB" sz="1500" dirty="0">
                <a:solidFill>
                  <a:schemeClr val="bg1"/>
                </a:solidFill>
                <a:latin typeface="MontrealTS-Light" panose="02000603020000020003" pitchFamily="50" charset="0"/>
              </a:rPr>
              <a:t> AAP </a:t>
            </a:r>
            <a:r>
              <a:rPr lang="en-GB" sz="1500" dirty="0" err="1">
                <a:solidFill>
                  <a:schemeClr val="bg1"/>
                </a:solidFill>
                <a:latin typeface="MontrealTS-Light" panose="02000603020000020003" pitchFamily="50" charset="0"/>
              </a:rPr>
              <a:t>në</a:t>
            </a:r>
            <a:r>
              <a:rPr lang="en-GB" sz="1500" dirty="0">
                <a:solidFill>
                  <a:schemeClr val="bg1"/>
                </a:solidFill>
                <a:latin typeface="MontrealTS-Light" panose="02000603020000020003" pitchFamily="50" charset="0"/>
              </a:rPr>
              <a:t> </a:t>
            </a:r>
            <a:r>
              <a:rPr lang="en-GB" sz="1500" dirty="0" err="1" smtClean="0">
                <a:solidFill>
                  <a:schemeClr val="bg1"/>
                </a:solidFill>
                <a:latin typeface="MontrealTS-Light" panose="02000603020000020003" pitchFamily="50" charset="0"/>
              </a:rPr>
              <a:t>Kosovë</a:t>
            </a:r>
            <a:r>
              <a:rPr lang="en-GB" sz="1500" dirty="0" smtClean="0">
                <a:solidFill>
                  <a:schemeClr val="bg1"/>
                </a:solidFill>
                <a:latin typeface="MontrealTS-Light" panose="02000603020000020003" pitchFamily="50" charset="0"/>
              </a:rPr>
              <a:t>*</a:t>
            </a:r>
            <a:endParaRPr lang="en-GB" sz="1500" dirty="0">
              <a:solidFill>
                <a:schemeClr val="bg1"/>
              </a:solidFill>
              <a:latin typeface="MontrealTS-Light" panose="02000603020000020003"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50" y="4460471"/>
            <a:ext cx="901836" cy="7299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2" name="TextBox 1"/>
          <p:cNvSpPr txBox="1"/>
          <p:nvPr/>
        </p:nvSpPr>
        <p:spPr>
          <a:xfrm>
            <a:off x="1234382" y="4804946"/>
            <a:ext cx="7196479" cy="338554"/>
          </a:xfrm>
          <a:prstGeom prst="rect">
            <a:avLst/>
          </a:prstGeom>
          <a:noFill/>
        </p:spPr>
        <p:txBody>
          <a:bodyPr wrap="square" rtlCol="0">
            <a:spAutoFit/>
          </a:bodyPr>
          <a:lstStyle/>
          <a:p>
            <a:r>
              <a:rPr lang="de-DE" sz="800" dirty="0">
                <a:solidFill>
                  <a:schemeClr val="bg1"/>
                </a:solidFill>
              </a:rPr>
              <a:t>* </a:t>
            </a:r>
            <a:r>
              <a:rPr lang="de-DE" sz="800" dirty="0" err="1">
                <a:solidFill>
                  <a:schemeClr val="bg1"/>
                </a:solidFill>
              </a:rPr>
              <a:t>Ky</a:t>
            </a:r>
            <a:r>
              <a:rPr lang="de-DE" sz="800" dirty="0">
                <a:solidFill>
                  <a:schemeClr val="bg1"/>
                </a:solidFill>
              </a:rPr>
              <a:t> </a:t>
            </a:r>
            <a:r>
              <a:rPr lang="de-DE" sz="800" dirty="0" err="1">
                <a:solidFill>
                  <a:schemeClr val="bg1"/>
                </a:solidFill>
              </a:rPr>
              <a:t>përcaktim</a:t>
            </a:r>
            <a:r>
              <a:rPr lang="de-DE" sz="800" dirty="0">
                <a:solidFill>
                  <a:schemeClr val="bg1"/>
                </a:solidFill>
              </a:rPr>
              <a:t> </a:t>
            </a:r>
            <a:r>
              <a:rPr lang="de-DE" sz="800" dirty="0" err="1">
                <a:solidFill>
                  <a:schemeClr val="bg1"/>
                </a:solidFill>
              </a:rPr>
              <a:t>nuk</a:t>
            </a:r>
            <a:r>
              <a:rPr lang="de-DE" sz="800" dirty="0">
                <a:solidFill>
                  <a:schemeClr val="bg1"/>
                </a:solidFill>
              </a:rPr>
              <a:t> </a:t>
            </a:r>
            <a:r>
              <a:rPr lang="de-DE" sz="800" dirty="0" err="1">
                <a:solidFill>
                  <a:schemeClr val="bg1"/>
                </a:solidFill>
              </a:rPr>
              <a:t>paragjykon</a:t>
            </a:r>
            <a:r>
              <a:rPr lang="de-DE" sz="800" dirty="0">
                <a:solidFill>
                  <a:schemeClr val="bg1"/>
                </a:solidFill>
              </a:rPr>
              <a:t> </a:t>
            </a:r>
            <a:r>
              <a:rPr lang="de-DE" sz="800" dirty="0" err="1">
                <a:solidFill>
                  <a:schemeClr val="bg1"/>
                </a:solidFill>
              </a:rPr>
              <a:t>qëndrimet</a:t>
            </a:r>
            <a:r>
              <a:rPr lang="de-DE" sz="800" dirty="0">
                <a:solidFill>
                  <a:schemeClr val="bg1"/>
                </a:solidFill>
              </a:rPr>
              <a:t> </a:t>
            </a:r>
            <a:r>
              <a:rPr lang="de-DE" sz="800" dirty="0" err="1">
                <a:solidFill>
                  <a:schemeClr val="bg1"/>
                </a:solidFill>
              </a:rPr>
              <a:t>për</a:t>
            </a:r>
            <a:r>
              <a:rPr lang="de-DE" sz="800" dirty="0">
                <a:solidFill>
                  <a:schemeClr val="bg1"/>
                </a:solidFill>
              </a:rPr>
              <a:t> </a:t>
            </a:r>
            <a:r>
              <a:rPr lang="de-DE" sz="800" dirty="0" err="1">
                <a:solidFill>
                  <a:schemeClr val="bg1"/>
                </a:solidFill>
              </a:rPr>
              <a:t>statusin</a:t>
            </a:r>
            <a:r>
              <a:rPr lang="de-DE" sz="800" dirty="0">
                <a:solidFill>
                  <a:schemeClr val="bg1"/>
                </a:solidFill>
              </a:rPr>
              <a:t> </a:t>
            </a:r>
            <a:r>
              <a:rPr lang="de-DE" sz="800" dirty="0" err="1">
                <a:solidFill>
                  <a:schemeClr val="bg1"/>
                </a:solidFill>
              </a:rPr>
              <a:t>dhe</a:t>
            </a:r>
            <a:r>
              <a:rPr lang="de-DE" sz="800" dirty="0">
                <a:solidFill>
                  <a:schemeClr val="bg1"/>
                </a:solidFill>
              </a:rPr>
              <a:t> </a:t>
            </a:r>
            <a:r>
              <a:rPr lang="de-DE" sz="800" dirty="0" err="1">
                <a:solidFill>
                  <a:schemeClr val="bg1"/>
                </a:solidFill>
              </a:rPr>
              <a:t>përputhet</a:t>
            </a:r>
            <a:r>
              <a:rPr lang="de-DE" sz="800" dirty="0">
                <a:solidFill>
                  <a:schemeClr val="bg1"/>
                </a:solidFill>
              </a:rPr>
              <a:t> </a:t>
            </a:r>
            <a:r>
              <a:rPr lang="de-DE" sz="800" dirty="0" err="1">
                <a:solidFill>
                  <a:schemeClr val="bg1"/>
                </a:solidFill>
              </a:rPr>
              <a:t>me</a:t>
            </a:r>
            <a:r>
              <a:rPr lang="de-DE" sz="800" dirty="0">
                <a:solidFill>
                  <a:schemeClr val="bg1"/>
                </a:solidFill>
              </a:rPr>
              <a:t> UNSCR 1244/1999 </a:t>
            </a:r>
            <a:r>
              <a:rPr lang="de-DE" sz="800" dirty="0" err="1">
                <a:solidFill>
                  <a:schemeClr val="bg1"/>
                </a:solidFill>
              </a:rPr>
              <a:t>dhe</a:t>
            </a:r>
            <a:r>
              <a:rPr lang="de-DE" sz="800" dirty="0">
                <a:solidFill>
                  <a:schemeClr val="bg1"/>
                </a:solidFill>
              </a:rPr>
              <a:t> </a:t>
            </a:r>
            <a:r>
              <a:rPr lang="de-DE" sz="800" dirty="0" err="1">
                <a:solidFill>
                  <a:schemeClr val="bg1"/>
                </a:solidFill>
              </a:rPr>
              <a:t>the</a:t>
            </a:r>
            <a:r>
              <a:rPr lang="de-DE" sz="800" dirty="0">
                <a:solidFill>
                  <a:schemeClr val="bg1"/>
                </a:solidFill>
              </a:rPr>
              <a:t> </a:t>
            </a:r>
            <a:r>
              <a:rPr lang="de-DE" sz="800" dirty="0" err="1">
                <a:solidFill>
                  <a:schemeClr val="bg1"/>
                </a:solidFill>
              </a:rPr>
              <a:t>Opinionin</a:t>
            </a:r>
            <a:r>
              <a:rPr lang="de-DE" sz="800" dirty="0">
                <a:solidFill>
                  <a:schemeClr val="bg1"/>
                </a:solidFill>
              </a:rPr>
              <a:t> e ICJ </a:t>
            </a:r>
            <a:r>
              <a:rPr lang="de-DE" sz="800" dirty="0" err="1">
                <a:solidFill>
                  <a:schemeClr val="bg1"/>
                </a:solidFill>
              </a:rPr>
              <a:t>mbi</a:t>
            </a:r>
            <a:r>
              <a:rPr lang="de-DE" sz="800" dirty="0">
                <a:solidFill>
                  <a:schemeClr val="bg1"/>
                </a:solidFill>
              </a:rPr>
              <a:t> </a:t>
            </a:r>
            <a:r>
              <a:rPr lang="de-DE" sz="800" dirty="0" err="1">
                <a:solidFill>
                  <a:schemeClr val="bg1"/>
                </a:solidFill>
              </a:rPr>
              <a:t>deklaratën</a:t>
            </a:r>
            <a:r>
              <a:rPr lang="de-DE" sz="800" dirty="0">
                <a:solidFill>
                  <a:schemeClr val="bg1"/>
                </a:solidFill>
              </a:rPr>
              <a:t> e </a:t>
            </a:r>
            <a:r>
              <a:rPr lang="de-DE" sz="800" dirty="0" err="1">
                <a:solidFill>
                  <a:schemeClr val="bg1"/>
                </a:solidFill>
              </a:rPr>
              <a:t>pavarësisë</a:t>
            </a:r>
            <a:r>
              <a:rPr lang="de-DE" sz="800" dirty="0">
                <a:solidFill>
                  <a:schemeClr val="bg1"/>
                </a:solidFill>
              </a:rPr>
              <a:t> </a:t>
            </a:r>
            <a:r>
              <a:rPr lang="de-DE" sz="800" dirty="0" err="1">
                <a:solidFill>
                  <a:schemeClr val="bg1"/>
                </a:solidFill>
              </a:rPr>
              <a:t>së</a:t>
            </a:r>
            <a:r>
              <a:rPr lang="de-DE" sz="800" dirty="0">
                <a:solidFill>
                  <a:schemeClr val="bg1"/>
                </a:solidFill>
              </a:rPr>
              <a:t> </a:t>
            </a:r>
            <a:r>
              <a:rPr lang="de-DE" sz="800" dirty="0" err="1">
                <a:solidFill>
                  <a:schemeClr val="bg1"/>
                </a:solidFill>
              </a:rPr>
              <a:t>Kosovës</a:t>
            </a:r>
            <a:endParaRPr lang="en-GB" sz="800" dirty="0">
              <a:solidFill>
                <a:schemeClr val="bg1"/>
              </a:solidFill>
            </a:endParaRPr>
          </a:p>
        </p:txBody>
      </p:sp>
    </p:spTree>
    <p:extLst>
      <p:ext uri="{BB962C8B-B14F-4D97-AF65-F5344CB8AC3E}">
        <p14:creationId xmlns:p14="http://schemas.microsoft.com/office/powerpoint/2010/main" val="313116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 name="Freeform 108">
            <a:extLst>
              <a:ext uri="{FF2B5EF4-FFF2-40B4-BE49-F238E27FC236}">
                <a16:creationId xmlns:a16="http://schemas.microsoft.com/office/drawing/2014/main" id="{6A02011B-41CE-4E20-9214-001F7D847E12}"/>
              </a:ext>
            </a:extLst>
          </p:cNvPr>
          <p:cNvSpPr/>
          <p:nvPr/>
        </p:nvSpPr>
        <p:spPr>
          <a:xfrm>
            <a:off x="7525219" y="2524804"/>
            <a:ext cx="2466202" cy="2641418"/>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aphicFrame>
        <p:nvGraphicFramePr>
          <p:cNvPr id="71" name="Diagram 70"/>
          <p:cNvGraphicFramePr/>
          <p:nvPr>
            <p:extLst>
              <p:ext uri="{D42A27DB-BD31-4B8C-83A1-F6EECF244321}">
                <p14:modId xmlns:p14="http://schemas.microsoft.com/office/powerpoint/2010/main" val="2338075100"/>
              </p:ext>
            </p:extLst>
          </p:nvPr>
        </p:nvGraphicFramePr>
        <p:xfrm>
          <a:off x="1800908" y="745929"/>
          <a:ext cx="5645709" cy="4038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p:cNvSpPr>
            <a:spLocks noGrp="1"/>
          </p:cNvSpPr>
          <p:nvPr>
            <p:ph type="body" sz="quarter" idx="10"/>
          </p:nvPr>
        </p:nvSpPr>
        <p:spPr>
          <a:noFill/>
          <a:ln>
            <a:noFill/>
          </a:ln>
        </p:spPr>
        <p:txBody>
          <a:bodyPr>
            <a:normAutofit fontScale="92500" lnSpcReduction="10000"/>
          </a:bodyPr>
          <a:lstStyle/>
          <a:p>
            <a:r>
              <a:rPr lang="en-US" dirty="0" err="1">
                <a:latin typeface="MontrealTS-Bold" panose="02000503020000020003" pitchFamily="50" charset="0"/>
              </a:rPr>
              <a:t>Aftësitë</a:t>
            </a:r>
            <a:r>
              <a:rPr lang="en-US" dirty="0">
                <a:latin typeface="MontrealTS-Bold" panose="02000503020000020003" pitchFamily="50" charset="0"/>
              </a:rPr>
              <a:t> </a:t>
            </a:r>
            <a:r>
              <a:rPr lang="en-US" dirty="0" err="1">
                <a:latin typeface="MontrealTS-Bold" panose="02000503020000020003" pitchFamily="50" charset="0"/>
              </a:rPr>
              <a:t>dhe</a:t>
            </a:r>
            <a:r>
              <a:rPr lang="en-US" dirty="0">
                <a:latin typeface="MontrealTS-Bold" panose="02000503020000020003" pitchFamily="50" charset="0"/>
              </a:rPr>
              <a:t> </a:t>
            </a:r>
            <a:r>
              <a:rPr lang="en-US" dirty="0" err="1">
                <a:latin typeface="MontrealTS-Bold" panose="02000503020000020003" pitchFamily="50" charset="0"/>
              </a:rPr>
              <a:t>Kompetencat</a:t>
            </a:r>
            <a:r>
              <a:rPr lang="en-US" dirty="0">
                <a:latin typeface="MontrealTS-Bold" panose="02000503020000020003" pitchFamily="50" charset="0"/>
              </a:rPr>
              <a:t> </a:t>
            </a:r>
            <a:r>
              <a:rPr lang="en-US" dirty="0" err="1">
                <a:latin typeface="MontrealTS-Bold" panose="02000503020000020003" pitchFamily="50" charset="0"/>
              </a:rPr>
              <a:t>Digjitale</a:t>
            </a:r>
            <a:endParaRPr lang="en-US" dirty="0">
              <a:latin typeface="MontrealTS-Bold" panose="02000503020000020003" pitchFamily="50" charset="0"/>
            </a:endParaRPr>
          </a:p>
        </p:txBody>
      </p:sp>
      <p:sp>
        <p:nvSpPr>
          <p:cNvPr id="25" name="TextBox 24">
            <a:extLst>
              <a:ext uri="{FF2B5EF4-FFF2-40B4-BE49-F238E27FC236}">
                <a16:creationId xmlns:a16="http://schemas.microsoft.com/office/drawing/2014/main" id="{7E0F5D08-0ECD-4D40-A7DD-DD2544C6601B}"/>
              </a:ext>
            </a:extLst>
          </p:cNvPr>
          <p:cNvSpPr txBox="1"/>
          <p:nvPr/>
        </p:nvSpPr>
        <p:spPr>
          <a:xfrm>
            <a:off x="242647" y="3977556"/>
            <a:ext cx="1953089" cy="369332"/>
          </a:xfrm>
          <a:prstGeom prst="rect">
            <a:avLst/>
          </a:prstGeom>
          <a:noFill/>
        </p:spPr>
        <p:txBody>
          <a:bodyPr wrap="square" rtlCol="0" anchor="ctr">
            <a:spAutoFit/>
          </a:bodyPr>
          <a:lstStyle/>
          <a:p>
            <a:pPr algn="r"/>
            <a:r>
              <a:rPr lang="en-US" altLang="ko-KR" sz="900" dirty="0" err="1">
                <a:solidFill>
                  <a:schemeClr val="bg1"/>
                </a:solidFill>
                <a:latin typeface="MontrealTS-Light" panose="02000603020000020003" pitchFamily="50" charset="0"/>
                <a:cs typeface="Arial" pitchFamily="34" charset="0"/>
              </a:rPr>
              <a:t>Për</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të</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gjithë</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nxënësit</a:t>
            </a:r>
            <a:r>
              <a:rPr lang="en-US" altLang="ko-KR" sz="900" dirty="0">
                <a:solidFill>
                  <a:schemeClr val="bg1"/>
                </a:solidFill>
                <a:latin typeface="MontrealTS-Light" panose="02000603020000020003" pitchFamily="50" charset="0"/>
                <a:cs typeface="Arial" pitchFamily="34" charset="0"/>
              </a:rPr>
              <a:t>, transversal, </a:t>
            </a:r>
            <a:r>
              <a:rPr lang="en-US" altLang="ko-KR" sz="900" dirty="0" err="1">
                <a:solidFill>
                  <a:schemeClr val="bg1"/>
                </a:solidFill>
                <a:latin typeface="MontrealTS-Light" panose="02000603020000020003" pitchFamily="50" charset="0"/>
                <a:cs typeface="Arial" pitchFamily="34" charset="0"/>
              </a:rPr>
              <a:t>për</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të</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mësuar</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gjatë</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gjithë</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jetës</a:t>
            </a:r>
            <a:endParaRPr lang="ko-KR" altLang="en-US" sz="900" dirty="0">
              <a:solidFill>
                <a:schemeClr val="bg1"/>
              </a:solidFill>
              <a:latin typeface="MontrealTS-Light" panose="02000603020000020003" pitchFamily="50" charset="0"/>
              <a:cs typeface="Arial" pitchFamily="34" charset="0"/>
            </a:endParaRPr>
          </a:p>
        </p:txBody>
      </p:sp>
      <p:sp>
        <p:nvSpPr>
          <p:cNvPr id="28" name="TextBox 27">
            <a:extLst>
              <a:ext uri="{FF2B5EF4-FFF2-40B4-BE49-F238E27FC236}">
                <a16:creationId xmlns:a16="http://schemas.microsoft.com/office/drawing/2014/main" id="{5F7EB1CD-B8DF-4325-922F-710E9C3C44D3}"/>
              </a:ext>
            </a:extLst>
          </p:cNvPr>
          <p:cNvSpPr txBox="1"/>
          <p:nvPr/>
        </p:nvSpPr>
        <p:spPr>
          <a:xfrm>
            <a:off x="-493970" y="2719873"/>
            <a:ext cx="3356222" cy="369332"/>
          </a:xfrm>
          <a:prstGeom prst="rect">
            <a:avLst/>
          </a:prstGeom>
          <a:noFill/>
        </p:spPr>
        <p:txBody>
          <a:bodyPr wrap="square" rtlCol="0" anchor="ctr">
            <a:spAutoFit/>
          </a:bodyPr>
          <a:lstStyle/>
          <a:p>
            <a:pPr algn="r"/>
            <a:r>
              <a:rPr lang="en-US" altLang="ko-KR" sz="900" dirty="0" err="1">
                <a:solidFill>
                  <a:schemeClr val="bg1"/>
                </a:solidFill>
                <a:latin typeface="MontrealTS-Light" panose="02000603020000020003" pitchFamily="50" charset="0"/>
                <a:cs typeface="Arial" pitchFamily="34" charset="0"/>
              </a:rPr>
              <a:t>Për</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punësueshmërinë</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dhe</a:t>
            </a:r>
            <a:endParaRPr lang="en-US" altLang="ko-KR" sz="900" dirty="0">
              <a:solidFill>
                <a:schemeClr val="bg1"/>
              </a:solidFill>
              <a:latin typeface="MontrealTS-Light" panose="02000603020000020003" pitchFamily="50" charset="0"/>
              <a:cs typeface="Arial" pitchFamily="34" charset="0"/>
            </a:endParaRPr>
          </a:p>
          <a:p>
            <a:pPr algn="r"/>
            <a:r>
              <a:rPr lang="en-US" altLang="ko-KR" sz="900" dirty="0" err="1">
                <a:solidFill>
                  <a:schemeClr val="bg1"/>
                </a:solidFill>
                <a:latin typeface="MontrealTS-Light" panose="02000603020000020003" pitchFamily="50" charset="0"/>
                <a:cs typeface="Arial" pitchFamily="34" charset="0"/>
              </a:rPr>
              <a:t>qytetari</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aktive</a:t>
            </a:r>
            <a:endParaRPr lang="ko-KR" altLang="en-US" sz="900" dirty="0">
              <a:solidFill>
                <a:schemeClr val="bg1"/>
              </a:solidFill>
              <a:latin typeface="MontrealTS-Light" panose="02000603020000020003" pitchFamily="50" charset="0"/>
              <a:cs typeface="Arial" pitchFamily="34" charset="0"/>
            </a:endParaRPr>
          </a:p>
        </p:txBody>
      </p:sp>
      <p:sp>
        <p:nvSpPr>
          <p:cNvPr id="31" name="TextBox 30">
            <a:extLst>
              <a:ext uri="{FF2B5EF4-FFF2-40B4-BE49-F238E27FC236}">
                <a16:creationId xmlns:a16="http://schemas.microsoft.com/office/drawing/2014/main" id="{26AF6590-9219-4088-BBB6-A55C7F107075}"/>
              </a:ext>
            </a:extLst>
          </p:cNvPr>
          <p:cNvSpPr txBox="1"/>
          <p:nvPr/>
        </p:nvSpPr>
        <p:spPr>
          <a:xfrm>
            <a:off x="465612" y="1488007"/>
            <a:ext cx="3356222" cy="230832"/>
          </a:xfrm>
          <a:prstGeom prst="rect">
            <a:avLst/>
          </a:prstGeom>
          <a:noFill/>
        </p:spPr>
        <p:txBody>
          <a:bodyPr wrap="square" rtlCol="0" anchor="ctr">
            <a:spAutoFit/>
          </a:bodyPr>
          <a:lstStyle/>
          <a:p>
            <a:pPr algn="r"/>
            <a:r>
              <a:rPr lang="it-IT" altLang="ko-KR" sz="900" dirty="0" err="1">
                <a:solidFill>
                  <a:schemeClr val="bg1"/>
                </a:solidFill>
                <a:latin typeface="MontrealTS-Light" panose="02000603020000020003" pitchFamily="50" charset="0"/>
                <a:cs typeface="Arial" pitchFamily="34" charset="0"/>
              </a:rPr>
              <a:t>Për</a:t>
            </a:r>
            <a:r>
              <a:rPr lang="it-IT" altLang="ko-KR" sz="900" dirty="0">
                <a:solidFill>
                  <a:schemeClr val="bg1"/>
                </a:solidFill>
                <a:latin typeface="MontrealTS-Light" panose="02000603020000020003" pitchFamily="50" charset="0"/>
                <a:cs typeface="Arial" pitchFamily="34" charset="0"/>
              </a:rPr>
              <a:t> risi </a:t>
            </a:r>
            <a:r>
              <a:rPr lang="it-IT" altLang="ko-KR" sz="900" dirty="0" err="1">
                <a:solidFill>
                  <a:schemeClr val="bg1"/>
                </a:solidFill>
                <a:latin typeface="MontrealTS-Light" panose="02000603020000020003" pitchFamily="50" charset="0"/>
                <a:cs typeface="Arial" pitchFamily="34" charset="0"/>
              </a:rPr>
              <a:t>digjitale</a:t>
            </a:r>
            <a:endParaRPr lang="ko-KR" altLang="en-US" sz="900" dirty="0">
              <a:solidFill>
                <a:schemeClr val="bg1"/>
              </a:solidFill>
              <a:latin typeface="MontrealTS-Light" panose="02000603020000020003" pitchFamily="50" charset="0"/>
              <a:cs typeface="Arial" pitchFamily="34" charset="0"/>
            </a:endParaRPr>
          </a:p>
        </p:txBody>
      </p:sp>
      <p:sp>
        <p:nvSpPr>
          <p:cNvPr id="20" name="Oval 19">
            <a:extLst>
              <a:ext uri="{FF2B5EF4-FFF2-40B4-BE49-F238E27FC236}">
                <a16:creationId xmlns:a16="http://schemas.microsoft.com/office/drawing/2014/main" id="{A2EE7C8A-257A-411A-A3F6-74E0AB140977}"/>
              </a:ext>
            </a:extLst>
          </p:cNvPr>
          <p:cNvSpPr/>
          <p:nvPr/>
        </p:nvSpPr>
        <p:spPr>
          <a:xfrm>
            <a:off x="2380212" y="2197707"/>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DC70E918-B125-4D24-958B-7731EB7CA8C9}"/>
              </a:ext>
            </a:extLst>
          </p:cNvPr>
          <p:cNvSpPr/>
          <p:nvPr/>
        </p:nvSpPr>
        <p:spPr>
          <a:xfrm>
            <a:off x="3201095" y="932244"/>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A2EE7C8A-257A-411A-A3F6-74E0AB140977}"/>
              </a:ext>
            </a:extLst>
          </p:cNvPr>
          <p:cNvSpPr/>
          <p:nvPr/>
        </p:nvSpPr>
        <p:spPr>
          <a:xfrm>
            <a:off x="1423916" y="3403148"/>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5" name="Round Same Side Corner Rectangle 8">
            <a:extLst>
              <a:ext uri="{FF2B5EF4-FFF2-40B4-BE49-F238E27FC236}">
                <a16:creationId xmlns:a16="http://schemas.microsoft.com/office/drawing/2014/main" id="{F572FCCE-C64C-4E2F-ADAB-869065E0B707}"/>
              </a:ext>
            </a:extLst>
          </p:cNvPr>
          <p:cNvSpPr/>
          <p:nvPr/>
        </p:nvSpPr>
        <p:spPr>
          <a:xfrm>
            <a:off x="1707468" y="3482297"/>
            <a:ext cx="157115" cy="373056"/>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6" name="Round Same Side Corner Rectangle 20">
            <a:extLst>
              <a:ext uri="{FF2B5EF4-FFF2-40B4-BE49-F238E27FC236}">
                <a16:creationId xmlns:a16="http://schemas.microsoft.com/office/drawing/2014/main" id="{3EBC4D93-B7CB-4D9A-9EA4-6520EF743FFA}"/>
              </a:ext>
            </a:extLst>
          </p:cNvPr>
          <p:cNvSpPr/>
          <p:nvPr/>
        </p:nvSpPr>
        <p:spPr>
          <a:xfrm rot="10800000">
            <a:off x="1503487" y="3477910"/>
            <a:ext cx="191147" cy="367603"/>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9" name="Trapezoid 13">
            <a:extLst>
              <a:ext uri="{FF2B5EF4-FFF2-40B4-BE49-F238E27FC236}">
                <a16:creationId xmlns:a16="http://schemas.microsoft.com/office/drawing/2014/main" id="{EAB635DE-58EF-4585-A0F5-0790A1957A5B}"/>
              </a:ext>
            </a:extLst>
          </p:cNvPr>
          <p:cNvSpPr/>
          <p:nvPr/>
        </p:nvSpPr>
        <p:spPr>
          <a:xfrm>
            <a:off x="3297116" y="1090247"/>
            <a:ext cx="375264" cy="273406"/>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 name="Rectangle 2"/>
          <p:cNvSpPr/>
          <p:nvPr/>
        </p:nvSpPr>
        <p:spPr>
          <a:xfrm>
            <a:off x="1181113" y="4836549"/>
            <a:ext cx="7081025" cy="230832"/>
          </a:xfrm>
          <a:prstGeom prst="rect">
            <a:avLst/>
          </a:prstGeom>
        </p:spPr>
        <p:txBody>
          <a:bodyPr wrap="square">
            <a:spAutoFit/>
          </a:bodyPr>
          <a:lstStyle/>
          <a:p>
            <a:r>
              <a:rPr lang="en-US" sz="900" i="1" dirty="0">
                <a:solidFill>
                  <a:schemeClr val="bg1"/>
                </a:solidFill>
              </a:rPr>
              <a:t>https://www.etf.europa.eu/en/publications-and-resources/publications/digital-skills-and-competence-and-digital-and-online </a:t>
            </a:r>
            <a:endParaRPr lang="en-GB" sz="900" dirty="0">
              <a:solidFill>
                <a:schemeClr val="bg1"/>
              </a:solidFill>
            </a:endParaRPr>
          </a:p>
        </p:txBody>
      </p:sp>
      <p:pic>
        <p:nvPicPr>
          <p:cNvPr id="1028" name="Picture 4" descr="Resultado de imagem para icon man computer png"/>
          <p:cNvPicPr>
            <a:picLocks noChangeAspect="1" noChangeArrowheads="1"/>
          </p:cNvPicPr>
          <p:nvPr/>
        </p:nvPicPr>
        <p:blipFill>
          <a:blip r:embed="rId8" cstate="print">
            <a:duotone>
              <a:prstClr val="black"/>
              <a:srgbClr val="92D050">
                <a:tint val="45000"/>
                <a:satMod val="400000"/>
              </a:srgbClr>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466402" y="2274602"/>
            <a:ext cx="395850" cy="3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02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duotone>
              <a:prstClr val="black"/>
              <a:schemeClr val="accent4">
                <a:tint val="45000"/>
                <a:satMod val="400000"/>
              </a:schemeClr>
            </a:duotone>
          </a:blip>
          <a:stretch>
            <a:fillRect/>
          </a:stretch>
        </p:blipFill>
        <p:spPr>
          <a:xfrm>
            <a:off x="2750141" y="1297880"/>
            <a:ext cx="3184367" cy="3025660"/>
          </a:xfrm>
          <a:prstGeom prst="rect">
            <a:avLst/>
          </a:prstGeom>
        </p:spPr>
      </p:pic>
      <p:sp>
        <p:nvSpPr>
          <p:cNvPr id="2" name="Text Placeholder 1"/>
          <p:cNvSpPr>
            <a:spLocks noGrp="1"/>
          </p:cNvSpPr>
          <p:nvPr>
            <p:ph type="body" sz="quarter" idx="10"/>
          </p:nvPr>
        </p:nvSpPr>
        <p:spPr>
          <a:xfrm>
            <a:off x="145932" y="275710"/>
            <a:ext cx="8679898" cy="543185"/>
          </a:xfrm>
        </p:spPr>
        <p:txBody>
          <a:bodyPr>
            <a:normAutofit fontScale="92500" lnSpcReduction="10000"/>
          </a:bodyPr>
          <a:lstStyle/>
          <a:p>
            <a:r>
              <a:rPr lang="en-US" dirty="0" err="1">
                <a:latin typeface="MontrealTS-Bold" panose="02000503020000020003" pitchFamily="50" charset="0"/>
              </a:rPr>
              <a:t>Të</a:t>
            </a:r>
            <a:r>
              <a:rPr lang="en-US" dirty="0">
                <a:latin typeface="MontrealTS-Bold" panose="02000503020000020003" pitchFamily="50" charset="0"/>
              </a:rPr>
              <a:t> </a:t>
            </a:r>
            <a:r>
              <a:rPr lang="en-US" dirty="0" err="1">
                <a:latin typeface="MontrealTS-Bold" panose="02000503020000020003" pitchFamily="50" charset="0"/>
              </a:rPr>
              <a:t>nxënit</a:t>
            </a:r>
            <a:r>
              <a:rPr lang="en-US" dirty="0">
                <a:latin typeface="MontrealTS-Bold" panose="02000503020000020003" pitchFamily="50" charset="0"/>
              </a:rPr>
              <a:t> </a:t>
            </a:r>
            <a:r>
              <a:rPr lang="en-US" dirty="0" err="1">
                <a:latin typeface="MontrealTS-Bold" panose="02000503020000020003" pitchFamily="50" charset="0"/>
              </a:rPr>
              <a:t>digjital</a:t>
            </a:r>
            <a:r>
              <a:rPr lang="en-US" dirty="0">
                <a:latin typeface="MontrealTS-Bold" panose="02000503020000020003" pitchFamily="50" charset="0"/>
              </a:rPr>
              <a:t> (</a:t>
            </a:r>
            <a:r>
              <a:rPr lang="en-US" dirty="0" err="1">
                <a:latin typeface="MontrealTS-Bold" panose="02000503020000020003" pitchFamily="50" charset="0"/>
              </a:rPr>
              <a:t>dhe</a:t>
            </a:r>
            <a:r>
              <a:rPr lang="en-US" dirty="0">
                <a:latin typeface="MontrealTS-Bold" panose="02000503020000020003" pitchFamily="50" charset="0"/>
              </a:rPr>
              <a:t> Online)</a:t>
            </a:r>
          </a:p>
        </p:txBody>
      </p:sp>
      <p:sp>
        <p:nvSpPr>
          <p:cNvPr id="20" name="TextBox 19">
            <a:extLst>
              <a:ext uri="{FF2B5EF4-FFF2-40B4-BE49-F238E27FC236}">
                <a16:creationId xmlns:a16="http://schemas.microsoft.com/office/drawing/2014/main" id="{395D4D32-8099-47A1-80AA-D76A277E1D80}"/>
              </a:ext>
            </a:extLst>
          </p:cNvPr>
          <p:cNvSpPr txBox="1"/>
          <p:nvPr/>
        </p:nvSpPr>
        <p:spPr>
          <a:xfrm>
            <a:off x="1260655" y="2692942"/>
            <a:ext cx="1361447" cy="276999"/>
          </a:xfrm>
          <a:prstGeom prst="rect">
            <a:avLst/>
          </a:prstGeom>
          <a:noFill/>
        </p:spPr>
        <p:txBody>
          <a:bodyPr wrap="square" rtlCol="0">
            <a:spAutoFit/>
          </a:bodyPr>
          <a:lstStyle/>
          <a:p>
            <a:pPr algn="r"/>
            <a:r>
              <a:rPr lang="en-GB" sz="1200" dirty="0" err="1">
                <a:latin typeface="MontrealTS-Light" panose="02000603020000020003" pitchFamily="50" charset="0"/>
              </a:rPr>
              <a:t>Libër</a:t>
            </a:r>
            <a:r>
              <a:rPr lang="en-GB" sz="1200" dirty="0">
                <a:latin typeface="MontrealTS-Light" panose="02000603020000020003" pitchFamily="50" charset="0"/>
              </a:rPr>
              <a:t> </a:t>
            </a:r>
            <a:r>
              <a:rPr lang="en-GB" sz="1200" dirty="0" err="1">
                <a:latin typeface="MontrealTS-Light" panose="02000603020000020003" pitchFamily="50" charset="0"/>
              </a:rPr>
              <a:t>teksti</a:t>
            </a:r>
            <a:endParaRPr lang="en-GB" sz="1200" dirty="0">
              <a:latin typeface="MontrealTS-Light" panose="02000603020000020003" pitchFamily="50" charset="0"/>
            </a:endParaRPr>
          </a:p>
        </p:txBody>
      </p:sp>
      <p:sp>
        <p:nvSpPr>
          <p:cNvPr id="22" name="TextBox 21">
            <a:extLst>
              <a:ext uri="{FF2B5EF4-FFF2-40B4-BE49-F238E27FC236}">
                <a16:creationId xmlns:a16="http://schemas.microsoft.com/office/drawing/2014/main" id="{E6FF1176-F04D-4923-9C16-51E2171585B8}"/>
              </a:ext>
            </a:extLst>
          </p:cNvPr>
          <p:cNvSpPr txBox="1"/>
          <p:nvPr/>
        </p:nvSpPr>
        <p:spPr>
          <a:xfrm>
            <a:off x="1455724" y="1820387"/>
            <a:ext cx="1921437" cy="276999"/>
          </a:xfrm>
          <a:prstGeom prst="rect">
            <a:avLst/>
          </a:prstGeom>
          <a:noFill/>
        </p:spPr>
        <p:txBody>
          <a:bodyPr wrap="square" rtlCol="0">
            <a:spAutoFit/>
          </a:bodyPr>
          <a:lstStyle/>
          <a:p>
            <a:r>
              <a:rPr lang="en-GB" sz="1200" dirty="0" err="1">
                <a:latin typeface="MontrealTS-Light" panose="02000603020000020003" pitchFamily="50" charset="0"/>
              </a:rPr>
              <a:t>Të</a:t>
            </a:r>
            <a:r>
              <a:rPr lang="en-GB" sz="1200" dirty="0">
                <a:latin typeface="MontrealTS-Light" panose="02000603020000020003" pitchFamily="50" charset="0"/>
              </a:rPr>
              <a:t> </a:t>
            </a:r>
            <a:r>
              <a:rPr lang="en-GB" sz="1200" dirty="0" err="1">
                <a:latin typeface="MontrealTS-Light" panose="02000603020000020003" pitchFamily="50" charset="0"/>
              </a:rPr>
              <a:t>nxënit</a:t>
            </a:r>
            <a:r>
              <a:rPr lang="en-GB" sz="1200" dirty="0">
                <a:latin typeface="MontrealTS-Light" panose="02000603020000020003" pitchFamily="50" charset="0"/>
              </a:rPr>
              <a:t> </a:t>
            </a:r>
            <a:r>
              <a:rPr lang="en-GB" sz="1200" dirty="0" err="1">
                <a:latin typeface="MontrealTS-Light" panose="02000603020000020003" pitchFamily="50" charset="0"/>
              </a:rPr>
              <a:t>bashkëpunues</a:t>
            </a:r>
            <a:endParaRPr lang="en-GB" sz="1200" dirty="0">
              <a:latin typeface="MontrealTS-Light" panose="02000603020000020003" pitchFamily="50" charset="0"/>
            </a:endParaRPr>
          </a:p>
        </p:txBody>
      </p:sp>
      <p:sp>
        <p:nvSpPr>
          <p:cNvPr id="26" name="TextBox 25">
            <a:extLst>
              <a:ext uri="{FF2B5EF4-FFF2-40B4-BE49-F238E27FC236}">
                <a16:creationId xmlns:a16="http://schemas.microsoft.com/office/drawing/2014/main" id="{2C64C2D0-6275-4A87-98BB-D8272F63DFF8}"/>
              </a:ext>
            </a:extLst>
          </p:cNvPr>
          <p:cNvSpPr txBox="1"/>
          <p:nvPr/>
        </p:nvSpPr>
        <p:spPr>
          <a:xfrm>
            <a:off x="1673395" y="3401935"/>
            <a:ext cx="1506840" cy="276999"/>
          </a:xfrm>
          <a:prstGeom prst="rect">
            <a:avLst/>
          </a:prstGeom>
          <a:noFill/>
        </p:spPr>
        <p:txBody>
          <a:bodyPr wrap="square" rtlCol="0">
            <a:spAutoFit/>
          </a:bodyPr>
          <a:lstStyle/>
          <a:p>
            <a:pPr algn="r"/>
            <a:r>
              <a:rPr lang="en-GB" altLang="ko-KR" sz="1200" dirty="0" err="1">
                <a:latin typeface="MontrealTS-Light" panose="02000603020000020003" pitchFamily="50" charset="0"/>
              </a:rPr>
              <a:t>Aftësi</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profesionale</a:t>
            </a:r>
            <a:endParaRPr lang="en-GB" altLang="ko-KR" sz="1200" dirty="0">
              <a:latin typeface="MontrealTS-Light" panose="02000603020000020003" pitchFamily="50" charset="0"/>
            </a:endParaRPr>
          </a:p>
        </p:txBody>
      </p:sp>
      <p:sp>
        <p:nvSpPr>
          <p:cNvPr id="28" name="TextBox 27">
            <a:extLst>
              <a:ext uri="{FF2B5EF4-FFF2-40B4-BE49-F238E27FC236}">
                <a16:creationId xmlns:a16="http://schemas.microsoft.com/office/drawing/2014/main" id="{467DBA01-2A4B-4EBF-ACC1-FB7F6C97D60C}"/>
              </a:ext>
            </a:extLst>
          </p:cNvPr>
          <p:cNvSpPr txBox="1"/>
          <p:nvPr/>
        </p:nvSpPr>
        <p:spPr>
          <a:xfrm>
            <a:off x="861505" y="1577738"/>
            <a:ext cx="2515656" cy="276999"/>
          </a:xfrm>
          <a:prstGeom prst="rect">
            <a:avLst/>
          </a:prstGeom>
          <a:noFill/>
        </p:spPr>
        <p:txBody>
          <a:bodyPr wrap="square" rtlCol="0">
            <a:spAutoFit/>
          </a:bodyPr>
          <a:lstStyle/>
          <a:p>
            <a:pPr algn="r"/>
            <a:r>
              <a:rPr lang="en-GB" sz="1200" dirty="0" err="1">
                <a:latin typeface="MontrealTS-Light" panose="02000603020000020003" pitchFamily="50" charset="0"/>
              </a:rPr>
              <a:t>Të</a:t>
            </a:r>
            <a:r>
              <a:rPr lang="en-GB" sz="1200" dirty="0">
                <a:latin typeface="MontrealTS-Light" panose="02000603020000020003" pitchFamily="50" charset="0"/>
              </a:rPr>
              <a:t> </a:t>
            </a:r>
            <a:r>
              <a:rPr lang="en-GB" sz="1200" dirty="0" err="1">
                <a:latin typeface="MontrealTS-Light" panose="02000603020000020003" pitchFamily="50" charset="0"/>
              </a:rPr>
              <a:t>nxënit</a:t>
            </a:r>
            <a:r>
              <a:rPr lang="en-GB" sz="1200" dirty="0">
                <a:latin typeface="MontrealTS-Light" panose="02000603020000020003" pitchFamily="50" charset="0"/>
              </a:rPr>
              <a:t> </a:t>
            </a:r>
            <a:r>
              <a:rPr lang="en-GB" sz="1200" dirty="0" err="1">
                <a:latin typeface="MontrealTS-Light" panose="02000603020000020003" pitchFamily="50" charset="0"/>
              </a:rPr>
              <a:t>aktiv</a:t>
            </a:r>
            <a:r>
              <a:rPr lang="en-GB" sz="1200" dirty="0">
                <a:latin typeface="MontrealTS-Light" panose="02000603020000020003" pitchFamily="50" charset="0"/>
              </a:rPr>
              <a:t> </a:t>
            </a:r>
            <a:r>
              <a:rPr lang="en-GB" sz="1200" dirty="0" err="1">
                <a:latin typeface="MontrealTS-Light" panose="02000603020000020003" pitchFamily="50" charset="0"/>
              </a:rPr>
              <a:t>dhe</a:t>
            </a:r>
            <a:r>
              <a:rPr lang="en-GB" sz="1200" dirty="0">
                <a:latin typeface="MontrealTS-Light" panose="02000603020000020003" pitchFamily="50" charset="0"/>
              </a:rPr>
              <a:t> personal</a:t>
            </a:r>
            <a:endParaRPr lang="ko-KR" altLang="en-US" sz="1200" dirty="0">
              <a:latin typeface="MontrealTS-Light" panose="02000603020000020003" pitchFamily="50" charset="0"/>
            </a:endParaRPr>
          </a:p>
        </p:txBody>
      </p:sp>
      <p:sp>
        <p:nvSpPr>
          <p:cNvPr id="50" name="TextBox 49"/>
          <p:cNvSpPr txBox="1"/>
          <p:nvPr/>
        </p:nvSpPr>
        <p:spPr>
          <a:xfrm>
            <a:off x="5146153" y="3394108"/>
            <a:ext cx="2460034" cy="461665"/>
          </a:xfrm>
          <a:prstGeom prst="rect">
            <a:avLst/>
          </a:prstGeom>
          <a:noFill/>
        </p:spPr>
        <p:txBody>
          <a:bodyPr wrap="square" rtlCol="0">
            <a:spAutoFit/>
          </a:bodyPr>
          <a:lstStyle>
            <a:defPPr>
              <a:defRPr lang="en-US"/>
            </a:defPPr>
            <a:lvl1pPr algn="ctr">
              <a:defRPr sz="1400" b="1">
                <a:solidFill>
                  <a:schemeClr val="bg2"/>
                </a:solidFill>
              </a:defRPr>
            </a:lvl1pPr>
          </a:lstStyle>
          <a:p>
            <a:r>
              <a:rPr lang="en-GB" sz="1200" dirty="0" err="1">
                <a:solidFill>
                  <a:schemeClr val="tx1"/>
                </a:solidFill>
                <a:latin typeface="MontrealTS-Light" panose="02000603020000020003" pitchFamily="50" charset="0"/>
              </a:rPr>
              <a:t>Vegla</a:t>
            </a:r>
            <a:r>
              <a:rPr lang="en-GB" sz="1200" dirty="0">
                <a:solidFill>
                  <a:schemeClr val="tx1"/>
                </a:solidFill>
                <a:latin typeface="MontrealTS-Light" panose="02000603020000020003" pitchFamily="50" charset="0"/>
              </a:rPr>
              <a:t> </a:t>
            </a:r>
            <a:r>
              <a:rPr lang="en-GB" sz="1200" dirty="0" err="1">
                <a:solidFill>
                  <a:schemeClr val="tx1"/>
                </a:solidFill>
                <a:latin typeface="MontrealTS-Light" panose="02000603020000020003" pitchFamily="50" charset="0"/>
              </a:rPr>
              <a:t>për</a:t>
            </a:r>
            <a:r>
              <a:rPr lang="en-GB" sz="1200" dirty="0">
                <a:solidFill>
                  <a:schemeClr val="tx1"/>
                </a:solidFill>
                <a:latin typeface="MontrealTS-Light" panose="02000603020000020003" pitchFamily="50" charset="0"/>
              </a:rPr>
              <a:t> </a:t>
            </a:r>
            <a:r>
              <a:rPr lang="en-GB" sz="1200" dirty="0" err="1">
                <a:solidFill>
                  <a:schemeClr val="tx1"/>
                </a:solidFill>
                <a:latin typeface="MontrealTS-Light" panose="02000603020000020003" pitchFamily="50" charset="0"/>
              </a:rPr>
              <a:t>simulime</a:t>
            </a:r>
            <a:r>
              <a:rPr lang="en-GB" sz="1200" dirty="0">
                <a:solidFill>
                  <a:schemeClr val="tx1"/>
                </a:solidFill>
                <a:latin typeface="MontrealTS-Light" panose="02000603020000020003" pitchFamily="50" charset="0"/>
              </a:rPr>
              <a:t>, </a:t>
            </a:r>
            <a:r>
              <a:rPr lang="en-GB" sz="1200" dirty="0" err="1">
                <a:solidFill>
                  <a:schemeClr val="tx1"/>
                </a:solidFill>
                <a:latin typeface="MontrealTS-Light" panose="02000603020000020003" pitchFamily="50" charset="0"/>
              </a:rPr>
              <a:t>realiteti</a:t>
            </a:r>
            <a:r>
              <a:rPr lang="en-GB" sz="1200" dirty="0">
                <a:solidFill>
                  <a:schemeClr val="tx1"/>
                </a:solidFill>
                <a:latin typeface="MontrealTS-Light" panose="02000603020000020003" pitchFamily="50" charset="0"/>
              </a:rPr>
              <a:t> virtual (VR), </a:t>
            </a:r>
            <a:r>
              <a:rPr lang="en-GB" sz="1200" dirty="0" err="1">
                <a:solidFill>
                  <a:schemeClr val="tx1"/>
                </a:solidFill>
                <a:latin typeface="MontrealTS-Light" panose="02000603020000020003" pitchFamily="50" charset="0"/>
              </a:rPr>
              <a:t>realiteti</a:t>
            </a:r>
            <a:r>
              <a:rPr lang="en-GB" sz="1200" dirty="0">
                <a:solidFill>
                  <a:schemeClr val="tx1"/>
                </a:solidFill>
                <a:latin typeface="MontrealTS-Light" panose="02000603020000020003" pitchFamily="50" charset="0"/>
              </a:rPr>
              <a:t> </a:t>
            </a:r>
            <a:r>
              <a:rPr lang="en-GB" sz="1200" dirty="0" err="1">
                <a:solidFill>
                  <a:schemeClr val="tx1"/>
                </a:solidFill>
                <a:latin typeface="MontrealTS-Light" panose="02000603020000020003" pitchFamily="50" charset="0"/>
              </a:rPr>
              <a:t>i</a:t>
            </a:r>
            <a:r>
              <a:rPr lang="en-GB" sz="1200" dirty="0">
                <a:solidFill>
                  <a:schemeClr val="tx1"/>
                </a:solidFill>
                <a:latin typeface="MontrealTS-Light" panose="02000603020000020003" pitchFamily="50" charset="0"/>
              </a:rPr>
              <a:t> </a:t>
            </a:r>
            <a:r>
              <a:rPr lang="en-GB" sz="1200" dirty="0" err="1">
                <a:solidFill>
                  <a:schemeClr val="tx1"/>
                </a:solidFill>
                <a:latin typeface="MontrealTS-Light" panose="02000603020000020003" pitchFamily="50" charset="0"/>
              </a:rPr>
              <a:t>shtuar</a:t>
            </a:r>
            <a:r>
              <a:rPr lang="en-GB" sz="1200" dirty="0">
                <a:solidFill>
                  <a:schemeClr val="tx1"/>
                </a:solidFill>
                <a:latin typeface="MontrealTS-Light" panose="02000603020000020003" pitchFamily="50" charset="0"/>
              </a:rPr>
              <a:t> (AR)</a:t>
            </a:r>
          </a:p>
        </p:txBody>
      </p:sp>
      <p:sp>
        <p:nvSpPr>
          <p:cNvPr id="52" name="Rectangle 51"/>
          <p:cNvSpPr/>
          <p:nvPr/>
        </p:nvSpPr>
        <p:spPr>
          <a:xfrm>
            <a:off x="5578136" y="1562869"/>
            <a:ext cx="2621230" cy="276999"/>
          </a:xfrm>
          <a:prstGeom prst="rect">
            <a:avLst/>
          </a:prstGeom>
          <a:noFill/>
        </p:spPr>
        <p:txBody>
          <a:bodyPr wrap="square" rtlCol="0">
            <a:spAutoFit/>
          </a:bodyPr>
          <a:lstStyle/>
          <a:p>
            <a:r>
              <a:rPr lang="en-GB" sz="1200" b="1" dirty="0" err="1">
                <a:latin typeface="MontrealTS-Light" panose="02000603020000020003" pitchFamily="50" charset="0"/>
              </a:rPr>
              <a:t>Sistemi</a:t>
            </a:r>
            <a:r>
              <a:rPr lang="en-GB" sz="1200" b="1" dirty="0">
                <a:latin typeface="MontrealTS-Light" panose="02000603020000020003" pitchFamily="50" charset="0"/>
              </a:rPr>
              <a:t> </a:t>
            </a:r>
            <a:r>
              <a:rPr lang="en-GB" sz="1200" b="1" dirty="0" err="1">
                <a:latin typeface="MontrealTS-Light" panose="02000603020000020003" pitchFamily="50" charset="0"/>
              </a:rPr>
              <a:t>për</a:t>
            </a:r>
            <a:r>
              <a:rPr lang="en-GB" sz="1200" b="1" dirty="0">
                <a:latin typeface="MontrealTS-Light" panose="02000603020000020003" pitchFamily="50" charset="0"/>
              </a:rPr>
              <a:t> </a:t>
            </a:r>
            <a:r>
              <a:rPr lang="en-GB" sz="1200" b="1" dirty="0" err="1">
                <a:latin typeface="MontrealTS-Light" panose="02000603020000020003" pitchFamily="50" charset="0"/>
              </a:rPr>
              <a:t>menaxhim</a:t>
            </a:r>
            <a:r>
              <a:rPr lang="en-GB" sz="1200" b="1" dirty="0">
                <a:latin typeface="MontrealTS-Light" panose="02000603020000020003" pitchFamily="50" charset="0"/>
              </a:rPr>
              <a:t> </a:t>
            </a:r>
            <a:r>
              <a:rPr lang="en-GB" sz="1200" b="1" dirty="0" err="1">
                <a:latin typeface="MontrealTS-Light" panose="02000603020000020003" pitchFamily="50" charset="0"/>
              </a:rPr>
              <a:t>të</a:t>
            </a:r>
            <a:r>
              <a:rPr lang="en-GB" sz="1200" b="1" dirty="0">
                <a:latin typeface="MontrealTS-Light" panose="02000603020000020003" pitchFamily="50" charset="0"/>
              </a:rPr>
              <a:t> </a:t>
            </a:r>
            <a:r>
              <a:rPr lang="en-GB" sz="1200" b="1" dirty="0" err="1">
                <a:latin typeface="MontrealTS-Light" panose="02000603020000020003" pitchFamily="50" charset="0"/>
              </a:rPr>
              <a:t>të</a:t>
            </a:r>
            <a:r>
              <a:rPr lang="en-GB" sz="1200" b="1" dirty="0">
                <a:latin typeface="MontrealTS-Light" panose="02000603020000020003" pitchFamily="50" charset="0"/>
              </a:rPr>
              <a:t> </a:t>
            </a:r>
            <a:r>
              <a:rPr lang="en-GB" sz="1200" b="1" dirty="0" err="1">
                <a:latin typeface="MontrealTS-Light" panose="02000603020000020003" pitchFamily="50" charset="0"/>
              </a:rPr>
              <a:t>nxënit</a:t>
            </a:r>
            <a:endParaRPr lang="en-GB" sz="1200" b="1" dirty="0">
              <a:latin typeface="MontrealTS-Light" panose="02000603020000020003" pitchFamily="50" charset="0"/>
            </a:endParaRPr>
          </a:p>
        </p:txBody>
      </p:sp>
      <p:sp>
        <p:nvSpPr>
          <p:cNvPr id="53" name="Rectangle 52"/>
          <p:cNvSpPr/>
          <p:nvPr/>
        </p:nvSpPr>
        <p:spPr>
          <a:xfrm>
            <a:off x="5837754" y="1820387"/>
            <a:ext cx="1768433" cy="276999"/>
          </a:xfrm>
          <a:prstGeom prst="rect">
            <a:avLst/>
          </a:prstGeom>
          <a:noFill/>
        </p:spPr>
        <p:txBody>
          <a:bodyPr wrap="square" rtlCol="0">
            <a:spAutoFit/>
          </a:bodyPr>
          <a:lstStyle/>
          <a:p>
            <a:r>
              <a:rPr lang="en-GB" sz="1200" b="1" dirty="0" err="1">
                <a:latin typeface="MontrealTS-Light" panose="02000603020000020003" pitchFamily="50" charset="0"/>
              </a:rPr>
              <a:t>Analitika</a:t>
            </a:r>
            <a:r>
              <a:rPr lang="en-GB" sz="1200" b="1" dirty="0">
                <a:latin typeface="MontrealTS-Light" panose="02000603020000020003" pitchFamily="50" charset="0"/>
              </a:rPr>
              <a:t> e </a:t>
            </a:r>
            <a:r>
              <a:rPr lang="en-GB" sz="1200" b="1" dirty="0" err="1">
                <a:latin typeface="MontrealTS-Light" panose="02000603020000020003" pitchFamily="50" charset="0"/>
              </a:rPr>
              <a:t>të</a:t>
            </a:r>
            <a:r>
              <a:rPr lang="en-GB" sz="1200" b="1" dirty="0">
                <a:latin typeface="MontrealTS-Light" panose="02000603020000020003" pitchFamily="50" charset="0"/>
              </a:rPr>
              <a:t> </a:t>
            </a:r>
            <a:r>
              <a:rPr lang="en-GB" sz="1200" b="1" dirty="0" err="1">
                <a:latin typeface="MontrealTS-Light" panose="02000603020000020003" pitchFamily="50" charset="0"/>
              </a:rPr>
              <a:t>nxënit</a:t>
            </a:r>
            <a:endParaRPr lang="en-GB" sz="1200" b="1" dirty="0">
              <a:latin typeface="MontrealTS-Light" panose="02000603020000020003" pitchFamily="50" charset="0"/>
            </a:endParaRPr>
          </a:p>
        </p:txBody>
      </p:sp>
      <p:sp>
        <p:nvSpPr>
          <p:cNvPr id="17" name="TextBox 16"/>
          <p:cNvSpPr txBox="1"/>
          <p:nvPr/>
        </p:nvSpPr>
        <p:spPr>
          <a:xfrm>
            <a:off x="6062547" y="2674640"/>
            <a:ext cx="2584540" cy="276999"/>
          </a:xfrm>
          <a:prstGeom prst="rect">
            <a:avLst/>
          </a:prstGeom>
          <a:noFill/>
        </p:spPr>
        <p:txBody>
          <a:bodyPr wrap="square" rtlCol="0">
            <a:spAutoFit/>
          </a:bodyPr>
          <a:lstStyle>
            <a:defPPr>
              <a:defRPr lang="en-US"/>
            </a:defPPr>
            <a:lvl1pPr algn="ctr">
              <a:defRPr sz="1400" b="1">
                <a:solidFill>
                  <a:schemeClr val="bg2"/>
                </a:solidFill>
              </a:defRPr>
            </a:lvl1pPr>
          </a:lstStyle>
          <a:p>
            <a:pPr algn="l"/>
            <a:r>
              <a:rPr lang="it-IT" sz="1200" dirty="0">
                <a:solidFill>
                  <a:schemeClr val="tx1"/>
                </a:solidFill>
                <a:latin typeface="MontrealTS-Light" panose="02000603020000020003" pitchFamily="50" charset="0"/>
              </a:rPr>
              <a:t>Libra </a:t>
            </a:r>
            <a:r>
              <a:rPr lang="it-IT" sz="1200" dirty="0" err="1">
                <a:solidFill>
                  <a:schemeClr val="tx1"/>
                </a:solidFill>
                <a:latin typeface="MontrealTS-Light" panose="02000603020000020003" pitchFamily="50" charset="0"/>
              </a:rPr>
              <a:t>interaktive</a:t>
            </a:r>
            <a:r>
              <a:rPr lang="it-IT" sz="1200" dirty="0">
                <a:solidFill>
                  <a:schemeClr val="tx1"/>
                </a:solidFill>
                <a:latin typeface="MontrealTS-Light" panose="02000603020000020003" pitchFamily="50" charset="0"/>
              </a:rPr>
              <a:t> (e.g. OER)</a:t>
            </a:r>
            <a:endParaRPr lang="en-GB" sz="1200" dirty="0">
              <a:solidFill>
                <a:schemeClr val="tx1"/>
              </a:solidFill>
              <a:latin typeface="MontrealTS-Light" panose="02000603020000020003" pitchFamily="50" charset="0"/>
            </a:endParaRPr>
          </a:p>
        </p:txBody>
      </p:sp>
      <p:sp>
        <p:nvSpPr>
          <p:cNvPr id="3" name="Rectangle 2"/>
          <p:cNvSpPr/>
          <p:nvPr/>
        </p:nvSpPr>
        <p:spPr>
          <a:xfrm>
            <a:off x="1816889" y="3959221"/>
            <a:ext cx="2672527" cy="276999"/>
          </a:xfrm>
          <a:prstGeom prst="rect">
            <a:avLst/>
          </a:prstGeom>
        </p:spPr>
        <p:txBody>
          <a:bodyPr wrap="none">
            <a:spAutoFit/>
          </a:bodyPr>
          <a:lstStyle/>
          <a:p>
            <a:pPr algn="r"/>
            <a:r>
              <a:rPr lang="en-GB" altLang="ko-KR" sz="1200" dirty="0" err="1">
                <a:latin typeface="MontrealTS-Light" panose="02000603020000020003" pitchFamily="50" charset="0"/>
              </a:rPr>
              <a:t>Lidhja</a:t>
            </a:r>
            <a:r>
              <a:rPr lang="en-GB" altLang="ko-KR" sz="1200" dirty="0">
                <a:latin typeface="MontrealTS-Light" panose="02000603020000020003" pitchFamily="50" charset="0"/>
              </a:rPr>
              <a:t> e </a:t>
            </a:r>
            <a:r>
              <a:rPr lang="en-GB" altLang="ko-KR" sz="1200" dirty="0" err="1">
                <a:latin typeface="MontrealTS-Light" panose="02000603020000020003" pitchFamily="50" charset="0"/>
              </a:rPr>
              <a:t>mjediseve</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të</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mësimit</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të</a:t>
            </a:r>
            <a:r>
              <a:rPr lang="en-GB" altLang="ko-KR" sz="1200" dirty="0">
                <a:latin typeface="MontrealTS-Light" panose="02000603020000020003" pitchFamily="50" charset="0"/>
              </a:rPr>
              <a:t> AAP-</a:t>
            </a:r>
            <a:r>
              <a:rPr lang="en-GB" altLang="ko-KR" sz="1200" dirty="0" err="1">
                <a:latin typeface="MontrealTS-Light" panose="02000603020000020003" pitchFamily="50" charset="0"/>
              </a:rPr>
              <a:t>së</a:t>
            </a:r>
            <a:endParaRPr lang="en-GB" altLang="ko-KR" sz="1200" dirty="0">
              <a:latin typeface="MontrealTS-Light" panose="02000603020000020003" pitchFamily="50" charset="0"/>
            </a:endParaRPr>
          </a:p>
        </p:txBody>
      </p:sp>
      <p:sp>
        <p:nvSpPr>
          <p:cNvPr id="4" name="Rectangle 3"/>
          <p:cNvSpPr/>
          <p:nvPr/>
        </p:nvSpPr>
        <p:spPr>
          <a:xfrm>
            <a:off x="5308189" y="3967107"/>
            <a:ext cx="1291572" cy="276999"/>
          </a:xfrm>
          <a:prstGeom prst="rect">
            <a:avLst/>
          </a:prstGeom>
        </p:spPr>
        <p:txBody>
          <a:bodyPr wrap="none">
            <a:spAutoFit/>
          </a:bodyPr>
          <a:lstStyle/>
          <a:p>
            <a:r>
              <a:rPr lang="en-GB" sz="1200" b="1" dirty="0">
                <a:latin typeface="MontrealTS-Light" panose="02000603020000020003" pitchFamily="50" charset="0"/>
              </a:rPr>
              <a:t>Video </a:t>
            </a:r>
            <a:r>
              <a:rPr lang="en-GB" sz="1200" b="1" dirty="0" err="1">
                <a:latin typeface="MontrealTS-Light" panose="02000603020000020003" pitchFamily="50" charset="0"/>
              </a:rPr>
              <a:t>Pedagogjia</a:t>
            </a:r>
            <a:endParaRPr lang="en-GB" sz="1200" b="1" dirty="0">
              <a:latin typeface="MontrealTS-Light" panose="02000603020000020003" pitchFamily="50" charset="0"/>
            </a:endParaRPr>
          </a:p>
        </p:txBody>
      </p:sp>
    </p:spTree>
    <p:extLst>
      <p:ext uri="{BB962C8B-B14F-4D97-AF65-F5344CB8AC3E}">
        <p14:creationId xmlns:p14="http://schemas.microsoft.com/office/powerpoint/2010/main" val="14106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38466" y="720245"/>
            <a:ext cx="4668716" cy="4220308"/>
          </a:xfrm>
          <a:prstGeom prst="rect">
            <a:avLst/>
          </a:prstGeom>
          <a:solidFill>
            <a:schemeClr val="accent1">
              <a:lumMod val="20000"/>
              <a:lumOff val="80000"/>
            </a:schemeClr>
          </a:solidFill>
          <a:ln>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4" name="Oval 283"/>
          <p:cNvSpPr/>
          <p:nvPr/>
        </p:nvSpPr>
        <p:spPr>
          <a:xfrm>
            <a:off x="4328046"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79" name="Oval 278"/>
          <p:cNvSpPr/>
          <p:nvPr/>
        </p:nvSpPr>
        <p:spPr>
          <a:xfrm>
            <a:off x="2054203"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61" name="Oval 260">
            <a:extLst>
              <a:ext uri="{FF2B5EF4-FFF2-40B4-BE49-F238E27FC236}">
                <a16:creationId xmlns:a16="http://schemas.microsoft.com/office/drawing/2014/main" id="{9C4F562F-99A5-422F-833E-2D8E6B4620A8}"/>
              </a:ext>
            </a:extLst>
          </p:cNvPr>
          <p:cNvSpPr/>
          <p:nvPr/>
        </p:nvSpPr>
        <p:spPr>
          <a:xfrm>
            <a:off x="4360857" y="2966073"/>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6" name="Oval 255">
            <a:extLst>
              <a:ext uri="{FF2B5EF4-FFF2-40B4-BE49-F238E27FC236}">
                <a16:creationId xmlns:a16="http://schemas.microsoft.com/office/drawing/2014/main" id="{9C4F562F-99A5-422F-833E-2D8E6B4620A8}"/>
              </a:ext>
            </a:extLst>
          </p:cNvPr>
          <p:cNvSpPr/>
          <p:nvPr/>
        </p:nvSpPr>
        <p:spPr>
          <a:xfrm>
            <a:off x="2094519" y="2994340"/>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2233821" y="1343378"/>
            <a:ext cx="1421254" cy="923330"/>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Aftësitë</a:t>
            </a:r>
            <a:r>
              <a:rPr lang="en-GB" sz="1350" dirty="0">
                <a:solidFill>
                  <a:schemeClr val="bg1"/>
                </a:solidFill>
                <a:latin typeface="MontrealTS-Light" panose="02000603020000020003" pitchFamily="50" charset="0"/>
              </a:rPr>
              <a:t> &amp; </a:t>
            </a:r>
            <a:r>
              <a:rPr lang="en-GB" sz="1350" dirty="0" err="1">
                <a:solidFill>
                  <a:schemeClr val="bg1"/>
                </a:solidFill>
                <a:latin typeface="MontrealTS-Light" panose="02000603020000020003" pitchFamily="50" charset="0"/>
              </a:rPr>
              <a:t>Kompetencat</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Digjitale</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të</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nxënësit</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në</a:t>
            </a:r>
            <a:r>
              <a:rPr lang="en-GB" sz="1350" dirty="0">
                <a:solidFill>
                  <a:schemeClr val="bg1"/>
                </a:solidFill>
                <a:latin typeface="MontrealTS-Light" panose="02000603020000020003" pitchFamily="50" charset="0"/>
              </a:rPr>
              <a:t> AAP</a:t>
            </a:r>
            <a:endParaRPr lang="en-GB" sz="1350" b="1" dirty="0">
              <a:solidFill>
                <a:schemeClr val="bg1"/>
              </a:solidFill>
              <a:latin typeface="MontrealTS-Light" panose="02000603020000020003" pitchFamily="50" charset="0"/>
            </a:endParaRPr>
          </a:p>
        </p:txBody>
      </p:sp>
      <p:sp>
        <p:nvSpPr>
          <p:cNvPr id="4" name="Rectangle 3"/>
          <p:cNvSpPr/>
          <p:nvPr/>
        </p:nvSpPr>
        <p:spPr>
          <a:xfrm>
            <a:off x="4401379" y="1295069"/>
            <a:ext cx="1597243" cy="1131079"/>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Aftësitë</a:t>
            </a:r>
            <a:r>
              <a:rPr lang="en-GB" sz="1350" dirty="0">
                <a:solidFill>
                  <a:schemeClr val="bg1"/>
                </a:solidFill>
                <a:latin typeface="MontrealTS-Light" panose="02000603020000020003" pitchFamily="50" charset="0"/>
              </a:rPr>
              <a:t> &amp; </a:t>
            </a:r>
            <a:r>
              <a:rPr lang="en-GB" sz="1350" dirty="0" err="1">
                <a:solidFill>
                  <a:schemeClr val="bg1"/>
                </a:solidFill>
                <a:latin typeface="MontrealTS-Light" panose="02000603020000020003" pitchFamily="50" charset="0"/>
              </a:rPr>
              <a:t>Kompetencat</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Digjitale</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të</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mësuesit</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dhe</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trajnerët</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në</a:t>
            </a:r>
            <a:r>
              <a:rPr lang="en-GB" sz="1350" dirty="0">
                <a:solidFill>
                  <a:schemeClr val="bg1"/>
                </a:solidFill>
                <a:latin typeface="MontrealTS-Light" panose="02000603020000020003" pitchFamily="50" charset="0"/>
              </a:rPr>
              <a:t> AAP</a:t>
            </a:r>
            <a:endParaRPr lang="en-GB" sz="1350" b="1" dirty="0">
              <a:solidFill>
                <a:schemeClr val="bg1"/>
              </a:solidFill>
              <a:latin typeface="MontrealTS-Light" panose="02000603020000020003" pitchFamily="50" charset="0"/>
            </a:endParaRPr>
          </a:p>
        </p:txBody>
      </p:sp>
      <p:sp>
        <p:nvSpPr>
          <p:cNvPr id="143" name="Rectangle 142"/>
          <p:cNvSpPr/>
          <p:nvPr/>
        </p:nvSpPr>
        <p:spPr>
          <a:xfrm>
            <a:off x="2310063" y="3587120"/>
            <a:ext cx="1442535" cy="715581"/>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Mësimi</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digjital</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dhe</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në</a:t>
            </a:r>
            <a:r>
              <a:rPr lang="en-GB" sz="1350" dirty="0">
                <a:solidFill>
                  <a:schemeClr val="bg1"/>
                </a:solidFill>
                <a:latin typeface="MontrealTS-Light" panose="02000603020000020003" pitchFamily="50" charset="0"/>
              </a:rPr>
              <a:t> internet </a:t>
            </a:r>
            <a:r>
              <a:rPr lang="en-GB" sz="1350" dirty="0" err="1">
                <a:solidFill>
                  <a:schemeClr val="bg1"/>
                </a:solidFill>
                <a:latin typeface="MontrealTS-Light" panose="02000603020000020003" pitchFamily="50" charset="0"/>
              </a:rPr>
              <a:t>në</a:t>
            </a:r>
            <a:r>
              <a:rPr lang="en-GB" sz="1350" dirty="0">
                <a:solidFill>
                  <a:schemeClr val="bg1"/>
                </a:solidFill>
                <a:latin typeface="MontrealTS-Light" panose="02000603020000020003" pitchFamily="50" charset="0"/>
              </a:rPr>
              <a:t> AAP </a:t>
            </a:r>
            <a:r>
              <a:rPr lang="en-GB" sz="1350" dirty="0" err="1">
                <a:solidFill>
                  <a:schemeClr val="bg1"/>
                </a:solidFill>
                <a:latin typeface="MontrealTS-Light" panose="02000603020000020003" pitchFamily="50" charset="0"/>
              </a:rPr>
              <a:t>fillestar</a:t>
            </a:r>
            <a:endParaRPr lang="en-GB" b="1" dirty="0">
              <a:solidFill>
                <a:schemeClr val="bg1"/>
              </a:solidFill>
              <a:latin typeface="MontrealTS-Light" panose="02000603020000020003" pitchFamily="50" charset="0"/>
            </a:endParaRPr>
          </a:p>
        </p:txBody>
      </p:sp>
      <p:sp>
        <p:nvSpPr>
          <p:cNvPr id="184" name="Rectangle 183"/>
          <p:cNvSpPr/>
          <p:nvPr/>
        </p:nvSpPr>
        <p:spPr>
          <a:xfrm>
            <a:off x="4521993" y="3407429"/>
            <a:ext cx="1575299" cy="715581"/>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Mësimi</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digjital</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dhe</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në</a:t>
            </a:r>
            <a:r>
              <a:rPr lang="en-GB" sz="1350" dirty="0">
                <a:solidFill>
                  <a:schemeClr val="bg1"/>
                </a:solidFill>
                <a:latin typeface="MontrealTS-Light" panose="02000603020000020003" pitchFamily="50" charset="0"/>
              </a:rPr>
              <a:t> internet </a:t>
            </a:r>
            <a:r>
              <a:rPr lang="en-GB" sz="1350" dirty="0" err="1">
                <a:solidFill>
                  <a:schemeClr val="bg1"/>
                </a:solidFill>
                <a:latin typeface="MontrealTS-Light" panose="02000603020000020003" pitchFamily="50" charset="0"/>
              </a:rPr>
              <a:t>në</a:t>
            </a:r>
            <a:r>
              <a:rPr lang="en-GB" sz="1350" dirty="0">
                <a:solidFill>
                  <a:schemeClr val="bg1"/>
                </a:solidFill>
                <a:latin typeface="MontrealTS-Light" panose="02000603020000020003" pitchFamily="50" charset="0"/>
              </a:rPr>
              <a:t> AAP </a:t>
            </a:r>
            <a:r>
              <a:rPr lang="en-GB" sz="1350" dirty="0" err="1">
                <a:solidFill>
                  <a:schemeClr val="bg1"/>
                </a:solidFill>
                <a:latin typeface="MontrealTS-Light" panose="02000603020000020003" pitchFamily="50" charset="0"/>
              </a:rPr>
              <a:t>të</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vazhduar</a:t>
            </a:r>
            <a:endParaRPr lang="en-GB" sz="1400" b="1" dirty="0">
              <a:solidFill>
                <a:schemeClr val="bg1"/>
              </a:solidFill>
              <a:latin typeface="MontrealTS-Light" panose="02000603020000020003" pitchFamily="50" charset="0"/>
            </a:endParaRPr>
          </a:p>
        </p:txBody>
      </p:sp>
      <p:sp>
        <p:nvSpPr>
          <p:cNvPr id="97" name="Rectangle 96"/>
          <p:cNvSpPr/>
          <p:nvPr/>
        </p:nvSpPr>
        <p:spPr>
          <a:xfrm>
            <a:off x="290992" y="143764"/>
            <a:ext cx="7928177" cy="600164"/>
          </a:xfrm>
          <a:prstGeom prst="rect">
            <a:avLst/>
          </a:prstGeom>
          <a:noFill/>
          <a:ln>
            <a:noFill/>
          </a:ln>
        </p:spPr>
        <p:txBody>
          <a:bodyPr wrap="square">
            <a:spAutoFit/>
          </a:bodyPr>
          <a:lstStyle/>
          <a:p>
            <a:pPr lvl="0" algn="ctr"/>
            <a:r>
              <a:rPr lang="it-IT" sz="3300" dirty="0" err="1">
                <a:solidFill>
                  <a:srgbClr val="92D050"/>
                </a:solidFill>
                <a:latin typeface="MontrealTS-Bold" panose="02000503020000020003" pitchFamily="50" charset="0"/>
                <a:cs typeface="Arial" pitchFamily="34" charset="0"/>
              </a:rPr>
              <a:t>Metodologjia</a:t>
            </a:r>
            <a:r>
              <a:rPr lang="it-IT" sz="3300" dirty="0">
                <a:solidFill>
                  <a:srgbClr val="92D050"/>
                </a:solidFill>
                <a:latin typeface="MontrealTS-Bold" panose="02000503020000020003" pitchFamily="50" charset="0"/>
                <a:cs typeface="Arial" pitchFamily="34" charset="0"/>
              </a:rPr>
              <a:t> </a:t>
            </a:r>
          </a:p>
        </p:txBody>
      </p:sp>
      <p:cxnSp>
        <p:nvCxnSpPr>
          <p:cNvPr id="7" name="Straight Connector 6"/>
          <p:cNvCxnSpPr/>
          <p:nvPr/>
        </p:nvCxnSpPr>
        <p:spPr>
          <a:xfrm>
            <a:off x="6564071" y="938604"/>
            <a:ext cx="25090" cy="365996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F548D92-8AA2-4E26-AD16-5AEDAE081C14}"/>
              </a:ext>
            </a:extLst>
          </p:cNvPr>
          <p:cNvGrpSpPr/>
          <p:nvPr/>
        </p:nvGrpSpPr>
        <p:grpSpPr>
          <a:xfrm>
            <a:off x="199655" y="2255057"/>
            <a:ext cx="1118411" cy="2651288"/>
            <a:chOff x="8501432" y="77155"/>
            <a:chExt cx="2685350" cy="6803354"/>
          </a:xfrm>
          <a:solidFill>
            <a:srgbClr val="92D050"/>
          </a:solidFill>
        </p:grpSpPr>
        <p:sp>
          <p:nvSpPr>
            <p:cNvPr id="18" name="Freeform: Shape 64">
              <a:extLst>
                <a:ext uri="{FF2B5EF4-FFF2-40B4-BE49-F238E27FC236}">
                  <a16:creationId xmlns:a16="http://schemas.microsoft.com/office/drawing/2014/main" id="{2B9CF58C-746A-4030-A39A-9D5AFACF4912}"/>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p>
              <a:endParaRPr lang="en-US" sz="1350"/>
            </a:p>
          </p:txBody>
        </p:sp>
        <p:sp>
          <p:nvSpPr>
            <p:cNvPr id="19" name="Freeform: Shape 65">
              <a:extLst>
                <a:ext uri="{FF2B5EF4-FFF2-40B4-BE49-F238E27FC236}">
                  <a16:creationId xmlns:a16="http://schemas.microsoft.com/office/drawing/2014/main" id="{C1420B93-7B68-4C4D-AD07-7E586A5542A4}"/>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p>
              <a:endParaRPr lang="en-US" sz="1350"/>
            </a:p>
          </p:txBody>
        </p:sp>
        <p:sp>
          <p:nvSpPr>
            <p:cNvPr id="20" name="Freeform: Shape 66">
              <a:extLst>
                <a:ext uri="{FF2B5EF4-FFF2-40B4-BE49-F238E27FC236}">
                  <a16:creationId xmlns:a16="http://schemas.microsoft.com/office/drawing/2014/main" id="{4A1F556C-161C-428C-B5F2-BF269F5750BB}"/>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p>
              <a:endParaRPr lang="en-US" sz="1350"/>
            </a:p>
          </p:txBody>
        </p:sp>
        <p:sp>
          <p:nvSpPr>
            <p:cNvPr id="21" name="Freeform: Shape 67">
              <a:extLst>
                <a:ext uri="{FF2B5EF4-FFF2-40B4-BE49-F238E27FC236}">
                  <a16:creationId xmlns:a16="http://schemas.microsoft.com/office/drawing/2014/main" id="{AF1B2E94-7527-4D0B-A15D-DF6FD947C41F}"/>
                </a:ext>
              </a:extLst>
            </p:cNvPr>
            <p:cNvSpPr/>
            <p:nvPr/>
          </p:nvSpPr>
          <p:spPr>
            <a:xfrm>
              <a:off x="8501432"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p>
              <a:endParaRPr lang="en-US" sz="1350"/>
            </a:p>
          </p:txBody>
        </p:sp>
        <p:sp>
          <p:nvSpPr>
            <p:cNvPr id="22" name="Freeform: Shape 68">
              <a:extLst>
                <a:ext uri="{FF2B5EF4-FFF2-40B4-BE49-F238E27FC236}">
                  <a16:creationId xmlns:a16="http://schemas.microsoft.com/office/drawing/2014/main" id="{055900E0-2FDD-4392-B892-AC47A12EFDC4}"/>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p>
              <a:endParaRPr lang="en-US" sz="1350"/>
            </a:p>
          </p:txBody>
        </p:sp>
        <p:sp>
          <p:nvSpPr>
            <p:cNvPr id="23" name="Freeform: Shape 69">
              <a:extLst>
                <a:ext uri="{FF2B5EF4-FFF2-40B4-BE49-F238E27FC236}">
                  <a16:creationId xmlns:a16="http://schemas.microsoft.com/office/drawing/2014/main" id="{0D83848A-3505-49AA-A8DA-C36B25696DC4}"/>
                </a:ext>
              </a:extLst>
            </p:cNvPr>
            <p:cNvSpPr/>
            <p:nvPr/>
          </p:nvSpPr>
          <p:spPr>
            <a:xfrm>
              <a:off x="8919492" y="2149014"/>
              <a:ext cx="1351132" cy="4223668"/>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706848 w 1351132"/>
                <a:gd name="connsiteY42" fmla="*/ 1867388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51132" h="4223666">
                  <a:moveTo>
                    <a:pt x="1262235" y="30187"/>
                  </a:moveTo>
                  <a:cubicBezTo>
                    <a:pt x="1257556" y="39545"/>
                    <a:pt x="1248198" y="41884"/>
                    <a:pt x="1236501" y="44224"/>
                  </a:cubicBezTo>
                  <a:cubicBezTo>
                    <a:pt x="1133568" y="53581"/>
                    <a:pt x="637615" y="109727"/>
                    <a:pt x="630597" y="79315"/>
                  </a:cubicBezTo>
                  <a:cubicBezTo>
                    <a:pt x="623579" y="83994"/>
                    <a:pt x="609542" y="93351"/>
                    <a:pt x="595506" y="100369"/>
                  </a:cubicBezTo>
                  <a:cubicBezTo>
                    <a:pt x="427069" y="203303"/>
                    <a:pt x="263311" y="315594"/>
                    <a:pt x="66802" y="364721"/>
                  </a:cubicBezTo>
                  <a:cubicBezTo>
                    <a:pt x="45747" y="374079"/>
                    <a:pt x="55105" y="397473"/>
                    <a:pt x="48087" y="411509"/>
                  </a:cubicBezTo>
                  <a:cubicBezTo>
                    <a:pt x="41068" y="434903"/>
                    <a:pt x="36390" y="460637"/>
                    <a:pt x="48087" y="481691"/>
                  </a:cubicBezTo>
                  <a:cubicBezTo>
                    <a:pt x="69141" y="512103"/>
                    <a:pt x="52765" y="523800"/>
                    <a:pt x="31711" y="540176"/>
                  </a:cubicBezTo>
                  <a:cubicBezTo>
                    <a:pt x="-1041" y="565910"/>
                    <a:pt x="-10398" y="615037"/>
                    <a:pt x="12996" y="650128"/>
                  </a:cubicBezTo>
                  <a:cubicBezTo>
                    <a:pt x="24693" y="666504"/>
                    <a:pt x="38729" y="685219"/>
                    <a:pt x="52765" y="696916"/>
                  </a:cubicBezTo>
                  <a:cubicBezTo>
                    <a:pt x="76159" y="715631"/>
                    <a:pt x="78499" y="734346"/>
                    <a:pt x="80838" y="762419"/>
                  </a:cubicBezTo>
                  <a:cubicBezTo>
                    <a:pt x="83178" y="855995"/>
                    <a:pt x="41068" y="949571"/>
                    <a:pt x="73820" y="1043147"/>
                  </a:cubicBezTo>
                  <a:cubicBezTo>
                    <a:pt x="76159" y="1047826"/>
                    <a:pt x="73820" y="1052505"/>
                    <a:pt x="71481" y="1057183"/>
                  </a:cubicBezTo>
                  <a:cubicBezTo>
                    <a:pt x="48087" y="1143742"/>
                    <a:pt x="45747" y="1230299"/>
                    <a:pt x="71481" y="1316857"/>
                  </a:cubicBezTo>
                  <a:cubicBezTo>
                    <a:pt x="85517" y="1365984"/>
                    <a:pt x="76159" y="1415112"/>
                    <a:pt x="66802" y="1461900"/>
                  </a:cubicBezTo>
                  <a:cubicBezTo>
                    <a:pt x="50426" y="1534421"/>
                    <a:pt x="57444" y="1602264"/>
                    <a:pt x="90196" y="1670106"/>
                  </a:cubicBezTo>
                  <a:cubicBezTo>
                    <a:pt x="111250" y="1712215"/>
                    <a:pt x="120608" y="1756664"/>
                    <a:pt x="113590" y="1808131"/>
                  </a:cubicBezTo>
                  <a:cubicBezTo>
                    <a:pt x="106571" y="1866616"/>
                    <a:pt x="127626" y="1922761"/>
                    <a:pt x="144002" y="1978907"/>
                  </a:cubicBezTo>
                  <a:cubicBezTo>
                    <a:pt x="172075" y="2070143"/>
                    <a:pt x="160378" y="2170738"/>
                    <a:pt x="167396" y="2266653"/>
                  </a:cubicBezTo>
                  <a:cubicBezTo>
                    <a:pt x="167396" y="2273671"/>
                    <a:pt x="160378" y="2280689"/>
                    <a:pt x="155699" y="2290047"/>
                  </a:cubicBezTo>
                  <a:cubicBezTo>
                    <a:pt x="134644" y="2346193"/>
                    <a:pt x="118268" y="2399999"/>
                    <a:pt x="165056" y="2451466"/>
                  </a:cubicBezTo>
                  <a:cubicBezTo>
                    <a:pt x="176753" y="2463163"/>
                    <a:pt x="181432" y="2481878"/>
                    <a:pt x="172075" y="2502932"/>
                  </a:cubicBezTo>
                  <a:cubicBezTo>
                    <a:pt x="153359" y="2549720"/>
                    <a:pt x="160378" y="2603527"/>
                    <a:pt x="129965" y="2647975"/>
                  </a:cubicBezTo>
                  <a:cubicBezTo>
                    <a:pt x="127626" y="2650315"/>
                    <a:pt x="127626" y="2657333"/>
                    <a:pt x="129965" y="2662012"/>
                  </a:cubicBezTo>
                  <a:cubicBezTo>
                    <a:pt x="141662" y="2727515"/>
                    <a:pt x="134644" y="2795357"/>
                    <a:pt x="132305" y="2860861"/>
                  </a:cubicBezTo>
                  <a:cubicBezTo>
                    <a:pt x="127626" y="2942740"/>
                    <a:pt x="83178" y="3024618"/>
                    <a:pt x="118268" y="3108837"/>
                  </a:cubicBezTo>
                  <a:cubicBezTo>
                    <a:pt x="118268" y="3111176"/>
                    <a:pt x="118268" y="3115855"/>
                    <a:pt x="115929" y="3118194"/>
                  </a:cubicBezTo>
                  <a:cubicBezTo>
                    <a:pt x="101893" y="3202413"/>
                    <a:pt x="99553" y="3286631"/>
                    <a:pt x="106571" y="3370850"/>
                  </a:cubicBezTo>
                  <a:cubicBezTo>
                    <a:pt x="111250" y="3448050"/>
                    <a:pt x="108911" y="3527589"/>
                    <a:pt x="108911" y="3604790"/>
                  </a:cubicBezTo>
                  <a:cubicBezTo>
                    <a:pt x="108911" y="3726438"/>
                    <a:pt x="134644" y="3845748"/>
                    <a:pt x="151020" y="3965057"/>
                  </a:cubicBezTo>
                  <a:cubicBezTo>
                    <a:pt x="160378" y="4028221"/>
                    <a:pt x="193129" y="4086706"/>
                    <a:pt x="183772" y="4154548"/>
                  </a:cubicBezTo>
                  <a:cubicBezTo>
                    <a:pt x="176753" y="4194318"/>
                    <a:pt x="195469" y="4210694"/>
                    <a:pt x="232899" y="4213033"/>
                  </a:cubicBezTo>
                  <a:cubicBezTo>
                    <a:pt x="239917" y="4217712"/>
                    <a:pt x="249275" y="4220052"/>
                    <a:pt x="256293" y="4222391"/>
                  </a:cubicBezTo>
                  <a:cubicBezTo>
                    <a:pt x="282026" y="4227070"/>
                    <a:pt x="305420" y="4217712"/>
                    <a:pt x="331154" y="4213033"/>
                  </a:cubicBezTo>
                  <a:cubicBezTo>
                    <a:pt x="396657" y="4196658"/>
                    <a:pt x="462160" y="4189639"/>
                    <a:pt x="530003" y="4201336"/>
                  </a:cubicBezTo>
                  <a:cubicBezTo>
                    <a:pt x="546379" y="4198997"/>
                    <a:pt x="565094" y="4198997"/>
                    <a:pt x="581470" y="4191979"/>
                  </a:cubicBezTo>
                  <a:cubicBezTo>
                    <a:pt x="595506" y="4184961"/>
                    <a:pt x="595506" y="4168585"/>
                    <a:pt x="597845" y="4156888"/>
                  </a:cubicBezTo>
                  <a:cubicBezTo>
                    <a:pt x="614221" y="4046936"/>
                    <a:pt x="616561" y="3934645"/>
                    <a:pt x="593167" y="3829372"/>
                  </a:cubicBezTo>
                  <a:cubicBezTo>
                    <a:pt x="569773" y="3721760"/>
                    <a:pt x="576791" y="3614147"/>
                    <a:pt x="567433" y="3506535"/>
                  </a:cubicBezTo>
                  <a:cubicBezTo>
                    <a:pt x="565094" y="3478462"/>
                    <a:pt x="565094" y="3452729"/>
                    <a:pt x="562754" y="3424656"/>
                  </a:cubicBezTo>
                  <a:cubicBezTo>
                    <a:pt x="544039" y="3204752"/>
                    <a:pt x="532342" y="2982509"/>
                    <a:pt x="579130" y="2764945"/>
                  </a:cubicBezTo>
                  <a:cubicBezTo>
                    <a:pt x="604864" y="2650315"/>
                    <a:pt x="616561" y="2531005"/>
                    <a:pt x="623579" y="2414035"/>
                  </a:cubicBezTo>
                  <a:cubicBezTo>
                    <a:pt x="630597" y="2264314"/>
                    <a:pt x="697490" y="2017110"/>
                    <a:pt x="706848" y="1867388"/>
                  </a:cubicBezTo>
                  <a:cubicBezTo>
                    <a:pt x="724393" y="1752368"/>
                    <a:pt x="720664" y="1770876"/>
                    <a:pt x="728852" y="1766197"/>
                  </a:cubicBezTo>
                  <a:cubicBezTo>
                    <a:pt x="717155" y="1845737"/>
                    <a:pt x="750082" y="1846686"/>
                    <a:pt x="745403" y="1923886"/>
                  </a:cubicBezTo>
                  <a:cubicBezTo>
                    <a:pt x="768797" y="1994068"/>
                    <a:pt x="724173" y="2091198"/>
                    <a:pt x="726512" y="2166059"/>
                  </a:cubicBezTo>
                  <a:cubicBezTo>
                    <a:pt x="726512" y="2208168"/>
                    <a:pt x="733530" y="2250277"/>
                    <a:pt x="742888" y="2292386"/>
                  </a:cubicBezTo>
                  <a:cubicBezTo>
                    <a:pt x="768621" y="2416375"/>
                    <a:pt x="766282" y="2547381"/>
                    <a:pt x="752246" y="2671369"/>
                  </a:cubicBezTo>
                  <a:cubicBezTo>
                    <a:pt x="738209" y="2804715"/>
                    <a:pt x="712476" y="2938061"/>
                    <a:pt x="705458" y="3071406"/>
                  </a:cubicBezTo>
                  <a:cubicBezTo>
                    <a:pt x="696100" y="3249201"/>
                    <a:pt x="689082" y="3426995"/>
                    <a:pt x="712476" y="3604790"/>
                  </a:cubicBezTo>
                  <a:cubicBezTo>
                    <a:pt x="717155" y="3644559"/>
                    <a:pt x="726512" y="3689008"/>
                    <a:pt x="714815" y="3726438"/>
                  </a:cubicBezTo>
                  <a:cubicBezTo>
                    <a:pt x="686742" y="3822354"/>
                    <a:pt x="705458" y="3915930"/>
                    <a:pt x="717155" y="4009506"/>
                  </a:cubicBezTo>
                  <a:cubicBezTo>
                    <a:pt x="721833" y="4053954"/>
                    <a:pt x="705458" y="4098403"/>
                    <a:pt x="724173" y="4142851"/>
                  </a:cubicBezTo>
                  <a:cubicBezTo>
                    <a:pt x="731191" y="4152209"/>
                    <a:pt x="738209" y="4161567"/>
                    <a:pt x="749906" y="4163906"/>
                  </a:cubicBezTo>
                  <a:cubicBezTo>
                    <a:pt x="834125" y="4170924"/>
                    <a:pt x="918343" y="4168585"/>
                    <a:pt x="1002561" y="4168585"/>
                  </a:cubicBezTo>
                  <a:cubicBezTo>
                    <a:pt x="1061046" y="4168585"/>
                    <a:pt x="1117192" y="4149870"/>
                    <a:pt x="1154622" y="4100742"/>
                  </a:cubicBezTo>
                  <a:cubicBezTo>
                    <a:pt x="1170998" y="4079688"/>
                    <a:pt x="1159301" y="4051615"/>
                    <a:pt x="1168659" y="4028221"/>
                  </a:cubicBezTo>
                  <a:cubicBezTo>
                    <a:pt x="1161641" y="3967396"/>
                    <a:pt x="1156962" y="3904233"/>
                    <a:pt x="1142925" y="3845748"/>
                  </a:cubicBezTo>
                  <a:cubicBezTo>
                    <a:pt x="1133568" y="3801299"/>
                    <a:pt x="1126550" y="3761529"/>
                    <a:pt x="1128889" y="3714741"/>
                  </a:cubicBezTo>
                  <a:cubicBezTo>
                    <a:pt x="1131228" y="3665614"/>
                    <a:pt x="1149944" y="3614147"/>
                    <a:pt x="1131228" y="3567359"/>
                  </a:cubicBezTo>
                  <a:cubicBezTo>
                    <a:pt x="1103156" y="3499517"/>
                    <a:pt x="1103156" y="3429335"/>
                    <a:pt x="1114853" y="3361492"/>
                  </a:cubicBezTo>
                  <a:cubicBezTo>
                    <a:pt x="1140586" y="3225807"/>
                    <a:pt x="1128889" y="3085443"/>
                    <a:pt x="1152283" y="2949758"/>
                  </a:cubicBezTo>
                  <a:cubicBezTo>
                    <a:pt x="1166319" y="2865539"/>
                    <a:pt x="1163980" y="2781321"/>
                    <a:pt x="1215447" y="2708800"/>
                  </a:cubicBezTo>
                  <a:cubicBezTo>
                    <a:pt x="1234162" y="2683066"/>
                    <a:pt x="1234162" y="2645636"/>
                    <a:pt x="1231823" y="2612884"/>
                  </a:cubicBezTo>
                  <a:cubicBezTo>
                    <a:pt x="1229483" y="2587151"/>
                    <a:pt x="1229483" y="2561417"/>
                    <a:pt x="1231823" y="2535684"/>
                  </a:cubicBezTo>
                  <a:cubicBezTo>
                    <a:pt x="1243520" y="2411696"/>
                    <a:pt x="1269253" y="2290047"/>
                    <a:pt x="1259895" y="2166059"/>
                  </a:cubicBezTo>
                  <a:lnTo>
                    <a:pt x="1259895" y="2149683"/>
                  </a:lnTo>
                  <a:cubicBezTo>
                    <a:pt x="1255217" y="1969549"/>
                    <a:pt x="1276271" y="1789416"/>
                    <a:pt x="1271592" y="1606942"/>
                  </a:cubicBezTo>
                  <a:cubicBezTo>
                    <a:pt x="1264574" y="1349608"/>
                    <a:pt x="1215447" y="1099293"/>
                    <a:pt x="1138247" y="855995"/>
                  </a:cubicBezTo>
                  <a:cubicBezTo>
                    <a:pt x="1124210" y="848977"/>
                    <a:pt x="1147604" y="727328"/>
                    <a:pt x="1159301" y="671183"/>
                  </a:cubicBezTo>
                  <a:cubicBezTo>
                    <a:pt x="1173338" y="596322"/>
                    <a:pt x="1173338" y="512103"/>
                    <a:pt x="1147604" y="432564"/>
                  </a:cubicBezTo>
                  <a:cubicBezTo>
                    <a:pt x="1187374" y="427885"/>
                    <a:pt x="1229483" y="444261"/>
                    <a:pt x="1259895" y="409170"/>
                  </a:cubicBezTo>
                  <a:cubicBezTo>
                    <a:pt x="1262235" y="399812"/>
                    <a:pt x="1257556" y="395134"/>
                    <a:pt x="1250538" y="392794"/>
                  </a:cubicBezTo>
                  <a:cubicBezTo>
                    <a:pt x="1243520" y="390455"/>
                    <a:pt x="1236501" y="390455"/>
                    <a:pt x="1229483" y="392794"/>
                  </a:cubicBezTo>
                  <a:cubicBezTo>
                    <a:pt x="1161641" y="399812"/>
                    <a:pt x="1152283" y="392794"/>
                    <a:pt x="1135907" y="324952"/>
                  </a:cubicBezTo>
                  <a:cubicBezTo>
                    <a:pt x="1131228" y="306236"/>
                    <a:pt x="1128889" y="289861"/>
                    <a:pt x="1126550" y="271145"/>
                  </a:cubicBezTo>
                  <a:cubicBezTo>
                    <a:pt x="1124210" y="245412"/>
                    <a:pt x="1114853" y="217339"/>
                    <a:pt x="1133568" y="193945"/>
                  </a:cubicBezTo>
                  <a:cubicBezTo>
                    <a:pt x="1170998" y="149497"/>
                    <a:pt x="1213107" y="116745"/>
                    <a:pt x="1271592" y="107388"/>
                  </a:cubicBezTo>
                  <a:cubicBezTo>
                    <a:pt x="1337096" y="98030"/>
                    <a:pt x="1341774" y="93351"/>
                    <a:pt x="1311362" y="34866"/>
                  </a:cubicBezTo>
                  <a:cubicBezTo>
                    <a:pt x="1320720" y="27848"/>
                    <a:pt x="1330077" y="32527"/>
                    <a:pt x="1339435" y="30187"/>
                  </a:cubicBezTo>
                  <a:cubicBezTo>
                    <a:pt x="1344114" y="27848"/>
                    <a:pt x="1348793" y="25509"/>
                    <a:pt x="1351132" y="20830"/>
                  </a:cubicBezTo>
                  <a:cubicBezTo>
                    <a:pt x="1320720" y="-225"/>
                    <a:pt x="1287968" y="-16601"/>
                    <a:pt x="1262235" y="30187"/>
                  </a:cubicBezTo>
                  <a:close/>
                </a:path>
              </a:pathLst>
            </a:custGeom>
            <a:grpFill/>
            <a:ln w="23341" cap="flat">
              <a:noFill/>
              <a:prstDash val="solid"/>
              <a:miter/>
            </a:ln>
          </p:spPr>
          <p:txBody>
            <a:bodyPr rtlCol="0" anchor="ctr"/>
            <a:lstStyle/>
            <a:p>
              <a:endParaRPr lang="en-US" sz="1350"/>
            </a:p>
          </p:txBody>
        </p:sp>
        <p:sp>
          <p:nvSpPr>
            <p:cNvPr id="24" name="Freeform: Shape 70">
              <a:extLst>
                <a:ext uri="{FF2B5EF4-FFF2-40B4-BE49-F238E27FC236}">
                  <a16:creationId xmlns:a16="http://schemas.microsoft.com/office/drawing/2014/main" id="{192967EF-C10A-46BE-84EA-6FFB2C8E9CF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p>
              <a:endParaRPr lang="en-US" sz="1350"/>
            </a:p>
          </p:txBody>
        </p:sp>
        <p:sp>
          <p:nvSpPr>
            <p:cNvPr id="25" name="Freeform: Shape 71">
              <a:extLst>
                <a:ext uri="{FF2B5EF4-FFF2-40B4-BE49-F238E27FC236}">
                  <a16:creationId xmlns:a16="http://schemas.microsoft.com/office/drawing/2014/main" id="{F486C6A7-E549-4FC8-9642-0F2AADF6041F}"/>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p>
              <a:endParaRPr lang="en-US" sz="1350"/>
            </a:p>
          </p:txBody>
        </p:sp>
        <p:sp>
          <p:nvSpPr>
            <p:cNvPr id="26" name="Freeform: Shape 72">
              <a:extLst>
                <a:ext uri="{FF2B5EF4-FFF2-40B4-BE49-F238E27FC236}">
                  <a16:creationId xmlns:a16="http://schemas.microsoft.com/office/drawing/2014/main" id="{8605945C-34EB-4D4F-9F87-EDECD27A00B4}"/>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p>
              <a:endParaRPr lang="en-US" sz="1350"/>
            </a:p>
          </p:txBody>
        </p:sp>
        <p:sp>
          <p:nvSpPr>
            <p:cNvPr id="27" name="Freeform: Shape 73">
              <a:extLst>
                <a:ext uri="{FF2B5EF4-FFF2-40B4-BE49-F238E27FC236}">
                  <a16:creationId xmlns:a16="http://schemas.microsoft.com/office/drawing/2014/main" id="{5BE07A8B-4283-4835-8A6E-A70B5AD0405C}"/>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p>
              <a:endParaRPr lang="en-US" sz="1350"/>
            </a:p>
          </p:txBody>
        </p:sp>
        <p:sp>
          <p:nvSpPr>
            <p:cNvPr id="28" name="Freeform: Shape 74">
              <a:extLst>
                <a:ext uri="{FF2B5EF4-FFF2-40B4-BE49-F238E27FC236}">
                  <a16:creationId xmlns:a16="http://schemas.microsoft.com/office/drawing/2014/main" id="{0F51160F-2A88-4B0E-A5E0-7A62EE15B13E}"/>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p>
              <a:endParaRPr lang="en-US" sz="1350"/>
            </a:p>
          </p:txBody>
        </p:sp>
        <p:sp>
          <p:nvSpPr>
            <p:cNvPr id="29" name="Freeform: Shape 75">
              <a:extLst>
                <a:ext uri="{FF2B5EF4-FFF2-40B4-BE49-F238E27FC236}">
                  <a16:creationId xmlns:a16="http://schemas.microsoft.com/office/drawing/2014/main" id="{8C31E630-4F21-4569-AA31-8676DB3FB55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p>
              <a:endParaRPr lang="en-US" sz="1350"/>
            </a:p>
          </p:txBody>
        </p:sp>
        <p:sp>
          <p:nvSpPr>
            <p:cNvPr id="30" name="Freeform: Shape 76">
              <a:extLst>
                <a:ext uri="{FF2B5EF4-FFF2-40B4-BE49-F238E27FC236}">
                  <a16:creationId xmlns:a16="http://schemas.microsoft.com/office/drawing/2014/main" id="{37AFD0F0-85E5-4608-96E3-ACBDCDEB1CC5}"/>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p>
              <a:endParaRPr lang="en-US" sz="1350"/>
            </a:p>
          </p:txBody>
        </p:sp>
        <p:sp>
          <p:nvSpPr>
            <p:cNvPr id="31" name="Freeform: Shape 77">
              <a:extLst>
                <a:ext uri="{FF2B5EF4-FFF2-40B4-BE49-F238E27FC236}">
                  <a16:creationId xmlns:a16="http://schemas.microsoft.com/office/drawing/2014/main" id="{EE1B2FBE-0AFA-42EF-BDB7-BB88D6C68A0F}"/>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p>
              <a:endParaRPr lang="en-US" sz="1350"/>
            </a:p>
          </p:txBody>
        </p:sp>
        <p:sp>
          <p:nvSpPr>
            <p:cNvPr id="32" name="Freeform: Shape 78">
              <a:extLst>
                <a:ext uri="{FF2B5EF4-FFF2-40B4-BE49-F238E27FC236}">
                  <a16:creationId xmlns:a16="http://schemas.microsoft.com/office/drawing/2014/main" id="{550680CE-87E8-4103-93B6-CF75A8201E5C}"/>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p>
              <a:endParaRPr lang="en-US" sz="1350"/>
            </a:p>
          </p:txBody>
        </p:sp>
        <p:sp>
          <p:nvSpPr>
            <p:cNvPr id="33" name="Freeform: Shape 79">
              <a:extLst>
                <a:ext uri="{FF2B5EF4-FFF2-40B4-BE49-F238E27FC236}">
                  <a16:creationId xmlns:a16="http://schemas.microsoft.com/office/drawing/2014/main" id="{38FB1893-511A-4CC6-B71B-EDD636AA6DDF}"/>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p>
              <a:endParaRPr lang="en-US" sz="1350"/>
            </a:p>
          </p:txBody>
        </p:sp>
        <p:grpSp>
          <p:nvGrpSpPr>
            <p:cNvPr id="34" name="Group 33">
              <a:extLst>
                <a:ext uri="{FF2B5EF4-FFF2-40B4-BE49-F238E27FC236}">
                  <a16:creationId xmlns:a16="http://schemas.microsoft.com/office/drawing/2014/main" id="{7861DC0B-F6D1-4A17-AE30-9DEEEBBA4B8B}"/>
                </a:ext>
              </a:extLst>
            </p:cNvPr>
            <p:cNvGrpSpPr/>
            <p:nvPr/>
          </p:nvGrpSpPr>
          <p:grpSpPr>
            <a:xfrm>
              <a:off x="8963351" y="2835327"/>
              <a:ext cx="1121835" cy="315595"/>
              <a:chOff x="8963351" y="2835327"/>
              <a:chExt cx="1121835" cy="315595"/>
            </a:xfrm>
            <a:grpFill/>
          </p:grpSpPr>
          <p:sp>
            <p:nvSpPr>
              <p:cNvPr id="46" name="Freeform: Shape 92">
                <a:extLst>
                  <a:ext uri="{FF2B5EF4-FFF2-40B4-BE49-F238E27FC236}">
                    <a16:creationId xmlns:a16="http://schemas.microsoft.com/office/drawing/2014/main" id="{2406C8FB-9DEA-477B-9CF0-DD562D4E7DFF}"/>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p>
                <a:endParaRPr lang="en-US" sz="1350"/>
              </a:p>
            </p:txBody>
          </p:sp>
          <p:sp>
            <p:nvSpPr>
              <p:cNvPr id="47" name="Freeform: Shape 93">
                <a:extLst>
                  <a:ext uri="{FF2B5EF4-FFF2-40B4-BE49-F238E27FC236}">
                    <a16:creationId xmlns:a16="http://schemas.microsoft.com/office/drawing/2014/main" id="{EDBBD6E9-79BB-4845-86FF-3B9D0829F051}"/>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p>
                <a:endParaRPr lang="en-US" sz="1350"/>
              </a:p>
            </p:txBody>
          </p:sp>
          <p:sp>
            <p:nvSpPr>
              <p:cNvPr id="48" name="Freeform: Shape 94">
                <a:extLst>
                  <a:ext uri="{FF2B5EF4-FFF2-40B4-BE49-F238E27FC236}">
                    <a16:creationId xmlns:a16="http://schemas.microsoft.com/office/drawing/2014/main" id="{6818DE43-FC00-4984-AE86-3DF6768FC293}"/>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p>
                <a:endParaRPr lang="en-US" sz="1350"/>
              </a:p>
            </p:txBody>
          </p:sp>
          <p:sp>
            <p:nvSpPr>
              <p:cNvPr id="49" name="Freeform: Shape 95">
                <a:extLst>
                  <a:ext uri="{FF2B5EF4-FFF2-40B4-BE49-F238E27FC236}">
                    <a16:creationId xmlns:a16="http://schemas.microsoft.com/office/drawing/2014/main" id="{F7BF8983-87BD-4BB4-AD7C-3F004B8BA737}"/>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p>
                <a:endParaRPr lang="en-US" sz="1350"/>
              </a:p>
            </p:txBody>
          </p:sp>
          <p:sp>
            <p:nvSpPr>
              <p:cNvPr id="50" name="Freeform: Shape 96">
                <a:extLst>
                  <a:ext uri="{FF2B5EF4-FFF2-40B4-BE49-F238E27FC236}">
                    <a16:creationId xmlns:a16="http://schemas.microsoft.com/office/drawing/2014/main" id="{E07ACDAD-F124-47B3-9B8B-21F9EEC04D71}"/>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p>
                <a:endParaRPr lang="en-US" sz="1350"/>
              </a:p>
            </p:txBody>
          </p:sp>
          <p:sp>
            <p:nvSpPr>
              <p:cNvPr id="51" name="Freeform: Shape 97">
                <a:extLst>
                  <a:ext uri="{FF2B5EF4-FFF2-40B4-BE49-F238E27FC236}">
                    <a16:creationId xmlns:a16="http://schemas.microsoft.com/office/drawing/2014/main" id="{E974E0C3-CE9C-42EB-9F81-170B5D827B49}"/>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p>
                <a:endParaRPr lang="en-US" sz="1350"/>
              </a:p>
            </p:txBody>
          </p:sp>
        </p:grpSp>
        <p:sp>
          <p:nvSpPr>
            <p:cNvPr id="35" name="Freeform: Shape 81">
              <a:extLst>
                <a:ext uri="{FF2B5EF4-FFF2-40B4-BE49-F238E27FC236}">
                  <a16:creationId xmlns:a16="http://schemas.microsoft.com/office/drawing/2014/main" id="{713C1285-164A-4BE6-A7A4-A6EDF3261F38}"/>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p>
              <a:endParaRPr lang="en-US" sz="1350"/>
            </a:p>
          </p:txBody>
        </p:sp>
        <p:sp>
          <p:nvSpPr>
            <p:cNvPr id="36" name="Freeform: Shape 82">
              <a:extLst>
                <a:ext uri="{FF2B5EF4-FFF2-40B4-BE49-F238E27FC236}">
                  <a16:creationId xmlns:a16="http://schemas.microsoft.com/office/drawing/2014/main" id="{7C1C2E57-7410-4081-BF43-D69CA90C72F7}"/>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p>
              <a:endParaRPr lang="en-US" sz="1350"/>
            </a:p>
          </p:txBody>
        </p:sp>
        <p:sp>
          <p:nvSpPr>
            <p:cNvPr id="37" name="Freeform: Shape 83">
              <a:extLst>
                <a:ext uri="{FF2B5EF4-FFF2-40B4-BE49-F238E27FC236}">
                  <a16:creationId xmlns:a16="http://schemas.microsoft.com/office/drawing/2014/main" id="{FDC181A1-23A8-41BA-BC82-549D7E7487B9}"/>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p>
              <a:endParaRPr lang="en-US" sz="1350"/>
            </a:p>
          </p:txBody>
        </p:sp>
        <p:sp>
          <p:nvSpPr>
            <p:cNvPr id="38" name="Freeform: Shape 84">
              <a:extLst>
                <a:ext uri="{FF2B5EF4-FFF2-40B4-BE49-F238E27FC236}">
                  <a16:creationId xmlns:a16="http://schemas.microsoft.com/office/drawing/2014/main" id="{1CF48D5F-723B-4936-A333-7E8A5D230621}"/>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p>
              <a:endParaRPr lang="en-US" sz="1350"/>
            </a:p>
          </p:txBody>
        </p:sp>
        <p:sp>
          <p:nvSpPr>
            <p:cNvPr id="39" name="Freeform: Shape 85">
              <a:extLst>
                <a:ext uri="{FF2B5EF4-FFF2-40B4-BE49-F238E27FC236}">
                  <a16:creationId xmlns:a16="http://schemas.microsoft.com/office/drawing/2014/main" id="{9E8614FF-0EC3-42B0-879C-B53AD51131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p>
              <a:endParaRPr lang="en-US" sz="1350"/>
            </a:p>
          </p:txBody>
        </p:sp>
        <p:sp>
          <p:nvSpPr>
            <p:cNvPr id="40" name="Freeform: Shape 86">
              <a:extLst>
                <a:ext uri="{FF2B5EF4-FFF2-40B4-BE49-F238E27FC236}">
                  <a16:creationId xmlns:a16="http://schemas.microsoft.com/office/drawing/2014/main" id="{13E9D6CB-F1D7-4804-95F5-2E0F367DAAA5}"/>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p>
              <a:endParaRPr lang="en-US" sz="1350"/>
            </a:p>
          </p:txBody>
        </p:sp>
        <p:sp>
          <p:nvSpPr>
            <p:cNvPr id="41" name="Freeform: Shape 87">
              <a:extLst>
                <a:ext uri="{FF2B5EF4-FFF2-40B4-BE49-F238E27FC236}">
                  <a16:creationId xmlns:a16="http://schemas.microsoft.com/office/drawing/2014/main" id="{D18D2A3D-BFAF-4132-A072-873AD850F83F}"/>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p>
              <a:endParaRPr lang="en-US" sz="1350"/>
            </a:p>
          </p:txBody>
        </p:sp>
        <p:sp>
          <p:nvSpPr>
            <p:cNvPr id="42" name="Freeform: Shape 88">
              <a:extLst>
                <a:ext uri="{FF2B5EF4-FFF2-40B4-BE49-F238E27FC236}">
                  <a16:creationId xmlns:a16="http://schemas.microsoft.com/office/drawing/2014/main" id="{1763E0AE-82A6-450B-B9CF-EF4C74A96FF2}"/>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p>
              <a:endParaRPr lang="en-US" sz="1350"/>
            </a:p>
          </p:txBody>
        </p:sp>
        <p:sp>
          <p:nvSpPr>
            <p:cNvPr id="43" name="Freeform: Shape 89">
              <a:extLst>
                <a:ext uri="{FF2B5EF4-FFF2-40B4-BE49-F238E27FC236}">
                  <a16:creationId xmlns:a16="http://schemas.microsoft.com/office/drawing/2014/main" id="{797C63E4-7225-489C-B084-B2A5DFB1CDC1}"/>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p>
              <a:endParaRPr lang="en-US" sz="1350"/>
            </a:p>
          </p:txBody>
        </p:sp>
        <p:sp>
          <p:nvSpPr>
            <p:cNvPr id="44" name="Freeform: Shape 90">
              <a:extLst>
                <a:ext uri="{FF2B5EF4-FFF2-40B4-BE49-F238E27FC236}">
                  <a16:creationId xmlns:a16="http://schemas.microsoft.com/office/drawing/2014/main" id="{324F954A-B248-442E-9302-D9E66E04C92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p>
              <a:endParaRPr lang="en-US" sz="1350"/>
            </a:p>
          </p:txBody>
        </p:sp>
        <p:sp>
          <p:nvSpPr>
            <p:cNvPr id="45" name="Freeform: Shape 91">
              <a:extLst>
                <a:ext uri="{FF2B5EF4-FFF2-40B4-BE49-F238E27FC236}">
                  <a16:creationId xmlns:a16="http://schemas.microsoft.com/office/drawing/2014/main" id="{C4275F71-F0D9-4B4D-AF1C-7485A8609EB3}"/>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grpFill/>
            <a:ln w="23341" cap="flat">
              <a:noFill/>
              <a:prstDash val="solid"/>
              <a:miter/>
            </a:ln>
          </p:spPr>
          <p:txBody>
            <a:bodyPr rtlCol="0" anchor="ctr"/>
            <a:lstStyle/>
            <a:p>
              <a:endParaRPr lang="en-US" sz="1350"/>
            </a:p>
          </p:txBody>
        </p:sp>
      </p:grpSp>
      <p:sp>
        <p:nvSpPr>
          <p:cNvPr id="59" name="TextBox 58"/>
          <p:cNvSpPr txBox="1"/>
          <p:nvPr/>
        </p:nvSpPr>
        <p:spPr>
          <a:xfrm>
            <a:off x="656487" y="1439846"/>
            <a:ext cx="1243575" cy="461665"/>
          </a:xfrm>
          <a:prstGeom prst="rect">
            <a:avLst/>
          </a:prstGeom>
          <a:noFill/>
        </p:spPr>
        <p:txBody>
          <a:bodyPr wrap="square" rtlCol="0">
            <a:spAutoFit/>
          </a:bodyPr>
          <a:lstStyle/>
          <a:p>
            <a:r>
              <a:rPr lang="en-GB" sz="2400" b="1" dirty="0">
                <a:solidFill>
                  <a:srgbClr val="92D050"/>
                </a:solidFill>
                <a:latin typeface="MontrealTS-Light" panose="02000603020000020003" pitchFamily="50" charset="0"/>
              </a:rPr>
              <a:t>3</a:t>
            </a:r>
            <a:r>
              <a:rPr lang="en-GB" sz="1200" dirty="0">
                <a:solidFill>
                  <a:srgbClr val="92D050"/>
                </a:solidFill>
                <a:latin typeface="MontrealTS-Light" panose="02000603020000020003" pitchFamily="50" charset="0"/>
              </a:rPr>
              <a:t>   </a:t>
            </a:r>
            <a:r>
              <a:rPr lang="en-GB" sz="1200" dirty="0" err="1">
                <a:solidFill>
                  <a:srgbClr val="92D050"/>
                </a:solidFill>
                <a:latin typeface="MontrealTS-Light" panose="02000603020000020003" pitchFamily="50" charset="0"/>
              </a:rPr>
              <a:t>Ekspertët</a:t>
            </a:r>
            <a:endParaRPr lang="en-GB" sz="1200" dirty="0">
              <a:solidFill>
                <a:srgbClr val="92D050"/>
              </a:solidFill>
              <a:latin typeface="MontrealTS-Light" panose="02000603020000020003" pitchFamily="50" charset="0"/>
            </a:endParaRPr>
          </a:p>
        </p:txBody>
      </p:sp>
      <p:graphicFrame>
        <p:nvGraphicFramePr>
          <p:cNvPr id="8" name="Diagram 7"/>
          <p:cNvGraphicFramePr/>
          <p:nvPr>
            <p:extLst>
              <p:ext uri="{D42A27DB-BD31-4B8C-83A1-F6EECF244321}">
                <p14:modId xmlns:p14="http://schemas.microsoft.com/office/powerpoint/2010/main" val="814237739"/>
              </p:ext>
            </p:extLst>
          </p:nvPr>
        </p:nvGraphicFramePr>
        <p:xfrm>
          <a:off x="5887754" y="720245"/>
          <a:ext cx="3523682" cy="2446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6" name="Group 55"/>
          <p:cNvGrpSpPr/>
          <p:nvPr/>
        </p:nvGrpSpPr>
        <p:grpSpPr>
          <a:xfrm>
            <a:off x="6918613" y="2724091"/>
            <a:ext cx="856610" cy="856610"/>
            <a:chOff x="647979" y="574062"/>
            <a:chExt cx="1026774" cy="1026774"/>
          </a:xfrm>
        </p:grpSpPr>
        <p:sp>
          <p:nvSpPr>
            <p:cNvPr id="62" name="Shape 61"/>
            <p:cNvSpPr/>
            <p:nvPr/>
          </p:nvSpPr>
          <p:spPr>
            <a:xfrm>
              <a:off x="647979" y="574062"/>
              <a:ext cx="1026774" cy="1026774"/>
            </a:xfrm>
            <a:prstGeom prst="gear6">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Shape 4"/>
            <p:cNvSpPr txBox="1"/>
            <p:nvPr/>
          </p:nvSpPr>
          <p:spPr>
            <a:xfrm>
              <a:off x="798460" y="826464"/>
              <a:ext cx="754906" cy="506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85800" eaLnBrk="0" fontAlgn="base" hangingPunct="0">
                <a:spcBef>
                  <a:spcPct val="0"/>
                </a:spcBef>
                <a:spcAft>
                  <a:spcPct val="0"/>
                </a:spcAft>
              </a:pPr>
              <a:r>
                <a:rPr lang="it-IT" altLang="en-US" sz="750" dirty="0" err="1">
                  <a:solidFill>
                    <a:schemeClr val="bg1"/>
                  </a:solidFill>
                  <a:latin typeface="+mj-lt"/>
                  <a:cs typeface="Segoe UI" panose="020B0502040204020203" pitchFamily="34" charset="0"/>
                </a:rPr>
                <a:t>Faktet</a:t>
              </a:r>
              <a:endParaRPr lang="it-IT" altLang="en-US" sz="1350" dirty="0">
                <a:solidFill>
                  <a:schemeClr val="bg1"/>
                </a:solidFill>
                <a:latin typeface="+mj-lt"/>
              </a:endParaRPr>
            </a:p>
          </p:txBody>
        </p:sp>
      </p:grpSp>
      <p:sp>
        <p:nvSpPr>
          <p:cNvPr id="65" name="Shape 64"/>
          <p:cNvSpPr/>
          <p:nvPr/>
        </p:nvSpPr>
        <p:spPr>
          <a:xfrm>
            <a:off x="6775472" y="2547699"/>
            <a:ext cx="1095391" cy="1095391"/>
          </a:xfrm>
          <a:prstGeom prst="leftCircularArrow">
            <a:avLst>
              <a:gd name="adj1" fmla="val 6452"/>
              <a:gd name="adj2" fmla="val 429999"/>
              <a:gd name="adj3" fmla="val 10489124"/>
              <a:gd name="adj4" fmla="val 14837806"/>
              <a:gd name="adj5" fmla="val 7527"/>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Rectangle 7">
            <a:extLst>
              <a:ext uri="{FF2B5EF4-FFF2-40B4-BE49-F238E27FC236}">
                <a16:creationId xmlns:a16="http://schemas.microsoft.com/office/drawing/2014/main" id="{84693C49-05C6-4CD0-A900-4B843CF3016D}"/>
              </a:ext>
            </a:extLst>
          </p:cNvPr>
          <p:cNvSpPr/>
          <p:nvPr/>
        </p:nvSpPr>
        <p:spPr>
          <a:xfrm rot="2335742" flipH="1">
            <a:off x="944307" y="1955948"/>
            <a:ext cx="377701" cy="80223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rgbClr val="009CDA"/>
              </a:solidFill>
            </a:endParaRPr>
          </a:p>
        </p:txBody>
      </p:sp>
      <p:sp>
        <p:nvSpPr>
          <p:cNvPr id="9" name="Quad Arrow 8"/>
          <p:cNvSpPr/>
          <p:nvPr/>
        </p:nvSpPr>
        <p:spPr>
          <a:xfrm>
            <a:off x="3614541" y="2391562"/>
            <a:ext cx="926401" cy="846589"/>
          </a:xfrm>
          <a:prstGeom prst="quad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Tree>
    <p:extLst>
      <p:ext uri="{BB962C8B-B14F-4D97-AF65-F5344CB8AC3E}">
        <p14:creationId xmlns:p14="http://schemas.microsoft.com/office/powerpoint/2010/main" val="3814604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2b5e03d6ff2dac033996b556dbe18189b89c2ec"/>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1"/>
  <p:tag name="UPDATED" val="18 Sep 18 at 12:00"/>
  <p:tag name="KEYWORDS" val="Dividers"/>
  <p:tag name="CATEGORY" val="Dividers"/>
  <p:tag name="TITLE" val="Divider - Gold"/>
  <p:tag name="VERIFYSHAPECOUNT" val="2"/>
  <p:tag name="VERIFYSHAPECONTENT1" val="plcSectionTitle[10]|Divider slide title goes here can span four lines if necessary. Lorem ipsum dolor sit."/>
  <p:tag name="VERIFYSHAPEPOSITION1" val="144.375|28.98236|188.5|291.5"/>
  <p:tag name="VERIFYSHAPEPOSITION2" val="0|360|405|360"/>
</p:tagLst>
</file>

<file path=ppt/tags/tag11.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9"/>
  <p:tag name="UPDATED" val="18 Sep 18 at 12:00"/>
  <p:tag name="KEYWORDS" val="Dividers"/>
  <p:tag name="CATEGORY" val="Dividers"/>
  <p:tag name="TITLE" val="Divider - Grey"/>
  <p:tag name="VERIFYSHAPECOUNT" val="2"/>
  <p:tag name="VERIFYSHAPECONTENT1" val="plcSectionTitle[15]|Divider slide title goes here can span four lines if necessary. Lorem ipsum dolor sit."/>
  <p:tag name="VERIFYSHAPEPOSITION1" val="144.375|28.98236|188.5|291.5"/>
  <p:tag name="VERIFYSHAPEPOSITION2" val="0|360|405|360"/>
</p:tagLst>
</file>

<file path=ppt/tags/tag12.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7"/>
  <p:tag name="UPDATED" val="18 Sep 18 at 12:00"/>
  <p:tag name="FIELD1" val="Presentation Title | txtTitle"/>
  <p:tag name="KEYWORDS" val="Cover"/>
  <p:tag name="CATEGORY" val="Covers"/>
  <p:tag name="TITLE" val="Cover (plain)"/>
  <p:tag name="VERIFYSHAPECOUNT" val="1"/>
  <p:tag name="VERIFYSHAPECONTENT1" val="txtTitle|Insert title here &#10;can span two lines"/>
  <p:tag name="VERIFYSHAPEPOSITION1" val="107.4791|97.5|170.534|525.000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70"/>
  <p:tag name="UPDATED" val="18 Sep 18 at 12:00"/>
  <p:tag name="KEYWORDS" val="Title | Content"/>
  <p:tag name="GROUP" val="Basics"/>
  <p:tag name="CATEGORY" val="General layouts"/>
  <p:tag name="TITLE" val="Title and content"/>
  <p:tag name="VERIFYSHAPECOUNT" val="4"/>
  <p:tag name="VERIFYSHAPECONTENT1" val="Title 1|Title AND content"/>
  <p:tag name="VERIFYSHAPEPOSITION1" val="34.26118|28.75|43.50055|662.4999"/>
  <p:tag name="VERIFYSHAPECONTENT2" val="Text Placeholder 6|Lorem ipsum dolor sit amet, consectetur adipiscing elit. Donec euismod vulputate ante, ac finibus tellus finibus et. Nulla sagittis dolor erat, non bibendum felis pharetra eu. Nulla quis quam nisl. Pellentesque semper, justo lacinia semper laoreet, elit ligula varius augue, ut pharetra dolor odio nec nulla. Integer interdum rhoncus est, id egestas metus consequat sit.&#10;Vestibulum dictum in ante et mattis. Donec ut tortor convallis magna molestie dapibus. &#10;Suspendisse consequat, ante sed vulputate finibus, erat turpis pulvinar dui.&#10;Ut tempus quam turpis ut lorem. Curabitur luctus commodo dapibus. "/>
  <p:tag name="VERIFYSHAPEPOSITION2" val="94.75|28.75|238.125|662.5"/>
  <p:tag name="VERIFYSHAPEPOSITION3" val="372.5976|448.25|10.32496|243"/>
  <p:tag name="VERIFYSHAPECONTENT4" val="Slide Number Placeholder 3|23"/>
  <p:tag name="VERIFYSHAPEPOSITION4" val="362.125|677.703|10.32496|13.43441"/>
</p:tagLst>
</file>

<file path=ppt/tags/tag4.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8"/>
  <p:tag name="UPDATED" val="18 Sep 18 at 12:00"/>
  <p:tag name="KEYWORDS" val="Dividers"/>
  <p:tag name="CATEGORY" val="Dividers"/>
  <p:tag name="TITLE" val="Divider - Blue"/>
  <p:tag name="VERIFYSHAPECOUNT" val="2"/>
  <p:tag name="VERIFYSHAPECONTENT1" val="plcSectionTitle[16]|Divider slide title goes here can span four lines if necessary. Lorem ipsum dolor sit."/>
  <p:tag name="VERIFYSHAPEPOSITION1" val="144.375|28.98236|188.5|291.5"/>
  <p:tag name="VERIFYSHAPEPOSITION2" val="0|360|405|360"/>
</p:tagLst>
</file>

<file path=ppt/tags/tag5.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6.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7.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0"/>
  <p:tag name="UPDATED" val="18 Sep 18 at 12:00"/>
  <p:tag name="KEYWORDS" val="Dividers"/>
  <p:tag name="CATEGORY" val="Dividers"/>
  <p:tag name="TITLE" val="Divider - Pink"/>
  <p:tag name="VERIFYSHAPECOUNT" val="2"/>
  <p:tag name="VERIFYSHAPECONTENT1" val="plcSectionTitle[7]|Divider slide title goes here can span four lines if necessary. Lorem ipsum dolor sit."/>
  <p:tag name="VERIFYSHAPEPOSITION1" val="144.375|28.98236|188.5|291.5"/>
  <p:tag name="VERIFYSHAPEPOSITION2" val="0|360|405|360"/>
</p:tagLst>
</file>

<file path=ppt/tags/tag8.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9.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heme/theme1.xml><?xml version="1.0" encoding="utf-8"?>
<a:theme xmlns:a="http://schemas.openxmlformats.org/drawingml/2006/main" name="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Countries xmlns="df6b2545-d15d-4d63-86ca-644416e434f8">
      <Value>13</Value>
    </Countries>
    <IPubSourceDocPublicationStatus xmlns="df6b2545-d15d-4d63-86ca-644416e434f8" xsi:nil="true"/>
    <Regions xmlns="df6b2545-d15d-4d63-86ca-644416e434f8">
      <Value>Not Applicable</Value>
    </Regions>
    <Status xmlns="bd58e1ee-08e9-4d4e-85c6-4ef94cb2371d" xsi:nil="true"/>
    <OperationsSubArea xmlns="bd58e1ee-08e9-4d4e-85c6-4ef94cb2371d">VET provision and quality</OperationsSubArea>
    <Authors xmlns="bd58e1ee-08e9-4d4e-85c6-4ef94cb2371d" xsi:nil="true"/>
    <ReferenceNumber xmlns="bd58e1ee-08e9-4d4e-85c6-4ef94cb2371d">94226</ReferenceNumber>
    <Origin xmlns="bd58e1ee-08e9-4d4e-85c6-4ef94cb2371d" xsi:nil="true"/>
    <ReferenceYear xmlns="bd58e1ee-08e9-4d4e-85c6-4ef94cb2371d">2019</ReferenceYear>
    <VET_x0020_Provision_x0020_Keywords xmlns="bd58e1ee-08e9-4d4e-85c6-4ef94cb2371d">
      <Value>VET Quality Assurance (QA)</Value>
    </VET_x0020_Provision_x0020_Keywords>
    <ETFLanguage xmlns="bd58e1ee-08e9-4d4e-85c6-4ef94cb2371d">Local language</ETFLanguage>
    <General_x0020_Keywords xmlns="df6b2545-d15d-4d63-86ca-644416e434f8"/>
    <_dlc_DocId xmlns="df6b2545-d15d-4d63-86ca-644416e434f8">ETFDMS-2133663319-2317</_dlc_DocId>
    <_dlc_DocIdUrl xmlns="df6b2545-d15d-4d63-86ca-644416e434f8">
      <Url>https://sharing.etf.europa.eu/sites/dms/ops/provq/_layouts/15/DocIdRedir.aspx?ID=ETFDMS-2133663319-2317</Url>
      <Description>ETFDMS-2133663319-2317</Description>
    </_dlc_DocIdUrl>
    <Event_x0020_Meeting_x0020_Document_x0020_Type xmlns="df6b2545-d15d-4d63-86ca-644416e434f8">Presentation</Event_x0020_Meeting_x0020_Document_x0020_Type>
  </documentManagement>
</p:properties>
</file>

<file path=customXml/item4.xml><?xml version="1.0" encoding="utf-8"?>
<ct:contentTypeSchema xmlns:ct="http://schemas.microsoft.com/office/2006/metadata/contentType" xmlns:ma="http://schemas.microsoft.com/office/2006/metadata/properties/metaAttributes" ct:_="" ma:_="" ma:contentTypeName="Event-Meeting Document" ma:contentTypeID="0x01010018C77CAB493C4CC28C851D171ACDEB5D00596B2BA2685E0A45A241E5F16505E5C500FAE92D8655D4034D9401889EE128011C" ma:contentTypeVersion="23" ma:contentTypeDescription="" ma:contentTypeScope="" ma:versionID="1a59a17ffa52a77a5261de7fd0c910d8">
  <xsd:schema xmlns:xsd="http://www.w3.org/2001/XMLSchema" xmlns:xs="http://www.w3.org/2001/XMLSchema" xmlns:p="http://schemas.microsoft.com/office/2006/metadata/properties" xmlns:ns1="df6b2545-d15d-4d63-86ca-644416e434f8" xmlns:ns2="bd58e1ee-08e9-4d4e-85c6-4ef94cb2371d" targetNamespace="http://schemas.microsoft.com/office/2006/metadata/properties" ma:root="true" ma:fieldsID="3fc62eb2e4b94f20dd75944bc6f563e9" ns1:_="" ns2:_="">
    <xsd:import namespace="df6b2545-d15d-4d63-86ca-644416e434f8"/>
    <xsd:import namespace="bd58e1ee-08e9-4d4e-85c6-4ef94cb2371d"/>
    <xsd:element name="properties">
      <xsd:complexType>
        <xsd:sequence>
          <xsd:element name="documentManagement">
            <xsd:complexType>
              <xsd:all>
                <xsd:element ref="ns1:Event_x0020_Meeting_x0020_Document_x0020_Type"/>
                <xsd:element ref="ns2:OperationsSubArea"/>
                <xsd:element ref="ns2:ReferenceYear"/>
                <xsd:element ref="ns2:Authors" minOccurs="0"/>
                <xsd:element ref="ns2:ETFLanguage" minOccurs="0"/>
                <xsd:element ref="ns2:ReferenceNumber" minOccurs="0"/>
                <xsd:element ref="ns2:VET_x0020_Provision_x0020_Keywords" minOccurs="0"/>
                <xsd:element ref="ns1:Countries" minOccurs="0"/>
                <xsd:element ref="ns1:Regions" minOccurs="0"/>
                <xsd:element ref="ns1:General_x0020_Keywords" minOccurs="0"/>
                <xsd:element ref="ns2:Status" minOccurs="0"/>
                <xsd:element ref="ns2:Origin" minOccurs="0"/>
                <xsd:element ref="ns1:_dlc_DocId" minOccurs="0"/>
                <xsd:element ref="ns1:_dlc_DocIdUrl" minOccurs="0"/>
                <xsd:element ref="ns1:_dlc_DocIdPersistId" minOccurs="0"/>
                <xsd:element ref="ns1:IPubSourceDocPublic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b2545-d15d-4d63-86ca-644416e434f8" elementFormDefault="qualified">
    <xsd:import namespace="http://schemas.microsoft.com/office/2006/documentManagement/types"/>
    <xsd:import namespace="http://schemas.microsoft.com/office/infopath/2007/PartnerControls"/>
    <xsd:element name="Event_x0020_Meeting_x0020_Document_x0020_Type" ma:index="0" ma:displayName="Event-Meeting Document Type" ma:format="Dropdown" ma:internalName="Event_x0020_Meeting_x0020_Document_x0020_Type" ma:readOnly="false">
      <xsd:simpleType>
        <xsd:restriction base="dms:Choice">
          <xsd:enumeration value="Agenda"/>
          <xsd:enumeration value="Article"/>
          <xsd:enumeration value="Background note"/>
          <xsd:enumeration value="Briefing for speakers"/>
          <xsd:enumeration value="Budget"/>
          <xsd:enumeration value="Concept note"/>
          <xsd:enumeration value="Event assessment"/>
          <xsd:enumeration value="Event profile"/>
          <xsd:enumeration value="Feedback report"/>
          <xsd:enumeration value="Final report"/>
          <xsd:enumeration value="Invitation"/>
          <xsd:enumeration value="Paper"/>
          <xsd:enumeration value="Participants List"/>
          <xsd:enumeration value="Presentation"/>
          <xsd:enumeration value="Press release"/>
          <xsd:enumeration value="Speech"/>
        </xsd:restriction>
      </xsd:simpleType>
    </xsd:element>
    <xsd:element name="Countries" ma:index="9" nillable="true" ma:displayName="Countries" ma:list="{9194351c-4b7d-432a-9a74-6cfaf37d5a5a}" ma:internalName="Countries" ma:readOnly="false" ma:showField="Title" ma:web="df6b2545-d15d-4d63-86ca-644416e434f8" ma:requiredMultiChoice="true">
      <xsd:complexType>
        <xsd:complexContent>
          <xsd:extension base="dms:MultiChoiceLookup">
            <xsd:sequence>
              <xsd:element name="Value" type="dms:Lookup" maxOccurs="unbounded" minOccurs="0" nillable="true"/>
            </xsd:sequence>
          </xsd:extension>
        </xsd:complexContent>
      </xsd:complexType>
    </xsd:element>
    <xsd:element name="Regions" ma:index="10" nillable="true" ma:displayName="Regions" ma:default="Not Applicable" ma:internalName="Regions" ma:readOnly="false" ma:requiredMultiChoice="true">
      <xsd:complexType>
        <xsd:complexContent>
          <xsd:extension base="dms:MultiChoice">
            <xsd:sequence>
              <xsd:element name="Value" maxOccurs="unbounded" minOccurs="0" nillable="true">
                <xsd:simpleType>
                  <xsd:restriction base="dms:Choice">
                    <xsd:enumeration value="Not Applicable"/>
                    <xsd:enumeration value="Central Asia"/>
                    <xsd:enumeration value="Eastern Europe"/>
                    <xsd:enumeration value="South Eastern Europe and Turkey (SEET)"/>
                    <xsd:enumeration value="Southern and Eastern Mediterranean (SEMED)"/>
                  </xsd:restriction>
                </xsd:simpleType>
              </xsd:element>
            </xsd:sequence>
          </xsd:extension>
        </xsd:complexContent>
      </xsd:complexType>
    </xsd:element>
    <xsd:element name="General_x0020_Keywords" ma:index="11" nillable="true" ma:displayName="General Keywords" ma:hidden="true" ma:internalName="General_x0020_Keywords" ma:readOnly="false">
      <xsd:complexType>
        <xsd:complexContent>
          <xsd:extension base="dms:MultiChoice">
            <xsd:sequence>
              <xsd:element name="Value" maxOccurs="unbounded" minOccurs="0" nillable="true">
                <xsd:simpleType>
                  <xsd:restriction base="dms:Choice">
                    <xsd:enumeration value="Administration"/>
                    <xsd:enumeration value="Audit"/>
                    <xsd:enumeration value="Budget"/>
                    <xsd:enumeration value="Communication"/>
                    <xsd:enumeration value="Corporate"/>
                    <xsd:enumeration value="Correspondence"/>
                    <xsd:enumeration value="Evaluation"/>
                    <xsd:enumeration value="Facilities"/>
                    <xsd:enumeration value="Finance"/>
                    <xsd:enumeration value="Governance"/>
                    <xsd:enumeration value="Human resources"/>
                    <xsd:enumeration value="ICT"/>
                    <xsd:enumeration value="Management"/>
                    <xsd:enumeration value="Monitoring"/>
                    <xsd:enumeration value="Operations"/>
                    <xsd:enumeration value="Organisational development"/>
                    <xsd:enumeration value="Planning"/>
                    <xsd:enumeration value="Procurement"/>
                    <xsd:enumeration value="Reporting"/>
                    <xsd:enumeration value="Staff committee"/>
                    <xsd:enumeration value="Strategy"/>
                  </xsd:restriction>
                </xsd:simpleType>
              </xsd:element>
            </xsd:sequence>
          </xsd:extension>
        </xsd:complexContent>
      </xsd:complex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IPubSourceDocPublicationStatus" ma:index="23" nillable="true" ma:displayName="Publication Status" ma:format="Dropdown" ma:hidden="true" ma:internalName="IPubSourceDocPublicationStatus" ma:readOnly="false">
      <xsd:simpleType>
        <xsd:restriction base="dms:Choice">
          <xsd:enumeration value="Published"/>
          <xsd:enumeration value="Un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bd58e1ee-08e9-4d4e-85c6-4ef94cb2371d" elementFormDefault="qualified">
    <xsd:import namespace="http://schemas.microsoft.com/office/2006/documentManagement/types"/>
    <xsd:import namespace="http://schemas.microsoft.com/office/infopath/2007/PartnerControls"/>
    <xsd:element name="OperationsSubArea" ma:index="1" ma:displayName="Operations Sub Area" ma:format="Dropdown" ma:internalName="OperationsSubArea" ma:readOnly="false">
      <xsd:simpleType>
        <xsd:restriction base="dms:Choice">
          <xsd:enumeration value="Support to the EU policy and external assistance"/>
          <xsd:enumeration value="Policy analysis and system wide progress monitoring"/>
          <xsd:enumeration value="VET governance"/>
          <xsd:enumeration value="Qualifications and qualification system"/>
          <xsd:enumeration value="VET provision and quality"/>
          <xsd:enumeration value="Employment, employability and mobility"/>
          <xsd:enumeration value="Entrepreneurial learning and enterprise skills"/>
          <xsd:enumeration value="Country desks"/>
          <xsd:enumeration value="GEMM"/>
          <xsd:enumeration value="Statistics"/>
          <xsd:enumeration value="Knowledge management"/>
          <xsd:enumeration value="Capacity building"/>
          <xsd:enumeration value="Expertise development"/>
          <xsd:enumeration value="Regional activities"/>
          <xsd:enumeration value="Management and coordination"/>
          <xsd:enumeration value="Planning monitoring and reporting"/>
          <xsd:enumeration value="Finance and procurement"/>
        </xsd:restriction>
      </xsd:simpleType>
    </xsd:element>
    <xsd:element name="ReferenceYear" ma:index="4" ma:displayName="Reference Year" ma:default="2019" ma:format="Dropdown" ma:internalName="ReferenceYear">
      <xsd:simpleType>
        <xsd:restriction base="dms:Choice">
          <xsd:enumeration value="2030"/>
          <xsd:enumeration value="2029"/>
          <xsd:enumeration value="2028"/>
          <xsd:enumeration value="2027"/>
          <xsd:enumeration value="2026"/>
          <xsd:enumeration value="2025"/>
          <xsd:enumeration value="2024"/>
          <xsd:enumeration value="2023"/>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enumeration value="1989"/>
          <xsd:enumeration value="1988"/>
          <xsd:enumeration value="1987"/>
          <xsd:enumeration value="1986"/>
          <xsd:enumeration value="1985"/>
          <xsd:enumeration value="0000"/>
        </xsd:restriction>
      </xsd:simpleType>
    </xsd:element>
    <xsd:element name="Authors" ma:index="5" nillable="true" ma:displayName="Authors" ma:internalName="Authors">
      <xsd:simpleType>
        <xsd:restriction base="dms:Text"/>
      </xsd:simpleType>
    </xsd:element>
    <xsd:element name="ETFLanguage" ma:index="6" nillable="true" ma:displayName="Language" ma:default="English" ma:format="Dropdown" ma:internalName="ETFLanguage">
      <xsd:simpleType>
        <xsd:restriction base="dms:Choice">
          <xsd:enumeration value="English"/>
          <xsd:enumeration value="Italian"/>
          <xsd:enumeration value="French"/>
          <xsd:enumeration value="German"/>
          <xsd:enumeration value="Spanish"/>
          <xsd:enumeration value="Arabic"/>
          <xsd:enumeration value="Russian"/>
          <xsd:enumeration value="Local language"/>
        </xsd:restriction>
      </xsd:simpleType>
    </xsd:element>
    <xsd:element name="ReferenceNumber" ma:index="7" nillable="true" ma:displayName="Reference Number" ma:internalName="ReferenceNumber">
      <xsd:simpleType>
        <xsd:restriction base="dms:Text"/>
      </xsd:simpleType>
    </xsd:element>
    <xsd:element name="VET_x0020_Provision_x0020_Keywords" ma:index="8" nillable="true" ma:displayName="VET Provision Keywords" ma:internalName="VET_x0020_Provision_x0020_Keywords">
      <xsd:complexType>
        <xsd:complexContent>
          <xsd:extension base="dms:MultiChoice">
            <xsd:sequence>
              <xsd:element name="Value" maxOccurs="unbounded" minOccurs="0" nillable="true">
                <xsd:simpleType>
                  <xsd:restriction base="dms:Choice">
                    <xsd:enumeration value="Work-Based Learning (WBL)"/>
                    <xsd:enumeration value="Apprenticeships"/>
                    <xsd:enumeration value="Internship"/>
                    <xsd:enumeration value="Traineeship"/>
                    <xsd:enumeration value="On-the-job training (OJT)"/>
                    <xsd:enumeration value="VET Teachers and Trainers (TT)"/>
                    <xsd:enumeration value="Continuing Professional Development (CPD)"/>
                    <xsd:enumeration value="Initial Teachers Training"/>
                    <xsd:enumeration value="VET Pedagogies"/>
                    <xsd:enumeration value="Digital Skills &amp; Learning"/>
                    <xsd:enumeration value="Career Guidance (CG)"/>
                    <xsd:enumeration value="Career Guidance Services"/>
                    <xsd:enumeration value="Career Education"/>
                    <xsd:enumeration value="Career Management Skills (CMS)"/>
                    <xsd:enumeration value="Lifelong guidance"/>
                    <xsd:enumeration value="Career information"/>
                    <xsd:enumeration value="VET School Development (SD)"/>
                    <xsd:enumeration value="VET Institutions"/>
                    <xsd:enumeration value="Quality Development"/>
                    <xsd:enumeration value="VET School Management, Leadership and Processes"/>
                    <xsd:enumeration value="Teaching Training and Learning"/>
                    <xsd:enumeration value="VET Quality Assurance (QA)"/>
                    <xsd:enumeration value="Quality Assurance Framework"/>
                    <xsd:enumeration value="Quality Assurance Mechanisms"/>
                  </xsd:restriction>
                </xsd:simpleType>
              </xsd:element>
            </xsd:sequence>
          </xsd:extension>
        </xsd:complexContent>
      </xsd:complexType>
    </xsd:element>
    <xsd:element name="Status" ma:index="18" nillable="true" ma:displayName="Status" ma:hidden="true" ma:internalName="Status" ma:readOnly="false">
      <xsd:simpleType>
        <xsd:restriction base="dms:Choice">
          <xsd:enumeration value="Draft"/>
          <xsd:enumeration value="Final"/>
          <xsd:enumeration value="Expired"/>
        </xsd:restriction>
      </xsd:simpleType>
    </xsd:element>
    <xsd:element name="Origin" ma:index="19" nillable="true" ma:displayName="Origin" ma:hidden="true" ma:internalName="Origin" ma:readOnly="false">
      <xsd:simpleType>
        <xsd:restriction base="dms:Choice">
          <xsd:enumeration value="ETF"/>
          <xsd:enumeration value="External"/>
          <xsd:enumeration value="Commiss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00E0E-B4DC-44DD-9E9C-E1F00EC67831}">
  <ds:schemaRefs>
    <ds:schemaRef ds:uri="http://schemas.microsoft.com/sharepoint/v3/contenttype/forms"/>
  </ds:schemaRefs>
</ds:datastoreItem>
</file>

<file path=customXml/itemProps2.xml><?xml version="1.0" encoding="utf-8"?>
<ds:datastoreItem xmlns:ds="http://schemas.openxmlformats.org/officeDocument/2006/customXml" ds:itemID="{FEA00D0C-4F10-4C62-B2A1-44BD30E94829}">
  <ds:schemaRefs>
    <ds:schemaRef ds:uri="http://schemas.microsoft.com/sharepoint/events"/>
  </ds:schemaRefs>
</ds:datastoreItem>
</file>

<file path=customXml/itemProps3.xml><?xml version="1.0" encoding="utf-8"?>
<ds:datastoreItem xmlns:ds="http://schemas.openxmlformats.org/officeDocument/2006/customXml" ds:itemID="{BCEA3865-AB0B-4AE0-9B01-243498219D6D}">
  <ds:schemaRefs>
    <ds:schemaRef ds:uri="http://purl.org/dc/elements/1.1/"/>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 ds:uri="bd58e1ee-08e9-4d4e-85c6-4ef94cb2371d"/>
    <ds:schemaRef ds:uri="http://schemas.openxmlformats.org/package/2006/metadata/core-properties"/>
    <ds:schemaRef ds:uri="df6b2545-d15d-4d63-86ca-644416e434f8"/>
    <ds:schemaRef ds:uri="http://schemas.microsoft.com/office/2006/metadata/properties"/>
  </ds:schemaRefs>
</ds:datastoreItem>
</file>

<file path=customXml/itemProps4.xml><?xml version="1.0" encoding="utf-8"?>
<ds:datastoreItem xmlns:ds="http://schemas.openxmlformats.org/officeDocument/2006/customXml" ds:itemID="{99B8CEF2-B905-4C15-83C4-F6F38E04EA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b2545-d15d-4d63-86ca-644416e434f8"/>
    <ds:schemaRef ds:uri="bd58e1ee-08e9-4d4e-85c6-4ef94cb237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18682</TotalTime>
  <Words>3184</Words>
  <Application>Microsoft Office PowerPoint</Application>
  <PresentationFormat>On-screen Show (16:9)</PresentationFormat>
  <Paragraphs>550</Paragraphs>
  <Slides>37</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맑은 고딕</vt:lpstr>
      <vt:lpstr>Arial</vt:lpstr>
      <vt:lpstr>Calibri</vt:lpstr>
      <vt:lpstr>Lato</vt:lpstr>
      <vt:lpstr>Lato Medium</vt:lpstr>
      <vt:lpstr>Montreal</vt:lpstr>
      <vt:lpstr>MontrealTS-Bold</vt:lpstr>
      <vt:lpstr>MontrealTS-Light</vt:lpstr>
      <vt:lpstr>Segoe UI</vt:lpstr>
      <vt:lpstr>Times New Roman</vt:lpstr>
      <vt:lpstr>ETF Template -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Shkurtimisht për politikat arsimore</vt:lpstr>
      <vt:lpstr>PowerPoint Presentation</vt:lpstr>
      <vt:lpstr>AKD për nxënësit në aap</vt:lpstr>
      <vt:lpstr>AKD për nxënësit në aap: fakte dhe prirje </vt:lpstr>
      <vt:lpstr>SHEMBULL: NDËRMARRJE PËR PRAKTIKË</vt:lpstr>
      <vt:lpstr>SHEMBULL: SHKOLLA AAP - Gjin Gazulli</vt:lpstr>
      <vt:lpstr>PowerPoint Presentation</vt:lpstr>
      <vt:lpstr>Aftësitë dhe Kompetencat Digjitale për Mësuesit </vt:lpstr>
      <vt:lpstr>SHEMBULL : ALLED2</vt:lpstr>
      <vt:lpstr>SHEMBULL : e-ARSIM</vt:lpstr>
      <vt:lpstr>PowerPoint Presentation</vt:lpstr>
      <vt:lpstr>TË NXËNIT DIGJITAL DHE ONLINE NË AAP FILLESTAR</vt:lpstr>
      <vt:lpstr>TË NXËNIT DIGJITAL DHE ONLINE NË AAF FILLESTAR SHEMBULL: SELFIE</vt:lpstr>
      <vt:lpstr>TË NXËNIT DIGJITAL DHE ONLINE NË AAF FILLESTAR SHEMBULL: Luxdev</vt:lpstr>
      <vt:lpstr>PowerPoint Presentation</vt:lpstr>
      <vt:lpstr>TË NXËNIT DIGJITAL DHE ONLINE NË AAF të vazhduar</vt:lpstr>
      <vt:lpstr>TË NXËNIT DIGJITAL DHE ONLINE NË AAF të vazhduar:  SHEMBUJ</vt:lpstr>
      <vt:lpstr>PowerPoint Presentation</vt:lpstr>
      <vt:lpstr>SFIDAT DHE MUNDËSITË</vt:lpstr>
      <vt:lpstr>REKOMANDIME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2019-11 - DSC-DOL Webinar XK - Slides ALB</dc:title>
  <dc:creator>Наталія</dc:creator>
  <cp:lastModifiedBy>Maria Teresa Garcia de Oliveira Bento</cp:lastModifiedBy>
  <cp:revision>327</cp:revision>
  <cp:lastPrinted>2019-10-09T09:56:04Z</cp:lastPrinted>
  <dcterms:created xsi:type="dcterms:W3CDTF">2012-09-13T11:45:23Z</dcterms:created>
  <dcterms:modified xsi:type="dcterms:W3CDTF">2019-12-16T15:55:44Z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0x01010018C77CAB493C4CC28C851D171ACDEB5D00596B2BA2685E0A45A241E5F16505E5C500FAE92D8655D4034D9401889EE128011C</vt:lpwstr>
  </property>
  <property fmtid="{D5CDD505-2E9C-101B-9397-08002B2CF9AE}" pid="3" name="ArticulateGUID">
    <vt:lpwstr>25AEFCD6-48E8-4559-8E5B-3BD21746F7AD</vt:lpwstr>
  </property>
  <property fmtid="{D5CDD505-2E9C-101B-9397-08002B2CF9AE}" pid="4" name="ArticulatePath">
    <vt:lpwstr>ETF_Corporate Presentation 2018_v01</vt:lpwstr>
  </property>
  <property fmtid="{D5CDD505-2E9C-101B-9397-08002B2CF9AE}" pid="5" name="PresTool">
    <vt:lpwstr>no</vt:lpwstr>
  </property>
  <property fmtid="{D5CDD505-2E9C-101B-9397-08002B2CF9AE}" pid="6" name="PresToolSplit">
    <vt:lpwstr>yes</vt:lpwstr>
  </property>
  <property fmtid="{D5CDD505-2E9C-101B-9397-08002B2CF9AE}" pid="7" name="Deck">
    <vt:lpwstr>\\etf.europa.eu\sysvol\etf.europa.eu\ETF Templates\Templates\PowerPoint\Decks\ETF Corporate Template.pptx</vt:lpwstr>
  </property>
  <property fmtid="{D5CDD505-2E9C-101B-9397-08002B2CF9AE}" pid="8" name="LangID">
    <vt:lpwstr/>
  </property>
  <property fmtid="{D5CDD505-2E9C-101B-9397-08002B2CF9AE}" pid="9" name="TempDeck">
    <vt:lpwstr>false</vt:lpwstr>
  </property>
  <property fmtid="{D5CDD505-2E9C-101B-9397-08002B2CF9AE}" pid="10" name="_dlc_DocIdItemGuid">
    <vt:lpwstr>58be3aec-e226-4811-9a60-0a86bedbd409</vt:lpwstr>
  </property>
  <property fmtid="{D5CDD505-2E9C-101B-9397-08002B2CF9AE}" pid="11" name="Area">
    <vt:lpwstr>Operations</vt:lpwstr>
  </property>
  <property fmtid="{D5CDD505-2E9C-101B-9397-08002B2CF9AE}" pid="12" name="OPS Tags">
    <vt:lpwstr>;#Digital Skills &amp; Learning;#</vt:lpwstr>
  </property>
  <property fmtid="{D5CDD505-2E9C-101B-9397-08002B2CF9AE}" pid="13" name="Operations Document Type">
    <vt:lpwstr>Report</vt:lpwstr>
  </property>
</Properties>
</file>