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16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4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79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26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30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24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74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04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88C1-FE19-402A-9DCC-AE55EA8425FC}" type="datetimeFigureOut">
              <a:rPr lang="en-GB" smtClean="0"/>
              <a:t>23/07/2019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1E74E-15AA-4518-ABCB-22C285EEF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41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2143124"/>
            <a:ext cx="1638724" cy="40968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0391" y="1995312"/>
            <a:ext cx="1697848" cy="42446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232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Xavier Matheu de Cortada</dc:creator>
  <cp:lastModifiedBy>Xavier Matheu de Cortada</cp:lastModifiedBy>
  <cp:revision>1</cp:revision>
  <cp:lastPrinted>2019-07-23T16:04:34Z</cp:lastPrinted>
  <dcterms:created xsi:type="dcterms:W3CDTF">2019-07-23T15:58:05Z</dcterms:created>
  <dcterms:modified xsi:type="dcterms:W3CDTF">2019-07-23T16:05:09Z</dcterms:modified>
</cp:coreProperties>
</file>