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307" r:id="rId2"/>
    <p:sldId id="304" r:id="rId3"/>
    <p:sldId id="298" r:id="rId4"/>
    <p:sldId id="308" r:id="rId5"/>
    <p:sldId id="309" r:id="rId6"/>
    <p:sldId id="310" r:id="rId7"/>
    <p:sldId id="311" r:id="rId8"/>
    <p:sldId id="312" r:id="rId9"/>
    <p:sldId id="313" r:id="rId10"/>
    <p:sldId id="314" r:id="rId11"/>
    <p:sldId id="302" r:id="rId12"/>
    <p:sldId id="299" r:id="rId13"/>
    <p:sldId id="315" r:id="rId14"/>
    <p:sldId id="316" r:id="rId15"/>
    <p:sldId id="317" r:id="rId16"/>
    <p:sldId id="318" r:id="rId17"/>
    <p:sldId id="319" r:id="rId18"/>
    <p:sldId id="320" r:id="rId19"/>
    <p:sldId id="321" r:id="rId20"/>
    <p:sldId id="322" r:id="rId21"/>
    <p:sldId id="323" r:id="rId22"/>
    <p:sldId id="324" r:id="rId23"/>
    <p:sldId id="325" r:id="rId24"/>
    <p:sldId id="326" r:id="rId25"/>
    <p:sldId id="327" r:id="rId26"/>
    <p:sldId id="300" r:id="rId27"/>
    <p:sldId id="296" r:id="rId28"/>
    <p:sldId id="297" r:id="rId29"/>
    <p:sldId id="301" r:id="rId30"/>
    <p:sldId id="259" r:id="rId31"/>
    <p:sldId id="258" r:id="rId32"/>
    <p:sldId id="257" r:id="rId33"/>
    <p:sldId id="256" r:id="rId34"/>
    <p:sldId id="260" r:id="rId35"/>
    <p:sldId id="303" r:id="rId36"/>
    <p:sldId id="261" r:id="rId37"/>
    <p:sldId id="305" r:id="rId3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E0CD"/>
    <a:srgbClr val="E6D5F3"/>
    <a:srgbClr val="FFC9C9"/>
    <a:srgbClr val="FCEEE4"/>
    <a:srgbClr val="F2F8EE"/>
    <a:srgbClr val="FFFDFB"/>
    <a:srgbClr val="DFE7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6" y="25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D98B03-72AD-4521-97C3-C01DCEA0625B}" type="doc">
      <dgm:prSet loTypeId="urn:microsoft.com/office/officeart/2005/8/layout/cycle4" loCatId="matrix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BD56C96C-CCDA-4B20-9603-92E13CD8DE34}">
      <dgm:prSet phldrT="[Text]"/>
      <dgm:spPr/>
      <dgm:t>
        <a:bodyPr/>
        <a:lstStyle/>
        <a:p>
          <a:r>
            <a:rPr lang="en-GB" dirty="0" smtClean="0"/>
            <a:t>1</a:t>
          </a:r>
          <a:endParaRPr lang="en-GB" dirty="0"/>
        </a:p>
      </dgm:t>
    </dgm:pt>
    <dgm:pt modelId="{5C79EBC8-D134-4D34-92E4-8A7278CC9ABB}" type="parTrans" cxnId="{2B60CD68-CA0E-479B-B160-ED898EB71BD2}">
      <dgm:prSet/>
      <dgm:spPr/>
      <dgm:t>
        <a:bodyPr/>
        <a:lstStyle/>
        <a:p>
          <a:endParaRPr lang="en-GB"/>
        </a:p>
      </dgm:t>
    </dgm:pt>
    <dgm:pt modelId="{DBE6E0A0-6A98-4070-BABD-2B9A50A1A4E1}" type="sibTrans" cxnId="{2B60CD68-CA0E-479B-B160-ED898EB71BD2}">
      <dgm:prSet/>
      <dgm:spPr/>
      <dgm:t>
        <a:bodyPr/>
        <a:lstStyle/>
        <a:p>
          <a:endParaRPr lang="en-GB"/>
        </a:p>
      </dgm:t>
    </dgm:pt>
    <dgm:pt modelId="{7E453111-C0C1-4564-A168-E74D12066728}">
      <dgm:prSet phldrT="[Text]" custT="1"/>
      <dgm:spPr/>
      <dgm:t>
        <a:bodyPr/>
        <a:lstStyle/>
        <a:p>
          <a:endParaRPr lang="en-GB" sz="2400" dirty="0"/>
        </a:p>
      </dgm:t>
    </dgm:pt>
    <dgm:pt modelId="{6336921B-A196-4197-98A9-4973538B1C6A}" type="parTrans" cxnId="{47A17073-8203-4A26-BF6E-B93EEFCF60D4}">
      <dgm:prSet/>
      <dgm:spPr/>
      <dgm:t>
        <a:bodyPr/>
        <a:lstStyle/>
        <a:p>
          <a:endParaRPr lang="en-GB"/>
        </a:p>
      </dgm:t>
    </dgm:pt>
    <dgm:pt modelId="{6E4BDE81-2B49-4D4B-99E5-0EA504A079C4}" type="sibTrans" cxnId="{47A17073-8203-4A26-BF6E-B93EEFCF60D4}">
      <dgm:prSet/>
      <dgm:spPr/>
      <dgm:t>
        <a:bodyPr/>
        <a:lstStyle/>
        <a:p>
          <a:endParaRPr lang="en-GB"/>
        </a:p>
      </dgm:t>
    </dgm:pt>
    <dgm:pt modelId="{6FFA53FF-FB59-4691-9019-65159AFD46F4}">
      <dgm:prSet phldrT="[Text]"/>
      <dgm:spPr/>
      <dgm:t>
        <a:bodyPr/>
        <a:lstStyle/>
        <a:p>
          <a:r>
            <a:rPr lang="en-GB" dirty="0" smtClean="0"/>
            <a:t>2</a:t>
          </a:r>
          <a:endParaRPr lang="en-GB" dirty="0"/>
        </a:p>
      </dgm:t>
    </dgm:pt>
    <dgm:pt modelId="{8D022B5F-79EA-4FD5-A30F-CEC191FCC086}" type="parTrans" cxnId="{4ABA79C4-39FE-435C-BC9E-7C17A59014A9}">
      <dgm:prSet/>
      <dgm:spPr/>
      <dgm:t>
        <a:bodyPr/>
        <a:lstStyle/>
        <a:p>
          <a:endParaRPr lang="en-GB"/>
        </a:p>
      </dgm:t>
    </dgm:pt>
    <dgm:pt modelId="{CA649BB5-9AE1-4657-8C1F-FDC6F3B1B77E}" type="sibTrans" cxnId="{4ABA79C4-39FE-435C-BC9E-7C17A59014A9}">
      <dgm:prSet/>
      <dgm:spPr/>
      <dgm:t>
        <a:bodyPr/>
        <a:lstStyle/>
        <a:p>
          <a:endParaRPr lang="en-GB"/>
        </a:p>
      </dgm:t>
    </dgm:pt>
    <dgm:pt modelId="{7E76F840-DAF6-49A0-BA9B-2925B6F75228}">
      <dgm:prSet phldrT="[Text]" custT="1"/>
      <dgm:spPr/>
      <dgm:t>
        <a:bodyPr/>
        <a:lstStyle/>
        <a:p>
          <a:endParaRPr lang="en-GB" sz="2000" dirty="0"/>
        </a:p>
      </dgm:t>
    </dgm:pt>
    <dgm:pt modelId="{9D2C51E7-15F5-40B0-80E0-E2F3736C2FC3}" type="parTrans" cxnId="{3FDCB532-E99B-4CD8-9AF9-B801C301D02A}">
      <dgm:prSet/>
      <dgm:spPr/>
      <dgm:t>
        <a:bodyPr/>
        <a:lstStyle/>
        <a:p>
          <a:endParaRPr lang="en-GB"/>
        </a:p>
      </dgm:t>
    </dgm:pt>
    <dgm:pt modelId="{DE3C51B3-B317-42A8-B778-D46646FA5D1C}" type="sibTrans" cxnId="{3FDCB532-E99B-4CD8-9AF9-B801C301D02A}">
      <dgm:prSet/>
      <dgm:spPr/>
      <dgm:t>
        <a:bodyPr/>
        <a:lstStyle/>
        <a:p>
          <a:endParaRPr lang="en-GB"/>
        </a:p>
      </dgm:t>
    </dgm:pt>
    <dgm:pt modelId="{BEB52A64-8BAB-41C5-A15D-D1FB509A84F9}">
      <dgm:prSet phldrT="[Text]"/>
      <dgm:spPr/>
      <dgm:t>
        <a:bodyPr/>
        <a:lstStyle/>
        <a:p>
          <a:r>
            <a:rPr lang="en-GB" dirty="0" smtClean="0"/>
            <a:t>3</a:t>
          </a:r>
          <a:endParaRPr lang="en-GB" dirty="0"/>
        </a:p>
      </dgm:t>
    </dgm:pt>
    <dgm:pt modelId="{B3314922-CD71-4112-A21B-FA487D3B1D60}" type="parTrans" cxnId="{A6F50900-700E-4B89-8535-0171C0F7F126}">
      <dgm:prSet/>
      <dgm:spPr/>
      <dgm:t>
        <a:bodyPr/>
        <a:lstStyle/>
        <a:p>
          <a:endParaRPr lang="en-GB"/>
        </a:p>
      </dgm:t>
    </dgm:pt>
    <dgm:pt modelId="{3DAC1C01-A677-4A8C-9FD3-68D3660823E6}" type="sibTrans" cxnId="{A6F50900-700E-4B89-8535-0171C0F7F126}">
      <dgm:prSet/>
      <dgm:spPr/>
      <dgm:t>
        <a:bodyPr/>
        <a:lstStyle/>
        <a:p>
          <a:endParaRPr lang="en-GB"/>
        </a:p>
      </dgm:t>
    </dgm:pt>
    <dgm:pt modelId="{3755E8B3-E0BA-43E1-AC5F-4C144918CC90}">
      <dgm:prSet phldrT="[Text]"/>
      <dgm:spPr/>
      <dgm:t>
        <a:bodyPr/>
        <a:lstStyle/>
        <a:p>
          <a:endParaRPr lang="en-GB" dirty="0"/>
        </a:p>
      </dgm:t>
    </dgm:pt>
    <dgm:pt modelId="{5F3FBF3C-A7DC-46FA-A3B2-BA5977E65661}" type="parTrans" cxnId="{00689DBC-1BB3-4C4F-B20A-2ABADE1E8B68}">
      <dgm:prSet/>
      <dgm:spPr/>
      <dgm:t>
        <a:bodyPr/>
        <a:lstStyle/>
        <a:p>
          <a:endParaRPr lang="en-GB"/>
        </a:p>
      </dgm:t>
    </dgm:pt>
    <dgm:pt modelId="{7EF74284-3AC3-4535-AAF4-446F22DEA483}" type="sibTrans" cxnId="{00689DBC-1BB3-4C4F-B20A-2ABADE1E8B68}">
      <dgm:prSet/>
      <dgm:spPr/>
      <dgm:t>
        <a:bodyPr/>
        <a:lstStyle/>
        <a:p>
          <a:endParaRPr lang="en-GB"/>
        </a:p>
      </dgm:t>
    </dgm:pt>
    <dgm:pt modelId="{DDEEA13C-A16D-460C-BB53-6C3BBEABAE1E}">
      <dgm:prSet phldrT="[Text]"/>
      <dgm:spPr/>
      <dgm:t>
        <a:bodyPr/>
        <a:lstStyle/>
        <a:p>
          <a:r>
            <a:rPr lang="en-GB" dirty="0" smtClean="0"/>
            <a:t>4</a:t>
          </a:r>
          <a:endParaRPr lang="en-GB" dirty="0"/>
        </a:p>
      </dgm:t>
    </dgm:pt>
    <dgm:pt modelId="{AE47668C-EA51-49E9-A01C-9523C75C3690}" type="parTrans" cxnId="{B5F2B22E-4294-49F7-9BA0-60F522B42C48}">
      <dgm:prSet/>
      <dgm:spPr/>
      <dgm:t>
        <a:bodyPr/>
        <a:lstStyle/>
        <a:p>
          <a:endParaRPr lang="en-GB"/>
        </a:p>
      </dgm:t>
    </dgm:pt>
    <dgm:pt modelId="{78E773E7-DD72-492E-9D51-36B58051D159}" type="sibTrans" cxnId="{B5F2B22E-4294-49F7-9BA0-60F522B42C48}">
      <dgm:prSet/>
      <dgm:spPr/>
      <dgm:t>
        <a:bodyPr/>
        <a:lstStyle/>
        <a:p>
          <a:endParaRPr lang="en-GB"/>
        </a:p>
      </dgm:t>
    </dgm:pt>
    <dgm:pt modelId="{BC740144-11F8-4276-9FD3-44AF2A7A34FF}">
      <dgm:prSet phldrT="[Text]" custT="1"/>
      <dgm:spPr/>
      <dgm:t>
        <a:bodyPr/>
        <a:lstStyle/>
        <a:p>
          <a:endParaRPr lang="en-GB" sz="2000" dirty="0"/>
        </a:p>
      </dgm:t>
    </dgm:pt>
    <dgm:pt modelId="{30C63998-25E3-4FEE-B06E-092F939D74A9}" type="parTrans" cxnId="{2A215240-F25E-489D-B42A-49D345F7F444}">
      <dgm:prSet/>
      <dgm:spPr/>
      <dgm:t>
        <a:bodyPr/>
        <a:lstStyle/>
        <a:p>
          <a:endParaRPr lang="en-GB"/>
        </a:p>
      </dgm:t>
    </dgm:pt>
    <dgm:pt modelId="{6D0BE7D3-D47C-4E84-B025-0B12F4AEE477}" type="sibTrans" cxnId="{2A215240-F25E-489D-B42A-49D345F7F444}">
      <dgm:prSet/>
      <dgm:spPr/>
      <dgm:t>
        <a:bodyPr/>
        <a:lstStyle/>
        <a:p>
          <a:endParaRPr lang="en-GB"/>
        </a:p>
      </dgm:t>
    </dgm:pt>
    <dgm:pt modelId="{F0F8882F-DB07-46F5-B28C-D0A875C7A349}" type="pres">
      <dgm:prSet presAssocID="{98D98B03-72AD-4521-97C3-C01DCEA0625B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BF9D5E17-184E-49C8-8484-1BBF080E3A06}" type="pres">
      <dgm:prSet presAssocID="{98D98B03-72AD-4521-97C3-C01DCEA0625B}" presName="children" presStyleCnt="0"/>
      <dgm:spPr/>
    </dgm:pt>
    <dgm:pt modelId="{14991570-5E01-45E2-8560-43C9154BCE4A}" type="pres">
      <dgm:prSet presAssocID="{98D98B03-72AD-4521-97C3-C01DCEA0625B}" presName="child1group" presStyleCnt="0"/>
      <dgm:spPr/>
    </dgm:pt>
    <dgm:pt modelId="{960BC9C6-C852-4910-80A1-25CCF6591BC5}" type="pres">
      <dgm:prSet presAssocID="{98D98B03-72AD-4521-97C3-C01DCEA0625B}" presName="child1" presStyleLbl="bgAcc1" presStyleIdx="0" presStyleCnt="4" custScaleX="126755" custLinFactNeighborX="2132" custLinFactNeighborY="48259"/>
      <dgm:spPr/>
      <dgm:t>
        <a:bodyPr/>
        <a:lstStyle/>
        <a:p>
          <a:endParaRPr lang="en-GB"/>
        </a:p>
      </dgm:t>
    </dgm:pt>
    <dgm:pt modelId="{C029E90F-49DA-4A03-8777-A44A6D08D2DD}" type="pres">
      <dgm:prSet presAssocID="{98D98B03-72AD-4521-97C3-C01DCEA0625B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2B048FB-83FE-4CD1-8E51-FDB222343AF4}" type="pres">
      <dgm:prSet presAssocID="{98D98B03-72AD-4521-97C3-C01DCEA0625B}" presName="child2group" presStyleCnt="0"/>
      <dgm:spPr/>
    </dgm:pt>
    <dgm:pt modelId="{2A72D029-E317-42A4-A7E7-159D74F2C44C}" type="pres">
      <dgm:prSet presAssocID="{98D98B03-72AD-4521-97C3-C01DCEA0625B}" presName="child2" presStyleLbl="bgAcc1" presStyleIdx="1" presStyleCnt="4" custScaleX="126682" custLinFactNeighborX="18473" custLinFactNeighborY="48259"/>
      <dgm:spPr/>
      <dgm:t>
        <a:bodyPr/>
        <a:lstStyle/>
        <a:p>
          <a:endParaRPr lang="en-GB"/>
        </a:p>
      </dgm:t>
    </dgm:pt>
    <dgm:pt modelId="{CB3A545D-AD41-414D-A727-D10810DF7073}" type="pres">
      <dgm:prSet presAssocID="{98D98B03-72AD-4521-97C3-C01DCEA0625B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EF81D29-337D-47E8-851F-108D794E69EB}" type="pres">
      <dgm:prSet presAssocID="{98D98B03-72AD-4521-97C3-C01DCEA0625B}" presName="child3group" presStyleCnt="0"/>
      <dgm:spPr/>
    </dgm:pt>
    <dgm:pt modelId="{229533B5-6C6D-4A59-8EFC-3F6620BD9C00}" type="pres">
      <dgm:prSet presAssocID="{98D98B03-72AD-4521-97C3-C01DCEA0625B}" presName="child3" presStyleLbl="bgAcc1" presStyleIdx="2" presStyleCnt="4" custScaleX="137990" custScaleY="145059" custLinFactNeighborX="20604" custLinFactNeighborY="5555"/>
      <dgm:spPr/>
      <dgm:t>
        <a:bodyPr/>
        <a:lstStyle/>
        <a:p>
          <a:endParaRPr lang="en-GB"/>
        </a:p>
      </dgm:t>
    </dgm:pt>
    <dgm:pt modelId="{DF8A06A6-35FE-4D3E-B3D5-667053719EE2}" type="pres">
      <dgm:prSet presAssocID="{98D98B03-72AD-4521-97C3-C01DCEA0625B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91C7F77-1A74-42EF-AE46-4545C0E2FAD3}" type="pres">
      <dgm:prSet presAssocID="{98D98B03-72AD-4521-97C3-C01DCEA0625B}" presName="child4group" presStyleCnt="0"/>
      <dgm:spPr/>
    </dgm:pt>
    <dgm:pt modelId="{5250BA2A-75BF-4F51-AAD2-8A25C0A49C48}" type="pres">
      <dgm:prSet presAssocID="{98D98B03-72AD-4521-97C3-C01DCEA0625B}" presName="child4" presStyleLbl="bgAcc1" presStyleIdx="3" presStyleCnt="4" custScaleX="113904" custScaleY="174684" custLinFactNeighborX="-7145" custLinFactNeighborY="-9257"/>
      <dgm:spPr/>
      <dgm:t>
        <a:bodyPr/>
        <a:lstStyle/>
        <a:p>
          <a:endParaRPr lang="en-GB"/>
        </a:p>
      </dgm:t>
    </dgm:pt>
    <dgm:pt modelId="{0644AFE5-9972-41A4-947B-A3F3A00A5C17}" type="pres">
      <dgm:prSet presAssocID="{98D98B03-72AD-4521-97C3-C01DCEA0625B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7EAF092-9512-463E-9209-B589E235E7C0}" type="pres">
      <dgm:prSet presAssocID="{98D98B03-72AD-4521-97C3-C01DCEA0625B}" presName="childPlaceholder" presStyleCnt="0"/>
      <dgm:spPr/>
    </dgm:pt>
    <dgm:pt modelId="{05378962-C423-4070-94F2-171343C54A8B}" type="pres">
      <dgm:prSet presAssocID="{98D98B03-72AD-4521-97C3-C01DCEA0625B}" presName="circle" presStyleCnt="0"/>
      <dgm:spPr/>
    </dgm:pt>
    <dgm:pt modelId="{3F0ED418-FFB7-4BC3-8E88-0A43B1888F78}" type="pres">
      <dgm:prSet presAssocID="{98D98B03-72AD-4521-97C3-C01DCEA0625B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525A9BC-2C8D-4E87-AB78-565FC3DBAB1F}" type="pres">
      <dgm:prSet presAssocID="{98D98B03-72AD-4521-97C3-C01DCEA0625B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3A58FB1-B655-48EF-A37D-D86235545E04}" type="pres">
      <dgm:prSet presAssocID="{98D98B03-72AD-4521-97C3-C01DCEA0625B}" presName="quadrant3" presStyleLbl="node1" presStyleIdx="2" presStyleCnt="4" custLinFactNeighborX="1621" custLinFactNeighborY="-811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83B539B-3599-416E-846E-309316AE79B3}" type="pres">
      <dgm:prSet presAssocID="{98D98B03-72AD-4521-97C3-C01DCEA0625B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3596742-8822-4B06-BDA2-DDA1BABC7D13}" type="pres">
      <dgm:prSet presAssocID="{98D98B03-72AD-4521-97C3-C01DCEA0625B}" presName="quadrantPlaceholder" presStyleCnt="0"/>
      <dgm:spPr/>
    </dgm:pt>
    <dgm:pt modelId="{D1C08123-6AD7-4F2B-980F-C65E38D81997}" type="pres">
      <dgm:prSet presAssocID="{98D98B03-72AD-4521-97C3-C01DCEA0625B}" presName="center1" presStyleLbl="fgShp" presStyleIdx="0" presStyleCnt="2"/>
      <dgm:spPr/>
    </dgm:pt>
    <dgm:pt modelId="{F178100D-829A-4101-9512-93E0AA8EFCC6}" type="pres">
      <dgm:prSet presAssocID="{98D98B03-72AD-4521-97C3-C01DCEA0625B}" presName="center2" presStyleLbl="fgShp" presStyleIdx="1" presStyleCnt="2"/>
      <dgm:spPr/>
    </dgm:pt>
  </dgm:ptLst>
  <dgm:cxnLst>
    <dgm:cxn modelId="{13F11689-C01B-423D-89D6-D02A63F6A26E}" type="presOf" srcId="{7E76F840-DAF6-49A0-BA9B-2925B6F75228}" destId="{CB3A545D-AD41-414D-A727-D10810DF7073}" srcOrd="1" destOrd="0" presId="urn:microsoft.com/office/officeart/2005/8/layout/cycle4"/>
    <dgm:cxn modelId="{91F49C45-1D06-4A71-A766-F8730660EC17}" type="presOf" srcId="{DDEEA13C-A16D-460C-BB53-6C3BBEABAE1E}" destId="{883B539B-3599-416E-846E-309316AE79B3}" srcOrd="0" destOrd="0" presId="urn:microsoft.com/office/officeart/2005/8/layout/cycle4"/>
    <dgm:cxn modelId="{67F196D3-8ABC-4D38-8676-7D018E7B19F7}" type="presOf" srcId="{BD56C96C-CCDA-4B20-9603-92E13CD8DE34}" destId="{3F0ED418-FFB7-4BC3-8E88-0A43B1888F78}" srcOrd="0" destOrd="0" presId="urn:microsoft.com/office/officeart/2005/8/layout/cycle4"/>
    <dgm:cxn modelId="{842B220F-1FDF-4A52-BBCD-EF19A39F3826}" type="presOf" srcId="{3755E8B3-E0BA-43E1-AC5F-4C144918CC90}" destId="{229533B5-6C6D-4A59-8EFC-3F6620BD9C00}" srcOrd="0" destOrd="0" presId="urn:microsoft.com/office/officeart/2005/8/layout/cycle4"/>
    <dgm:cxn modelId="{47A17073-8203-4A26-BF6E-B93EEFCF60D4}" srcId="{BD56C96C-CCDA-4B20-9603-92E13CD8DE34}" destId="{7E453111-C0C1-4564-A168-E74D12066728}" srcOrd="0" destOrd="0" parTransId="{6336921B-A196-4197-98A9-4973538B1C6A}" sibTransId="{6E4BDE81-2B49-4D4B-99E5-0EA504A079C4}"/>
    <dgm:cxn modelId="{64F2CE53-5201-4431-B20D-C4104E1AE616}" type="presOf" srcId="{7E453111-C0C1-4564-A168-E74D12066728}" destId="{C029E90F-49DA-4A03-8777-A44A6D08D2DD}" srcOrd="1" destOrd="0" presId="urn:microsoft.com/office/officeart/2005/8/layout/cycle4"/>
    <dgm:cxn modelId="{2A9D0144-9AAA-4868-908C-221ABB83AC83}" type="presOf" srcId="{6FFA53FF-FB59-4691-9019-65159AFD46F4}" destId="{F525A9BC-2C8D-4E87-AB78-565FC3DBAB1F}" srcOrd="0" destOrd="0" presId="urn:microsoft.com/office/officeart/2005/8/layout/cycle4"/>
    <dgm:cxn modelId="{457BBEF0-E6A5-4751-8FD1-F33DC242B7F8}" type="presOf" srcId="{BC740144-11F8-4276-9FD3-44AF2A7A34FF}" destId="{5250BA2A-75BF-4F51-AAD2-8A25C0A49C48}" srcOrd="0" destOrd="0" presId="urn:microsoft.com/office/officeart/2005/8/layout/cycle4"/>
    <dgm:cxn modelId="{02F6577E-2F71-4975-B5D7-D7D7A6A356D9}" type="presOf" srcId="{7E453111-C0C1-4564-A168-E74D12066728}" destId="{960BC9C6-C852-4910-80A1-25CCF6591BC5}" srcOrd="0" destOrd="0" presId="urn:microsoft.com/office/officeart/2005/8/layout/cycle4"/>
    <dgm:cxn modelId="{4ABA79C4-39FE-435C-BC9E-7C17A59014A9}" srcId="{98D98B03-72AD-4521-97C3-C01DCEA0625B}" destId="{6FFA53FF-FB59-4691-9019-65159AFD46F4}" srcOrd="1" destOrd="0" parTransId="{8D022B5F-79EA-4FD5-A30F-CEC191FCC086}" sibTransId="{CA649BB5-9AE1-4657-8C1F-FDC6F3B1B77E}"/>
    <dgm:cxn modelId="{A6F50900-700E-4B89-8535-0171C0F7F126}" srcId="{98D98B03-72AD-4521-97C3-C01DCEA0625B}" destId="{BEB52A64-8BAB-41C5-A15D-D1FB509A84F9}" srcOrd="2" destOrd="0" parTransId="{B3314922-CD71-4112-A21B-FA487D3B1D60}" sibTransId="{3DAC1C01-A677-4A8C-9FD3-68D3660823E6}"/>
    <dgm:cxn modelId="{3FDCB532-E99B-4CD8-9AF9-B801C301D02A}" srcId="{6FFA53FF-FB59-4691-9019-65159AFD46F4}" destId="{7E76F840-DAF6-49A0-BA9B-2925B6F75228}" srcOrd="0" destOrd="0" parTransId="{9D2C51E7-15F5-40B0-80E0-E2F3736C2FC3}" sibTransId="{DE3C51B3-B317-42A8-B778-D46646FA5D1C}"/>
    <dgm:cxn modelId="{EF37ABA8-0745-4C86-B9BB-C9B5E4A0905F}" type="presOf" srcId="{BEB52A64-8BAB-41C5-A15D-D1FB509A84F9}" destId="{63A58FB1-B655-48EF-A37D-D86235545E04}" srcOrd="0" destOrd="0" presId="urn:microsoft.com/office/officeart/2005/8/layout/cycle4"/>
    <dgm:cxn modelId="{B5F2B22E-4294-49F7-9BA0-60F522B42C48}" srcId="{98D98B03-72AD-4521-97C3-C01DCEA0625B}" destId="{DDEEA13C-A16D-460C-BB53-6C3BBEABAE1E}" srcOrd="3" destOrd="0" parTransId="{AE47668C-EA51-49E9-A01C-9523C75C3690}" sibTransId="{78E773E7-DD72-492E-9D51-36B58051D159}"/>
    <dgm:cxn modelId="{026ACD75-8DE7-4954-BCFD-B9BFDCB1F4EB}" type="presOf" srcId="{3755E8B3-E0BA-43E1-AC5F-4C144918CC90}" destId="{DF8A06A6-35FE-4D3E-B3D5-667053719EE2}" srcOrd="1" destOrd="0" presId="urn:microsoft.com/office/officeart/2005/8/layout/cycle4"/>
    <dgm:cxn modelId="{00689DBC-1BB3-4C4F-B20A-2ABADE1E8B68}" srcId="{BEB52A64-8BAB-41C5-A15D-D1FB509A84F9}" destId="{3755E8B3-E0BA-43E1-AC5F-4C144918CC90}" srcOrd="0" destOrd="0" parTransId="{5F3FBF3C-A7DC-46FA-A3B2-BA5977E65661}" sibTransId="{7EF74284-3AC3-4535-AAF4-446F22DEA483}"/>
    <dgm:cxn modelId="{60042225-1DDD-4F24-98B8-122B85104483}" type="presOf" srcId="{7E76F840-DAF6-49A0-BA9B-2925B6F75228}" destId="{2A72D029-E317-42A4-A7E7-159D74F2C44C}" srcOrd="0" destOrd="0" presId="urn:microsoft.com/office/officeart/2005/8/layout/cycle4"/>
    <dgm:cxn modelId="{85DFC0F6-D3FA-4E17-9FE0-49CFD9F51FEB}" type="presOf" srcId="{BC740144-11F8-4276-9FD3-44AF2A7A34FF}" destId="{0644AFE5-9972-41A4-947B-A3F3A00A5C17}" srcOrd="1" destOrd="0" presId="urn:microsoft.com/office/officeart/2005/8/layout/cycle4"/>
    <dgm:cxn modelId="{982577B4-E520-487D-B137-3C7AB9948166}" type="presOf" srcId="{98D98B03-72AD-4521-97C3-C01DCEA0625B}" destId="{F0F8882F-DB07-46F5-B28C-D0A875C7A349}" srcOrd="0" destOrd="0" presId="urn:microsoft.com/office/officeart/2005/8/layout/cycle4"/>
    <dgm:cxn modelId="{2B60CD68-CA0E-479B-B160-ED898EB71BD2}" srcId="{98D98B03-72AD-4521-97C3-C01DCEA0625B}" destId="{BD56C96C-CCDA-4B20-9603-92E13CD8DE34}" srcOrd="0" destOrd="0" parTransId="{5C79EBC8-D134-4D34-92E4-8A7278CC9ABB}" sibTransId="{DBE6E0A0-6A98-4070-BABD-2B9A50A1A4E1}"/>
    <dgm:cxn modelId="{2A215240-F25E-489D-B42A-49D345F7F444}" srcId="{DDEEA13C-A16D-460C-BB53-6C3BBEABAE1E}" destId="{BC740144-11F8-4276-9FD3-44AF2A7A34FF}" srcOrd="0" destOrd="0" parTransId="{30C63998-25E3-4FEE-B06E-092F939D74A9}" sibTransId="{6D0BE7D3-D47C-4E84-B025-0B12F4AEE477}"/>
    <dgm:cxn modelId="{66A12E7D-62B7-46AB-9EAD-F9AF778E6F5A}" type="presParOf" srcId="{F0F8882F-DB07-46F5-B28C-D0A875C7A349}" destId="{BF9D5E17-184E-49C8-8484-1BBF080E3A06}" srcOrd="0" destOrd="0" presId="urn:microsoft.com/office/officeart/2005/8/layout/cycle4"/>
    <dgm:cxn modelId="{F9B1AD3C-1D43-4770-8B19-03565AB68703}" type="presParOf" srcId="{BF9D5E17-184E-49C8-8484-1BBF080E3A06}" destId="{14991570-5E01-45E2-8560-43C9154BCE4A}" srcOrd="0" destOrd="0" presId="urn:microsoft.com/office/officeart/2005/8/layout/cycle4"/>
    <dgm:cxn modelId="{CC4795B1-77A2-4860-8CF7-07CC9B4A7151}" type="presParOf" srcId="{14991570-5E01-45E2-8560-43C9154BCE4A}" destId="{960BC9C6-C852-4910-80A1-25CCF6591BC5}" srcOrd="0" destOrd="0" presId="urn:microsoft.com/office/officeart/2005/8/layout/cycle4"/>
    <dgm:cxn modelId="{A24AD438-0D41-4339-8DDD-8FF94F61A1CB}" type="presParOf" srcId="{14991570-5E01-45E2-8560-43C9154BCE4A}" destId="{C029E90F-49DA-4A03-8777-A44A6D08D2DD}" srcOrd="1" destOrd="0" presId="urn:microsoft.com/office/officeart/2005/8/layout/cycle4"/>
    <dgm:cxn modelId="{BA3B9F18-7287-43D4-B808-2B3C80F4F0A0}" type="presParOf" srcId="{BF9D5E17-184E-49C8-8484-1BBF080E3A06}" destId="{12B048FB-83FE-4CD1-8E51-FDB222343AF4}" srcOrd="1" destOrd="0" presId="urn:microsoft.com/office/officeart/2005/8/layout/cycle4"/>
    <dgm:cxn modelId="{EEB7B5CB-F114-45CC-8727-629B1CBD327B}" type="presParOf" srcId="{12B048FB-83FE-4CD1-8E51-FDB222343AF4}" destId="{2A72D029-E317-42A4-A7E7-159D74F2C44C}" srcOrd="0" destOrd="0" presId="urn:microsoft.com/office/officeart/2005/8/layout/cycle4"/>
    <dgm:cxn modelId="{93E988C4-4B0F-49F3-A0C2-CECA4F4F7CBA}" type="presParOf" srcId="{12B048FB-83FE-4CD1-8E51-FDB222343AF4}" destId="{CB3A545D-AD41-414D-A727-D10810DF7073}" srcOrd="1" destOrd="0" presId="urn:microsoft.com/office/officeart/2005/8/layout/cycle4"/>
    <dgm:cxn modelId="{D4F4E383-28FD-453C-8B55-EFBE0918FB5B}" type="presParOf" srcId="{BF9D5E17-184E-49C8-8484-1BBF080E3A06}" destId="{8EF81D29-337D-47E8-851F-108D794E69EB}" srcOrd="2" destOrd="0" presId="urn:microsoft.com/office/officeart/2005/8/layout/cycle4"/>
    <dgm:cxn modelId="{759E7488-1595-4EB4-8E8E-4501CBEE7C83}" type="presParOf" srcId="{8EF81D29-337D-47E8-851F-108D794E69EB}" destId="{229533B5-6C6D-4A59-8EFC-3F6620BD9C00}" srcOrd="0" destOrd="0" presId="urn:microsoft.com/office/officeart/2005/8/layout/cycle4"/>
    <dgm:cxn modelId="{BDA191B9-BD7B-4C0F-AC3A-915D9220F42C}" type="presParOf" srcId="{8EF81D29-337D-47E8-851F-108D794E69EB}" destId="{DF8A06A6-35FE-4D3E-B3D5-667053719EE2}" srcOrd="1" destOrd="0" presId="urn:microsoft.com/office/officeart/2005/8/layout/cycle4"/>
    <dgm:cxn modelId="{60E04F26-5E0E-46C3-8049-F3D6DC6CF748}" type="presParOf" srcId="{BF9D5E17-184E-49C8-8484-1BBF080E3A06}" destId="{491C7F77-1A74-42EF-AE46-4545C0E2FAD3}" srcOrd="3" destOrd="0" presId="urn:microsoft.com/office/officeart/2005/8/layout/cycle4"/>
    <dgm:cxn modelId="{66778B1F-AE69-4C9A-BA2E-8B63879064F6}" type="presParOf" srcId="{491C7F77-1A74-42EF-AE46-4545C0E2FAD3}" destId="{5250BA2A-75BF-4F51-AAD2-8A25C0A49C48}" srcOrd="0" destOrd="0" presId="urn:microsoft.com/office/officeart/2005/8/layout/cycle4"/>
    <dgm:cxn modelId="{2E251379-9B27-47CB-957C-81F7052DB939}" type="presParOf" srcId="{491C7F77-1A74-42EF-AE46-4545C0E2FAD3}" destId="{0644AFE5-9972-41A4-947B-A3F3A00A5C17}" srcOrd="1" destOrd="0" presId="urn:microsoft.com/office/officeart/2005/8/layout/cycle4"/>
    <dgm:cxn modelId="{D9BB82F4-0DD9-44D5-8657-48DD23F916AA}" type="presParOf" srcId="{BF9D5E17-184E-49C8-8484-1BBF080E3A06}" destId="{B7EAF092-9512-463E-9209-B589E235E7C0}" srcOrd="4" destOrd="0" presId="urn:microsoft.com/office/officeart/2005/8/layout/cycle4"/>
    <dgm:cxn modelId="{0C887D7B-90F5-4718-A7E7-EF83A9419887}" type="presParOf" srcId="{F0F8882F-DB07-46F5-B28C-D0A875C7A349}" destId="{05378962-C423-4070-94F2-171343C54A8B}" srcOrd="1" destOrd="0" presId="urn:microsoft.com/office/officeart/2005/8/layout/cycle4"/>
    <dgm:cxn modelId="{C8063684-F089-4DE2-8FA7-A5FE13A560A4}" type="presParOf" srcId="{05378962-C423-4070-94F2-171343C54A8B}" destId="{3F0ED418-FFB7-4BC3-8E88-0A43B1888F78}" srcOrd="0" destOrd="0" presId="urn:microsoft.com/office/officeart/2005/8/layout/cycle4"/>
    <dgm:cxn modelId="{0586E6EA-886F-49D5-80CC-052CB80DBEB6}" type="presParOf" srcId="{05378962-C423-4070-94F2-171343C54A8B}" destId="{F525A9BC-2C8D-4E87-AB78-565FC3DBAB1F}" srcOrd="1" destOrd="0" presId="urn:microsoft.com/office/officeart/2005/8/layout/cycle4"/>
    <dgm:cxn modelId="{9F2B334C-82DC-4F91-A1B4-9F351CF14C45}" type="presParOf" srcId="{05378962-C423-4070-94F2-171343C54A8B}" destId="{63A58FB1-B655-48EF-A37D-D86235545E04}" srcOrd="2" destOrd="0" presId="urn:microsoft.com/office/officeart/2005/8/layout/cycle4"/>
    <dgm:cxn modelId="{0F381B10-EF3F-41A2-9EF6-711E21997E30}" type="presParOf" srcId="{05378962-C423-4070-94F2-171343C54A8B}" destId="{883B539B-3599-416E-846E-309316AE79B3}" srcOrd="3" destOrd="0" presId="urn:microsoft.com/office/officeart/2005/8/layout/cycle4"/>
    <dgm:cxn modelId="{3442CA3C-ED05-40A8-89F1-5167D0463D44}" type="presParOf" srcId="{05378962-C423-4070-94F2-171343C54A8B}" destId="{A3596742-8822-4B06-BDA2-DDA1BABC7D13}" srcOrd="4" destOrd="0" presId="urn:microsoft.com/office/officeart/2005/8/layout/cycle4"/>
    <dgm:cxn modelId="{A51FA1D6-2C1D-4E9F-87A3-30B980C76D81}" type="presParOf" srcId="{F0F8882F-DB07-46F5-B28C-D0A875C7A349}" destId="{D1C08123-6AD7-4F2B-980F-C65E38D81997}" srcOrd="2" destOrd="0" presId="urn:microsoft.com/office/officeart/2005/8/layout/cycle4"/>
    <dgm:cxn modelId="{8D790B3B-E061-4C9E-8826-CDE022C50F65}" type="presParOf" srcId="{F0F8882F-DB07-46F5-B28C-D0A875C7A349}" destId="{F178100D-829A-4101-9512-93E0AA8EFCC6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9533B5-6C6D-4A59-8EFC-3F6620BD9C00}">
      <dsp:nvSpPr>
        <dsp:cNvPr id="0" name=""/>
        <dsp:cNvSpPr/>
      </dsp:nvSpPr>
      <dsp:spPr>
        <a:xfrm>
          <a:off x="5877733" y="3450896"/>
          <a:ext cx="3946553" cy="26874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4902230"/>
              <a:satOff val="-6819"/>
              <a:lumOff val="-26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285750" lvl="1" indent="-285750" algn="l" defTabSz="2266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5100" kern="1200" dirty="0"/>
        </a:p>
      </dsp:txBody>
      <dsp:txXfrm>
        <a:off x="7120733" y="4181789"/>
        <a:ext cx="2644519" cy="1897508"/>
      </dsp:txXfrm>
    </dsp:sp>
    <dsp:sp modelId="{5250BA2A-75BF-4F51-AAD2-8A25C0A49C48}">
      <dsp:nvSpPr>
        <dsp:cNvPr id="0" name=""/>
        <dsp:cNvSpPr/>
      </dsp:nvSpPr>
      <dsp:spPr>
        <a:xfrm>
          <a:off x="762175" y="2902057"/>
          <a:ext cx="3257686" cy="32362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2000" kern="1200" dirty="0"/>
        </a:p>
      </dsp:txBody>
      <dsp:txXfrm>
        <a:off x="828965" y="3777918"/>
        <a:ext cx="2146800" cy="2293632"/>
      </dsp:txXfrm>
    </dsp:sp>
    <dsp:sp modelId="{2A72D029-E317-42A4-A7E7-159D74F2C44C}">
      <dsp:nvSpPr>
        <dsp:cNvPr id="0" name=""/>
        <dsp:cNvSpPr/>
      </dsp:nvSpPr>
      <dsp:spPr>
        <a:xfrm>
          <a:off x="5978492" y="722563"/>
          <a:ext cx="3623141" cy="18526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2451115"/>
              <a:satOff val="-3409"/>
              <a:lumOff val="-130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2000" kern="1200" dirty="0"/>
        </a:p>
      </dsp:txBody>
      <dsp:txXfrm>
        <a:off x="7106131" y="763260"/>
        <a:ext cx="2454804" cy="1308093"/>
      </dsp:txXfrm>
    </dsp:sp>
    <dsp:sp modelId="{960BC9C6-C852-4910-80A1-25CCF6591BC5}">
      <dsp:nvSpPr>
        <dsp:cNvPr id="0" name=""/>
        <dsp:cNvSpPr/>
      </dsp:nvSpPr>
      <dsp:spPr>
        <a:xfrm>
          <a:off x="843729" y="722563"/>
          <a:ext cx="3625228" cy="18526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2400" kern="1200" dirty="0"/>
        </a:p>
      </dsp:txBody>
      <dsp:txXfrm>
        <a:off x="884426" y="763260"/>
        <a:ext cx="2456266" cy="1308093"/>
      </dsp:txXfrm>
    </dsp:sp>
    <dsp:sp modelId="{3F0ED418-FFB7-4BC3-8E88-0A43B1888F78}">
      <dsp:nvSpPr>
        <dsp:cNvPr id="0" name=""/>
        <dsp:cNvSpPr/>
      </dsp:nvSpPr>
      <dsp:spPr>
        <a:xfrm>
          <a:off x="2444117" y="504404"/>
          <a:ext cx="2506866" cy="2506866"/>
        </a:xfrm>
        <a:prstGeom prst="pieWedg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944" tIns="440944" rIns="440944" bIns="440944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6200" kern="1200" dirty="0" smtClean="0"/>
            <a:t>1</a:t>
          </a:r>
          <a:endParaRPr lang="en-GB" sz="6200" kern="1200" dirty="0"/>
        </a:p>
      </dsp:txBody>
      <dsp:txXfrm>
        <a:off x="3178361" y="1238648"/>
        <a:ext cx="1772622" cy="1772622"/>
      </dsp:txXfrm>
    </dsp:sp>
    <dsp:sp modelId="{F525A9BC-2C8D-4E87-AB78-565FC3DBAB1F}">
      <dsp:nvSpPr>
        <dsp:cNvPr id="0" name=""/>
        <dsp:cNvSpPr/>
      </dsp:nvSpPr>
      <dsp:spPr>
        <a:xfrm rot="5400000">
          <a:off x="5066775" y="504404"/>
          <a:ext cx="2506866" cy="2506866"/>
        </a:xfrm>
        <a:prstGeom prst="pieWedge">
          <a:avLst/>
        </a:prstGeom>
        <a:solidFill>
          <a:schemeClr val="accent5">
            <a:hueOff val="-2451115"/>
            <a:satOff val="-3409"/>
            <a:lumOff val="-13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944" tIns="440944" rIns="440944" bIns="440944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6200" kern="1200" dirty="0" smtClean="0"/>
            <a:t>2</a:t>
          </a:r>
          <a:endParaRPr lang="en-GB" sz="6200" kern="1200" dirty="0"/>
        </a:p>
      </dsp:txBody>
      <dsp:txXfrm rot="-5400000">
        <a:off x="5066775" y="1238648"/>
        <a:ext cx="1772622" cy="1772622"/>
      </dsp:txXfrm>
    </dsp:sp>
    <dsp:sp modelId="{63A58FB1-B655-48EF-A37D-D86235545E04}">
      <dsp:nvSpPr>
        <dsp:cNvPr id="0" name=""/>
        <dsp:cNvSpPr/>
      </dsp:nvSpPr>
      <dsp:spPr>
        <a:xfrm rot="10800000">
          <a:off x="5107411" y="3106731"/>
          <a:ext cx="2506866" cy="2506866"/>
        </a:xfrm>
        <a:prstGeom prst="pieWedge">
          <a:avLst/>
        </a:prstGeom>
        <a:solidFill>
          <a:schemeClr val="accent5">
            <a:hueOff val="-4902230"/>
            <a:satOff val="-6819"/>
            <a:lumOff val="-261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944" tIns="440944" rIns="440944" bIns="440944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6200" kern="1200" dirty="0" smtClean="0"/>
            <a:t>3</a:t>
          </a:r>
          <a:endParaRPr lang="en-GB" sz="6200" kern="1200" dirty="0"/>
        </a:p>
      </dsp:txBody>
      <dsp:txXfrm rot="10800000">
        <a:off x="5107411" y="3106731"/>
        <a:ext cx="1772622" cy="1772622"/>
      </dsp:txXfrm>
    </dsp:sp>
    <dsp:sp modelId="{883B539B-3599-416E-846E-309316AE79B3}">
      <dsp:nvSpPr>
        <dsp:cNvPr id="0" name=""/>
        <dsp:cNvSpPr/>
      </dsp:nvSpPr>
      <dsp:spPr>
        <a:xfrm rot="16200000">
          <a:off x="2444117" y="3127062"/>
          <a:ext cx="2506866" cy="2506866"/>
        </a:xfrm>
        <a:prstGeom prst="pieWedge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944" tIns="440944" rIns="440944" bIns="440944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6200" kern="1200" dirty="0" smtClean="0"/>
            <a:t>4</a:t>
          </a:r>
          <a:endParaRPr lang="en-GB" sz="6200" kern="1200" dirty="0"/>
        </a:p>
      </dsp:txBody>
      <dsp:txXfrm rot="5400000">
        <a:off x="3178361" y="3127062"/>
        <a:ext cx="1772622" cy="1772622"/>
      </dsp:txXfrm>
    </dsp:sp>
    <dsp:sp modelId="{D1C08123-6AD7-4F2B-980F-C65E38D81997}">
      <dsp:nvSpPr>
        <dsp:cNvPr id="0" name=""/>
        <dsp:cNvSpPr/>
      </dsp:nvSpPr>
      <dsp:spPr>
        <a:xfrm>
          <a:off x="4576112" y="2548109"/>
          <a:ext cx="865534" cy="752639"/>
        </a:xfrm>
        <a:prstGeom prst="circular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78100D-829A-4101-9512-93E0AA8EFCC6}">
      <dsp:nvSpPr>
        <dsp:cNvPr id="0" name=""/>
        <dsp:cNvSpPr/>
      </dsp:nvSpPr>
      <dsp:spPr>
        <a:xfrm rot="10800000">
          <a:off x="4576112" y="2837585"/>
          <a:ext cx="865534" cy="752639"/>
        </a:xfrm>
        <a:prstGeom prst="circular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072C89-4708-4D64-A02C-CD0CDAA438E7}" type="datetimeFigureOut">
              <a:rPr lang="en-GB" smtClean="0"/>
              <a:t>29/03/2017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D24FFB-B5A7-4E5A-AD25-1DF2F2959A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4496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49325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49325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fld id="{4CD4C326-259A-4F38-B97F-55895F354171}" type="slidenum">
              <a:rPr lang="en-GB" sz="1300"/>
              <a:pPr eaLnBrk="1" hangingPunct="1"/>
              <a:t>2</a:t>
            </a:fld>
            <a:endParaRPr lang="en-GB" sz="1300"/>
          </a:p>
        </p:txBody>
      </p:sp>
    </p:spTree>
    <p:extLst>
      <p:ext uri="{BB962C8B-B14F-4D97-AF65-F5344CB8AC3E}">
        <p14:creationId xmlns:p14="http://schemas.microsoft.com/office/powerpoint/2010/main" val="858531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 txBox="1">
            <a:spLocks noGrp="1" noChangeArrowheads="1"/>
          </p:cNvSpPr>
          <p:nvPr/>
        </p:nvSpPr>
        <p:spPr bwMode="auto">
          <a:xfrm>
            <a:off x="3778250" y="9429750"/>
            <a:ext cx="288925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fld id="{2A7169C0-F9BE-47CB-B265-3EF354BCBFEF}" type="slidenum">
              <a:rPr lang="en-GB" altLang="en-US" sz="1200">
                <a:latin typeface="Times New Roman" pitchFamily="18" charset="0"/>
              </a:rPr>
              <a:pPr eaLnBrk="1" hangingPunct="1"/>
              <a:t>4</a:t>
            </a:fld>
            <a:endParaRPr lang="en-GB" altLang="en-US" sz="1200">
              <a:latin typeface="Times New Roman" pitchFamily="18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" y="744538"/>
            <a:ext cx="6615113" cy="3721100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6751" y="4713288"/>
            <a:ext cx="5335588" cy="4470400"/>
          </a:xfrm>
          <a:noFill/>
        </p:spPr>
        <p:txBody>
          <a:bodyPr lIns="91440" tIns="45720" rIns="91440" bIns="45720"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0493054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 txBox="1">
            <a:spLocks noGrp="1" noChangeArrowheads="1"/>
          </p:cNvSpPr>
          <p:nvPr/>
        </p:nvSpPr>
        <p:spPr bwMode="auto">
          <a:xfrm>
            <a:off x="3778250" y="9429750"/>
            <a:ext cx="288925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fld id="{2A7169C0-F9BE-47CB-B265-3EF354BCBFEF}" type="slidenum">
              <a:rPr lang="en-GB" altLang="en-US" sz="1200">
                <a:latin typeface="Times New Roman" pitchFamily="18" charset="0"/>
              </a:rPr>
              <a:pPr eaLnBrk="1" hangingPunct="1"/>
              <a:t>5</a:t>
            </a:fld>
            <a:endParaRPr lang="en-GB" altLang="en-US" sz="1200">
              <a:latin typeface="Times New Roman" pitchFamily="18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" y="744538"/>
            <a:ext cx="6615113" cy="3721100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6751" y="4713288"/>
            <a:ext cx="5335588" cy="4470400"/>
          </a:xfrm>
          <a:noFill/>
        </p:spPr>
        <p:txBody>
          <a:bodyPr lIns="91440" tIns="45720" rIns="91440" bIns="45720"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9961485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 txBox="1">
            <a:spLocks noGrp="1" noChangeArrowheads="1"/>
          </p:cNvSpPr>
          <p:nvPr/>
        </p:nvSpPr>
        <p:spPr bwMode="auto">
          <a:xfrm>
            <a:off x="3778250" y="9429750"/>
            <a:ext cx="288925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fld id="{2A7169C0-F9BE-47CB-B265-3EF354BCBFEF}" type="slidenum">
              <a:rPr lang="en-GB" altLang="en-US" sz="1200">
                <a:latin typeface="Times New Roman" pitchFamily="18" charset="0"/>
              </a:rPr>
              <a:pPr eaLnBrk="1" hangingPunct="1"/>
              <a:t>6</a:t>
            </a:fld>
            <a:endParaRPr lang="en-GB" altLang="en-US" sz="1200">
              <a:latin typeface="Times New Roman" pitchFamily="18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" y="744538"/>
            <a:ext cx="6615113" cy="3721100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6751" y="4713288"/>
            <a:ext cx="5335588" cy="4470400"/>
          </a:xfrm>
          <a:noFill/>
        </p:spPr>
        <p:txBody>
          <a:bodyPr lIns="91440" tIns="45720" rIns="91440" bIns="45720"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2261368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 txBox="1">
            <a:spLocks noGrp="1" noChangeArrowheads="1"/>
          </p:cNvSpPr>
          <p:nvPr/>
        </p:nvSpPr>
        <p:spPr bwMode="auto">
          <a:xfrm>
            <a:off x="3778250" y="9429750"/>
            <a:ext cx="288925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fld id="{2A7169C0-F9BE-47CB-B265-3EF354BCBFEF}" type="slidenum">
              <a:rPr lang="en-GB" altLang="en-US" sz="1200">
                <a:latin typeface="Times New Roman" pitchFamily="18" charset="0"/>
              </a:rPr>
              <a:pPr eaLnBrk="1" hangingPunct="1"/>
              <a:t>7</a:t>
            </a:fld>
            <a:endParaRPr lang="en-GB" altLang="en-US" sz="1200">
              <a:latin typeface="Times New Roman" pitchFamily="18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" y="744538"/>
            <a:ext cx="6615113" cy="3721100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6751" y="4713288"/>
            <a:ext cx="5335588" cy="4470400"/>
          </a:xfrm>
          <a:noFill/>
        </p:spPr>
        <p:txBody>
          <a:bodyPr lIns="91440" tIns="45720" rIns="91440" bIns="45720"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2649410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 txBox="1">
            <a:spLocks noGrp="1" noChangeArrowheads="1"/>
          </p:cNvSpPr>
          <p:nvPr/>
        </p:nvSpPr>
        <p:spPr bwMode="auto">
          <a:xfrm>
            <a:off x="3778250" y="9429750"/>
            <a:ext cx="288925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fld id="{2A7169C0-F9BE-47CB-B265-3EF354BCBFEF}" type="slidenum">
              <a:rPr lang="en-GB" altLang="en-US" sz="1200">
                <a:latin typeface="Times New Roman" pitchFamily="18" charset="0"/>
              </a:rPr>
              <a:pPr eaLnBrk="1" hangingPunct="1"/>
              <a:t>8</a:t>
            </a:fld>
            <a:endParaRPr lang="en-GB" altLang="en-US" sz="1200">
              <a:latin typeface="Times New Roman" pitchFamily="18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" y="744538"/>
            <a:ext cx="6615113" cy="3721100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6751" y="4713288"/>
            <a:ext cx="5335588" cy="4470400"/>
          </a:xfrm>
          <a:noFill/>
        </p:spPr>
        <p:txBody>
          <a:bodyPr lIns="91440" tIns="45720" rIns="91440" bIns="45720"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2508886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 txBox="1">
            <a:spLocks noGrp="1" noChangeArrowheads="1"/>
          </p:cNvSpPr>
          <p:nvPr/>
        </p:nvSpPr>
        <p:spPr bwMode="auto">
          <a:xfrm>
            <a:off x="3778250" y="9429750"/>
            <a:ext cx="288925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fld id="{2A7169C0-F9BE-47CB-B265-3EF354BCBFEF}" type="slidenum">
              <a:rPr lang="en-GB" altLang="en-US" sz="1200">
                <a:latin typeface="Times New Roman" pitchFamily="18" charset="0"/>
              </a:rPr>
              <a:pPr eaLnBrk="1" hangingPunct="1"/>
              <a:t>9</a:t>
            </a:fld>
            <a:endParaRPr lang="en-GB" altLang="en-US" sz="1200">
              <a:latin typeface="Times New Roman" pitchFamily="18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" y="744538"/>
            <a:ext cx="6615113" cy="3721100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6751" y="4713288"/>
            <a:ext cx="5335588" cy="4470400"/>
          </a:xfrm>
          <a:noFill/>
        </p:spPr>
        <p:txBody>
          <a:bodyPr lIns="91440" tIns="45720" rIns="91440" bIns="45720"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3260158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 txBox="1">
            <a:spLocks noGrp="1" noChangeArrowheads="1"/>
          </p:cNvSpPr>
          <p:nvPr/>
        </p:nvSpPr>
        <p:spPr bwMode="auto">
          <a:xfrm>
            <a:off x="3778250" y="9429750"/>
            <a:ext cx="288925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fld id="{2A7169C0-F9BE-47CB-B265-3EF354BCBFEF}" type="slidenum">
              <a:rPr lang="en-GB" altLang="en-US" sz="1200">
                <a:latin typeface="Times New Roman" pitchFamily="18" charset="0"/>
              </a:rPr>
              <a:pPr eaLnBrk="1" hangingPunct="1"/>
              <a:t>10</a:t>
            </a:fld>
            <a:endParaRPr lang="en-GB" altLang="en-US" sz="1200">
              <a:latin typeface="Times New Roman" pitchFamily="18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" y="744538"/>
            <a:ext cx="6615113" cy="3721100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6751" y="4713288"/>
            <a:ext cx="5335588" cy="4470400"/>
          </a:xfrm>
          <a:noFill/>
        </p:spPr>
        <p:txBody>
          <a:bodyPr lIns="91440" tIns="45720" rIns="91440" bIns="45720"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90400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531E0-08E9-4517-AC36-8AE71161AC6F}" type="datetimeFigureOut">
              <a:rPr lang="en-GB" smtClean="0"/>
              <a:t>29/03/2017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5227B-8F3E-4B2D-B4C4-89DD0B1A8E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2712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531E0-08E9-4517-AC36-8AE71161AC6F}" type="datetimeFigureOut">
              <a:rPr lang="en-GB" smtClean="0"/>
              <a:t>29/03/2017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5227B-8F3E-4B2D-B4C4-89DD0B1A8E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936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531E0-08E9-4517-AC36-8AE71161AC6F}" type="datetimeFigureOut">
              <a:rPr lang="en-GB" smtClean="0"/>
              <a:t>29/03/2017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5227B-8F3E-4B2D-B4C4-89DD0B1A8E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14244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 userDrawn="1"/>
        </p:nvGrpSpPr>
        <p:grpSpPr>
          <a:xfrm>
            <a:off x="336000" y="264000"/>
            <a:ext cx="11520000" cy="5654400"/>
            <a:chOff x="5007223" y="-4290550"/>
            <a:chExt cx="9137651" cy="4483100"/>
          </a:xfrm>
        </p:grpSpPr>
        <p:sp>
          <p:nvSpPr>
            <p:cNvPr id="11" name="Freeform 10"/>
            <p:cNvSpPr>
              <a:spLocks noEditPoints="1"/>
            </p:cNvSpPr>
            <p:nvPr userDrawn="1"/>
          </p:nvSpPr>
          <p:spPr bwMode="auto">
            <a:xfrm>
              <a:off x="5007223" y="-4290550"/>
              <a:ext cx="9137650" cy="4483100"/>
            </a:xfrm>
            <a:custGeom>
              <a:avLst/>
              <a:gdLst>
                <a:gd name="T0" fmla="*/ 1219 w 2728"/>
                <a:gd name="T1" fmla="*/ 0 h 1337"/>
                <a:gd name="T2" fmla="*/ 0 w 2728"/>
                <a:gd name="T3" fmla="*/ 34 h 1337"/>
                <a:gd name="T4" fmla="*/ 1219 w 2728"/>
                <a:gd name="T5" fmla="*/ 1337 h 1337"/>
                <a:gd name="T6" fmla="*/ 1826 w 2728"/>
                <a:gd name="T7" fmla="*/ 1319 h 1337"/>
                <a:gd name="T8" fmla="*/ 1827 w 2728"/>
                <a:gd name="T9" fmla="*/ 1267 h 1337"/>
                <a:gd name="T10" fmla="*/ 1819 w 2728"/>
                <a:gd name="T11" fmla="*/ 1160 h 1337"/>
                <a:gd name="T12" fmla="*/ 1826 w 2728"/>
                <a:gd name="T13" fmla="*/ 973 h 1337"/>
                <a:gd name="T14" fmla="*/ 1829 w 2728"/>
                <a:gd name="T15" fmla="*/ 852 h 1337"/>
                <a:gd name="T16" fmla="*/ 1828 w 2728"/>
                <a:gd name="T17" fmla="*/ 778 h 1337"/>
                <a:gd name="T18" fmla="*/ 1817 w 2728"/>
                <a:gd name="T19" fmla="*/ 641 h 1337"/>
                <a:gd name="T20" fmla="*/ 1840 w 2728"/>
                <a:gd name="T21" fmla="*/ 619 h 1337"/>
                <a:gd name="T22" fmla="*/ 1853 w 2728"/>
                <a:gd name="T23" fmla="*/ 631 h 1337"/>
                <a:gd name="T24" fmla="*/ 1890 w 2728"/>
                <a:gd name="T25" fmla="*/ 662 h 1337"/>
                <a:gd name="T26" fmla="*/ 1934 w 2728"/>
                <a:gd name="T27" fmla="*/ 703 h 1337"/>
                <a:gd name="T28" fmla="*/ 1944 w 2728"/>
                <a:gd name="T29" fmla="*/ 748 h 1337"/>
                <a:gd name="T30" fmla="*/ 1956 w 2728"/>
                <a:gd name="T31" fmla="*/ 745 h 1337"/>
                <a:gd name="T32" fmla="*/ 1994 w 2728"/>
                <a:gd name="T33" fmla="*/ 635 h 1337"/>
                <a:gd name="T34" fmla="*/ 2046 w 2728"/>
                <a:gd name="T35" fmla="*/ 654 h 1337"/>
                <a:gd name="T36" fmla="*/ 2057 w 2728"/>
                <a:gd name="T37" fmla="*/ 770 h 1337"/>
                <a:gd name="T38" fmla="*/ 2030 w 2728"/>
                <a:gd name="T39" fmla="*/ 781 h 1337"/>
                <a:gd name="T40" fmla="*/ 2013 w 2728"/>
                <a:gd name="T41" fmla="*/ 785 h 1337"/>
                <a:gd name="T42" fmla="*/ 1972 w 2728"/>
                <a:gd name="T43" fmla="*/ 819 h 1337"/>
                <a:gd name="T44" fmla="*/ 1944 w 2728"/>
                <a:gd name="T45" fmla="*/ 854 h 1337"/>
                <a:gd name="T46" fmla="*/ 1966 w 2728"/>
                <a:gd name="T47" fmla="*/ 1020 h 1337"/>
                <a:gd name="T48" fmla="*/ 1973 w 2728"/>
                <a:gd name="T49" fmla="*/ 1114 h 1337"/>
                <a:gd name="T50" fmla="*/ 2004 w 2728"/>
                <a:gd name="T51" fmla="*/ 1284 h 1337"/>
                <a:gd name="T52" fmla="*/ 2042 w 2728"/>
                <a:gd name="T53" fmla="*/ 1311 h 1337"/>
                <a:gd name="T54" fmla="*/ 1970 w 2728"/>
                <a:gd name="T55" fmla="*/ 1286 h 1337"/>
                <a:gd name="T56" fmla="*/ 1951 w 2728"/>
                <a:gd name="T57" fmla="*/ 1310 h 1337"/>
                <a:gd name="T58" fmla="*/ 1942 w 2728"/>
                <a:gd name="T59" fmla="*/ 1259 h 1337"/>
                <a:gd name="T60" fmla="*/ 1944 w 2728"/>
                <a:gd name="T61" fmla="*/ 1197 h 1337"/>
                <a:gd name="T62" fmla="*/ 1894 w 2728"/>
                <a:gd name="T63" fmla="*/ 1107 h 1337"/>
                <a:gd name="T64" fmla="*/ 1868 w 2728"/>
                <a:gd name="T65" fmla="*/ 1207 h 1337"/>
                <a:gd name="T66" fmla="*/ 1888 w 2728"/>
                <a:gd name="T67" fmla="*/ 1319 h 1337"/>
                <a:gd name="T68" fmla="*/ 2612 w 2728"/>
                <a:gd name="T69" fmla="*/ 1326 h 1337"/>
                <a:gd name="T70" fmla="*/ 2607 w 2728"/>
                <a:gd name="T71" fmla="*/ 1270 h 1337"/>
                <a:gd name="T72" fmla="*/ 2589 w 2728"/>
                <a:gd name="T73" fmla="*/ 1144 h 1337"/>
                <a:gd name="T74" fmla="*/ 2547 w 2728"/>
                <a:gd name="T75" fmla="*/ 1082 h 1337"/>
                <a:gd name="T76" fmla="*/ 2516 w 2728"/>
                <a:gd name="T77" fmla="*/ 1044 h 1337"/>
                <a:gd name="T78" fmla="*/ 2515 w 2728"/>
                <a:gd name="T79" fmla="*/ 967 h 1337"/>
                <a:gd name="T80" fmla="*/ 2513 w 2728"/>
                <a:gd name="T81" fmla="*/ 901 h 1337"/>
                <a:gd name="T82" fmla="*/ 2520 w 2728"/>
                <a:gd name="T83" fmla="*/ 801 h 1337"/>
                <a:gd name="T84" fmla="*/ 2556 w 2728"/>
                <a:gd name="T85" fmla="*/ 706 h 1337"/>
                <a:gd name="T86" fmla="*/ 2588 w 2728"/>
                <a:gd name="T87" fmla="*/ 654 h 1337"/>
                <a:gd name="T88" fmla="*/ 2595 w 2728"/>
                <a:gd name="T89" fmla="*/ 589 h 1337"/>
                <a:gd name="T90" fmla="*/ 2640 w 2728"/>
                <a:gd name="T91" fmla="*/ 665 h 1337"/>
                <a:gd name="T92" fmla="*/ 2687 w 2728"/>
                <a:gd name="T93" fmla="*/ 687 h 1337"/>
                <a:gd name="T94" fmla="*/ 2696 w 2728"/>
                <a:gd name="T95" fmla="*/ 799 h 1337"/>
                <a:gd name="T96" fmla="*/ 2728 w 2728"/>
                <a:gd name="T97" fmla="*/ 864 h 1337"/>
                <a:gd name="T98" fmla="*/ 1909 w 2728"/>
                <a:gd name="T99" fmla="*/ 601 h 1337"/>
                <a:gd name="T100" fmla="*/ 1883 w 2728"/>
                <a:gd name="T101" fmla="*/ 640 h 1337"/>
                <a:gd name="T102" fmla="*/ 1881 w 2728"/>
                <a:gd name="T103" fmla="*/ 644 h 1337"/>
                <a:gd name="T104" fmla="*/ 1851 w 2728"/>
                <a:gd name="T105" fmla="*/ 627 h 1337"/>
                <a:gd name="T106" fmla="*/ 1845 w 2728"/>
                <a:gd name="T107" fmla="*/ 612 h 1337"/>
                <a:gd name="T108" fmla="*/ 1832 w 2728"/>
                <a:gd name="T109" fmla="*/ 595 h 1337"/>
                <a:gd name="T110" fmla="*/ 1828 w 2728"/>
                <a:gd name="T111" fmla="*/ 580 h 1337"/>
                <a:gd name="T112" fmla="*/ 1831 w 2728"/>
                <a:gd name="T113" fmla="*/ 562 h 1337"/>
                <a:gd name="T114" fmla="*/ 1853 w 2728"/>
                <a:gd name="T115" fmla="*/ 523 h 1337"/>
                <a:gd name="T116" fmla="*/ 1900 w 2728"/>
                <a:gd name="T117" fmla="*/ 528 h 1337"/>
                <a:gd name="T118" fmla="*/ 1908 w 2728"/>
                <a:gd name="T119" fmla="*/ 553 h 1337"/>
                <a:gd name="T120" fmla="*/ 1909 w 2728"/>
                <a:gd name="T121" fmla="*/ 567 h 1337"/>
                <a:gd name="T122" fmla="*/ 1910 w 2728"/>
                <a:gd name="T123" fmla="*/ 581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728" h="1337">
                  <a:moveTo>
                    <a:pt x="2692" y="0"/>
                  </a:moveTo>
                  <a:cubicBezTo>
                    <a:pt x="1430" y="0"/>
                    <a:pt x="1430" y="0"/>
                    <a:pt x="1430" y="0"/>
                  </a:cubicBezTo>
                  <a:cubicBezTo>
                    <a:pt x="1270" y="0"/>
                    <a:pt x="1270" y="0"/>
                    <a:pt x="1270" y="0"/>
                  </a:cubicBezTo>
                  <a:cubicBezTo>
                    <a:pt x="1219" y="0"/>
                    <a:pt x="1219" y="0"/>
                    <a:pt x="1219" y="0"/>
                  </a:cubicBezTo>
                  <a:cubicBezTo>
                    <a:pt x="1184" y="0"/>
                    <a:pt x="1184" y="0"/>
                    <a:pt x="1184" y="0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0" y="974"/>
                    <a:pt x="0" y="974"/>
                    <a:pt x="0" y="974"/>
                  </a:cubicBezTo>
                  <a:cubicBezTo>
                    <a:pt x="0" y="1303"/>
                    <a:pt x="0" y="1303"/>
                    <a:pt x="0" y="1303"/>
                  </a:cubicBezTo>
                  <a:cubicBezTo>
                    <a:pt x="0" y="1321"/>
                    <a:pt x="16" y="1337"/>
                    <a:pt x="34" y="1337"/>
                  </a:cubicBezTo>
                  <a:cubicBezTo>
                    <a:pt x="1219" y="1337"/>
                    <a:pt x="1219" y="1337"/>
                    <a:pt x="1219" y="1337"/>
                  </a:cubicBezTo>
                  <a:cubicBezTo>
                    <a:pt x="1270" y="1337"/>
                    <a:pt x="1270" y="1337"/>
                    <a:pt x="1270" y="1337"/>
                  </a:cubicBezTo>
                  <a:cubicBezTo>
                    <a:pt x="1827" y="1337"/>
                    <a:pt x="1827" y="1337"/>
                    <a:pt x="1827" y="1337"/>
                  </a:cubicBezTo>
                  <a:cubicBezTo>
                    <a:pt x="1826" y="1337"/>
                    <a:pt x="1826" y="1336"/>
                    <a:pt x="1826" y="1336"/>
                  </a:cubicBezTo>
                  <a:cubicBezTo>
                    <a:pt x="1826" y="1335"/>
                    <a:pt x="1827" y="1323"/>
                    <a:pt x="1826" y="1319"/>
                  </a:cubicBezTo>
                  <a:cubicBezTo>
                    <a:pt x="1826" y="1316"/>
                    <a:pt x="1825" y="1306"/>
                    <a:pt x="1824" y="1304"/>
                  </a:cubicBezTo>
                  <a:cubicBezTo>
                    <a:pt x="1822" y="1301"/>
                    <a:pt x="1820" y="1297"/>
                    <a:pt x="1819" y="1295"/>
                  </a:cubicBezTo>
                  <a:cubicBezTo>
                    <a:pt x="1818" y="1293"/>
                    <a:pt x="1816" y="1288"/>
                    <a:pt x="1818" y="1281"/>
                  </a:cubicBezTo>
                  <a:cubicBezTo>
                    <a:pt x="1820" y="1273"/>
                    <a:pt x="1826" y="1268"/>
                    <a:pt x="1827" y="1267"/>
                  </a:cubicBezTo>
                  <a:cubicBezTo>
                    <a:pt x="1829" y="1265"/>
                    <a:pt x="1829" y="1265"/>
                    <a:pt x="1829" y="1265"/>
                  </a:cubicBezTo>
                  <a:cubicBezTo>
                    <a:pt x="1829" y="1265"/>
                    <a:pt x="1833" y="1260"/>
                    <a:pt x="1833" y="1254"/>
                  </a:cubicBezTo>
                  <a:cubicBezTo>
                    <a:pt x="1834" y="1247"/>
                    <a:pt x="1832" y="1234"/>
                    <a:pt x="1829" y="1221"/>
                  </a:cubicBezTo>
                  <a:cubicBezTo>
                    <a:pt x="1826" y="1208"/>
                    <a:pt x="1819" y="1175"/>
                    <a:pt x="1819" y="1160"/>
                  </a:cubicBezTo>
                  <a:cubicBezTo>
                    <a:pt x="1821" y="1146"/>
                    <a:pt x="1830" y="1114"/>
                    <a:pt x="1830" y="1114"/>
                  </a:cubicBezTo>
                  <a:cubicBezTo>
                    <a:pt x="1830" y="1114"/>
                    <a:pt x="1822" y="1114"/>
                    <a:pt x="1820" y="1114"/>
                  </a:cubicBezTo>
                  <a:cubicBezTo>
                    <a:pt x="1819" y="1114"/>
                    <a:pt x="1816" y="1112"/>
                    <a:pt x="1816" y="1112"/>
                  </a:cubicBezTo>
                  <a:cubicBezTo>
                    <a:pt x="1816" y="1112"/>
                    <a:pt x="1829" y="998"/>
                    <a:pt x="1826" y="973"/>
                  </a:cubicBezTo>
                  <a:cubicBezTo>
                    <a:pt x="1825" y="947"/>
                    <a:pt x="1819" y="946"/>
                    <a:pt x="1817" y="927"/>
                  </a:cubicBezTo>
                  <a:cubicBezTo>
                    <a:pt x="1816" y="909"/>
                    <a:pt x="1819" y="895"/>
                    <a:pt x="1819" y="895"/>
                  </a:cubicBezTo>
                  <a:cubicBezTo>
                    <a:pt x="1817" y="894"/>
                    <a:pt x="1817" y="894"/>
                    <a:pt x="1817" y="894"/>
                  </a:cubicBezTo>
                  <a:cubicBezTo>
                    <a:pt x="1817" y="894"/>
                    <a:pt x="1824" y="864"/>
                    <a:pt x="1829" y="852"/>
                  </a:cubicBezTo>
                  <a:cubicBezTo>
                    <a:pt x="1834" y="840"/>
                    <a:pt x="1836" y="821"/>
                    <a:pt x="1837" y="819"/>
                  </a:cubicBezTo>
                  <a:cubicBezTo>
                    <a:pt x="1838" y="816"/>
                    <a:pt x="1835" y="815"/>
                    <a:pt x="1835" y="813"/>
                  </a:cubicBezTo>
                  <a:cubicBezTo>
                    <a:pt x="1835" y="811"/>
                    <a:pt x="1834" y="806"/>
                    <a:pt x="1834" y="802"/>
                  </a:cubicBezTo>
                  <a:cubicBezTo>
                    <a:pt x="1834" y="799"/>
                    <a:pt x="1831" y="788"/>
                    <a:pt x="1828" y="778"/>
                  </a:cubicBezTo>
                  <a:cubicBezTo>
                    <a:pt x="1825" y="769"/>
                    <a:pt x="1816" y="741"/>
                    <a:pt x="1813" y="734"/>
                  </a:cubicBezTo>
                  <a:cubicBezTo>
                    <a:pt x="1810" y="727"/>
                    <a:pt x="1806" y="717"/>
                    <a:pt x="1804" y="709"/>
                  </a:cubicBezTo>
                  <a:cubicBezTo>
                    <a:pt x="1802" y="702"/>
                    <a:pt x="1800" y="685"/>
                    <a:pt x="1802" y="670"/>
                  </a:cubicBezTo>
                  <a:cubicBezTo>
                    <a:pt x="1804" y="656"/>
                    <a:pt x="1814" y="643"/>
                    <a:pt x="1817" y="641"/>
                  </a:cubicBezTo>
                  <a:cubicBezTo>
                    <a:pt x="1821" y="640"/>
                    <a:pt x="1830" y="638"/>
                    <a:pt x="1830" y="638"/>
                  </a:cubicBezTo>
                  <a:cubicBezTo>
                    <a:pt x="1832" y="636"/>
                    <a:pt x="1832" y="636"/>
                    <a:pt x="1832" y="636"/>
                  </a:cubicBezTo>
                  <a:cubicBezTo>
                    <a:pt x="1832" y="634"/>
                    <a:pt x="1832" y="634"/>
                    <a:pt x="1832" y="634"/>
                  </a:cubicBezTo>
                  <a:cubicBezTo>
                    <a:pt x="1840" y="619"/>
                    <a:pt x="1840" y="619"/>
                    <a:pt x="1840" y="619"/>
                  </a:cubicBezTo>
                  <a:cubicBezTo>
                    <a:pt x="1842" y="619"/>
                    <a:pt x="1842" y="619"/>
                    <a:pt x="1842" y="619"/>
                  </a:cubicBezTo>
                  <a:cubicBezTo>
                    <a:pt x="1844" y="619"/>
                    <a:pt x="1844" y="619"/>
                    <a:pt x="1844" y="619"/>
                  </a:cubicBezTo>
                  <a:cubicBezTo>
                    <a:pt x="1845" y="620"/>
                    <a:pt x="1846" y="622"/>
                    <a:pt x="1847" y="623"/>
                  </a:cubicBezTo>
                  <a:cubicBezTo>
                    <a:pt x="1849" y="626"/>
                    <a:pt x="1851" y="629"/>
                    <a:pt x="1853" y="631"/>
                  </a:cubicBezTo>
                  <a:cubicBezTo>
                    <a:pt x="1861" y="641"/>
                    <a:pt x="1866" y="651"/>
                    <a:pt x="1875" y="659"/>
                  </a:cubicBezTo>
                  <a:cubicBezTo>
                    <a:pt x="1880" y="664"/>
                    <a:pt x="1884" y="671"/>
                    <a:pt x="1888" y="676"/>
                  </a:cubicBezTo>
                  <a:cubicBezTo>
                    <a:pt x="1893" y="682"/>
                    <a:pt x="1905" y="704"/>
                    <a:pt x="1907" y="711"/>
                  </a:cubicBezTo>
                  <a:cubicBezTo>
                    <a:pt x="1905" y="686"/>
                    <a:pt x="1899" y="674"/>
                    <a:pt x="1890" y="662"/>
                  </a:cubicBezTo>
                  <a:cubicBezTo>
                    <a:pt x="1888" y="659"/>
                    <a:pt x="1888" y="655"/>
                    <a:pt x="1887" y="651"/>
                  </a:cubicBezTo>
                  <a:cubicBezTo>
                    <a:pt x="1893" y="658"/>
                    <a:pt x="1900" y="666"/>
                    <a:pt x="1904" y="670"/>
                  </a:cubicBezTo>
                  <a:cubicBezTo>
                    <a:pt x="1905" y="671"/>
                    <a:pt x="1905" y="671"/>
                    <a:pt x="1905" y="671"/>
                  </a:cubicBezTo>
                  <a:cubicBezTo>
                    <a:pt x="1907" y="673"/>
                    <a:pt x="1933" y="701"/>
                    <a:pt x="1934" y="703"/>
                  </a:cubicBezTo>
                  <a:cubicBezTo>
                    <a:pt x="1935" y="705"/>
                    <a:pt x="1942" y="719"/>
                    <a:pt x="1942" y="725"/>
                  </a:cubicBezTo>
                  <a:cubicBezTo>
                    <a:pt x="1942" y="732"/>
                    <a:pt x="1936" y="747"/>
                    <a:pt x="1935" y="750"/>
                  </a:cubicBezTo>
                  <a:cubicBezTo>
                    <a:pt x="1937" y="750"/>
                    <a:pt x="1937" y="750"/>
                    <a:pt x="1937" y="750"/>
                  </a:cubicBezTo>
                  <a:cubicBezTo>
                    <a:pt x="1937" y="750"/>
                    <a:pt x="1942" y="748"/>
                    <a:pt x="1944" y="748"/>
                  </a:cubicBezTo>
                  <a:cubicBezTo>
                    <a:pt x="1946" y="748"/>
                    <a:pt x="1946" y="749"/>
                    <a:pt x="1946" y="749"/>
                  </a:cubicBezTo>
                  <a:cubicBezTo>
                    <a:pt x="1946" y="749"/>
                    <a:pt x="1946" y="750"/>
                    <a:pt x="1947" y="748"/>
                  </a:cubicBezTo>
                  <a:cubicBezTo>
                    <a:pt x="1947" y="747"/>
                    <a:pt x="1949" y="745"/>
                    <a:pt x="1951" y="746"/>
                  </a:cubicBezTo>
                  <a:cubicBezTo>
                    <a:pt x="1954" y="746"/>
                    <a:pt x="1954" y="746"/>
                    <a:pt x="1956" y="745"/>
                  </a:cubicBezTo>
                  <a:cubicBezTo>
                    <a:pt x="1956" y="745"/>
                    <a:pt x="1957" y="740"/>
                    <a:pt x="1957" y="740"/>
                  </a:cubicBezTo>
                  <a:cubicBezTo>
                    <a:pt x="1957" y="740"/>
                    <a:pt x="1984" y="646"/>
                    <a:pt x="1985" y="643"/>
                  </a:cubicBezTo>
                  <a:cubicBezTo>
                    <a:pt x="1986" y="641"/>
                    <a:pt x="1986" y="636"/>
                    <a:pt x="1988" y="634"/>
                  </a:cubicBezTo>
                  <a:cubicBezTo>
                    <a:pt x="1990" y="632"/>
                    <a:pt x="1994" y="635"/>
                    <a:pt x="1994" y="635"/>
                  </a:cubicBezTo>
                  <a:cubicBezTo>
                    <a:pt x="2033" y="649"/>
                    <a:pt x="2033" y="649"/>
                    <a:pt x="2033" y="649"/>
                  </a:cubicBezTo>
                  <a:cubicBezTo>
                    <a:pt x="2034" y="649"/>
                    <a:pt x="2034" y="649"/>
                    <a:pt x="2034" y="649"/>
                  </a:cubicBezTo>
                  <a:cubicBezTo>
                    <a:pt x="2034" y="649"/>
                    <a:pt x="2037" y="650"/>
                    <a:pt x="2042" y="652"/>
                  </a:cubicBezTo>
                  <a:cubicBezTo>
                    <a:pt x="2045" y="654"/>
                    <a:pt x="2046" y="654"/>
                    <a:pt x="2046" y="654"/>
                  </a:cubicBezTo>
                  <a:cubicBezTo>
                    <a:pt x="2046" y="655"/>
                    <a:pt x="2046" y="655"/>
                    <a:pt x="2046" y="655"/>
                  </a:cubicBezTo>
                  <a:cubicBezTo>
                    <a:pt x="2046" y="655"/>
                    <a:pt x="2079" y="666"/>
                    <a:pt x="2081" y="668"/>
                  </a:cubicBezTo>
                  <a:cubicBezTo>
                    <a:pt x="2085" y="668"/>
                    <a:pt x="2088" y="669"/>
                    <a:pt x="2085" y="676"/>
                  </a:cubicBezTo>
                  <a:cubicBezTo>
                    <a:pt x="2083" y="683"/>
                    <a:pt x="2059" y="765"/>
                    <a:pt x="2057" y="770"/>
                  </a:cubicBezTo>
                  <a:cubicBezTo>
                    <a:pt x="2055" y="776"/>
                    <a:pt x="2052" y="776"/>
                    <a:pt x="2050" y="777"/>
                  </a:cubicBezTo>
                  <a:cubicBezTo>
                    <a:pt x="2048" y="777"/>
                    <a:pt x="2046" y="776"/>
                    <a:pt x="2046" y="776"/>
                  </a:cubicBezTo>
                  <a:cubicBezTo>
                    <a:pt x="2045" y="778"/>
                    <a:pt x="2045" y="778"/>
                    <a:pt x="2045" y="778"/>
                  </a:cubicBezTo>
                  <a:cubicBezTo>
                    <a:pt x="2045" y="778"/>
                    <a:pt x="2032" y="782"/>
                    <a:pt x="2030" y="781"/>
                  </a:cubicBezTo>
                  <a:cubicBezTo>
                    <a:pt x="2029" y="782"/>
                    <a:pt x="2027" y="782"/>
                    <a:pt x="2027" y="782"/>
                  </a:cubicBezTo>
                  <a:cubicBezTo>
                    <a:pt x="2026" y="783"/>
                    <a:pt x="2023" y="784"/>
                    <a:pt x="2023" y="784"/>
                  </a:cubicBezTo>
                  <a:cubicBezTo>
                    <a:pt x="2021" y="784"/>
                    <a:pt x="2016" y="784"/>
                    <a:pt x="2016" y="784"/>
                  </a:cubicBezTo>
                  <a:cubicBezTo>
                    <a:pt x="2015" y="784"/>
                    <a:pt x="2013" y="785"/>
                    <a:pt x="2013" y="785"/>
                  </a:cubicBezTo>
                  <a:cubicBezTo>
                    <a:pt x="2013" y="785"/>
                    <a:pt x="2008" y="787"/>
                    <a:pt x="2007" y="787"/>
                  </a:cubicBezTo>
                  <a:cubicBezTo>
                    <a:pt x="2005" y="787"/>
                    <a:pt x="1993" y="790"/>
                    <a:pt x="1992" y="790"/>
                  </a:cubicBezTo>
                  <a:cubicBezTo>
                    <a:pt x="1991" y="790"/>
                    <a:pt x="1976" y="795"/>
                    <a:pt x="1976" y="795"/>
                  </a:cubicBezTo>
                  <a:cubicBezTo>
                    <a:pt x="1976" y="795"/>
                    <a:pt x="1972" y="818"/>
                    <a:pt x="1972" y="819"/>
                  </a:cubicBezTo>
                  <a:cubicBezTo>
                    <a:pt x="1973" y="821"/>
                    <a:pt x="1971" y="825"/>
                    <a:pt x="1971" y="825"/>
                  </a:cubicBezTo>
                  <a:cubicBezTo>
                    <a:pt x="1971" y="825"/>
                    <a:pt x="1942" y="821"/>
                    <a:pt x="1940" y="822"/>
                  </a:cubicBezTo>
                  <a:cubicBezTo>
                    <a:pt x="1939" y="822"/>
                    <a:pt x="1940" y="824"/>
                    <a:pt x="1940" y="824"/>
                  </a:cubicBezTo>
                  <a:cubicBezTo>
                    <a:pt x="1940" y="824"/>
                    <a:pt x="1942" y="844"/>
                    <a:pt x="1944" y="854"/>
                  </a:cubicBezTo>
                  <a:cubicBezTo>
                    <a:pt x="1947" y="864"/>
                    <a:pt x="1947" y="904"/>
                    <a:pt x="1947" y="904"/>
                  </a:cubicBezTo>
                  <a:cubicBezTo>
                    <a:pt x="1933" y="904"/>
                    <a:pt x="1933" y="904"/>
                    <a:pt x="1933" y="904"/>
                  </a:cubicBezTo>
                  <a:cubicBezTo>
                    <a:pt x="1933" y="904"/>
                    <a:pt x="1947" y="942"/>
                    <a:pt x="1951" y="953"/>
                  </a:cubicBezTo>
                  <a:cubicBezTo>
                    <a:pt x="1954" y="965"/>
                    <a:pt x="1966" y="1011"/>
                    <a:pt x="1966" y="1020"/>
                  </a:cubicBezTo>
                  <a:cubicBezTo>
                    <a:pt x="1967" y="1029"/>
                    <a:pt x="1969" y="1036"/>
                    <a:pt x="1970" y="1040"/>
                  </a:cubicBezTo>
                  <a:cubicBezTo>
                    <a:pt x="1970" y="1044"/>
                    <a:pt x="1972" y="1059"/>
                    <a:pt x="1973" y="1063"/>
                  </a:cubicBezTo>
                  <a:cubicBezTo>
                    <a:pt x="1974" y="1067"/>
                    <a:pt x="1974" y="1095"/>
                    <a:pt x="1974" y="1095"/>
                  </a:cubicBezTo>
                  <a:cubicBezTo>
                    <a:pt x="1974" y="1095"/>
                    <a:pt x="1971" y="1105"/>
                    <a:pt x="1973" y="1114"/>
                  </a:cubicBezTo>
                  <a:cubicBezTo>
                    <a:pt x="1975" y="1124"/>
                    <a:pt x="1981" y="1143"/>
                    <a:pt x="1983" y="1156"/>
                  </a:cubicBezTo>
                  <a:cubicBezTo>
                    <a:pt x="1983" y="1168"/>
                    <a:pt x="1982" y="1196"/>
                    <a:pt x="1985" y="1215"/>
                  </a:cubicBezTo>
                  <a:cubicBezTo>
                    <a:pt x="1988" y="1235"/>
                    <a:pt x="1994" y="1254"/>
                    <a:pt x="1996" y="1260"/>
                  </a:cubicBezTo>
                  <a:cubicBezTo>
                    <a:pt x="1998" y="1267"/>
                    <a:pt x="2003" y="1282"/>
                    <a:pt x="2004" y="1284"/>
                  </a:cubicBezTo>
                  <a:cubicBezTo>
                    <a:pt x="2005" y="1287"/>
                    <a:pt x="2005" y="1288"/>
                    <a:pt x="2008" y="1290"/>
                  </a:cubicBezTo>
                  <a:cubicBezTo>
                    <a:pt x="2010" y="1292"/>
                    <a:pt x="2023" y="1297"/>
                    <a:pt x="2027" y="1299"/>
                  </a:cubicBezTo>
                  <a:cubicBezTo>
                    <a:pt x="2030" y="1300"/>
                    <a:pt x="2039" y="1302"/>
                    <a:pt x="2040" y="1304"/>
                  </a:cubicBezTo>
                  <a:cubicBezTo>
                    <a:pt x="2041" y="1305"/>
                    <a:pt x="2042" y="1309"/>
                    <a:pt x="2042" y="1311"/>
                  </a:cubicBezTo>
                  <a:cubicBezTo>
                    <a:pt x="2042" y="1312"/>
                    <a:pt x="2038" y="1313"/>
                    <a:pt x="2031" y="1314"/>
                  </a:cubicBezTo>
                  <a:cubicBezTo>
                    <a:pt x="2024" y="1315"/>
                    <a:pt x="2005" y="1317"/>
                    <a:pt x="1998" y="1314"/>
                  </a:cubicBezTo>
                  <a:cubicBezTo>
                    <a:pt x="1990" y="1312"/>
                    <a:pt x="1990" y="1312"/>
                    <a:pt x="1986" y="1306"/>
                  </a:cubicBezTo>
                  <a:cubicBezTo>
                    <a:pt x="1982" y="1300"/>
                    <a:pt x="1973" y="1288"/>
                    <a:pt x="1970" y="1286"/>
                  </a:cubicBezTo>
                  <a:cubicBezTo>
                    <a:pt x="1966" y="1283"/>
                    <a:pt x="1961" y="1279"/>
                    <a:pt x="1959" y="1280"/>
                  </a:cubicBezTo>
                  <a:cubicBezTo>
                    <a:pt x="1956" y="1282"/>
                    <a:pt x="1954" y="1284"/>
                    <a:pt x="1954" y="1289"/>
                  </a:cubicBezTo>
                  <a:cubicBezTo>
                    <a:pt x="1954" y="1295"/>
                    <a:pt x="1954" y="1309"/>
                    <a:pt x="1954" y="1309"/>
                  </a:cubicBezTo>
                  <a:cubicBezTo>
                    <a:pt x="1954" y="1309"/>
                    <a:pt x="1952" y="1310"/>
                    <a:pt x="1951" y="1310"/>
                  </a:cubicBezTo>
                  <a:cubicBezTo>
                    <a:pt x="1951" y="1310"/>
                    <a:pt x="1950" y="1310"/>
                    <a:pt x="1950" y="1307"/>
                  </a:cubicBezTo>
                  <a:cubicBezTo>
                    <a:pt x="1951" y="1304"/>
                    <a:pt x="1951" y="1291"/>
                    <a:pt x="1950" y="1286"/>
                  </a:cubicBezTo>
                  <a:cubicBezTo>
                    <a:pt x="1949" y="1282"/>
                    <a:pt x="1947" y="1275"/>
                    <a:pt x="1945" y="1272"/>
                  </a:cubicBezTo>
                  <a:cubicBezTo>
                    <a:pt x="1944" y="1270"/>
                    <a:pt x="1940" y="1267"/>
                    <a:pt x="1942" y="1259"/>
                  </a:cubicBezTo>
                  <a:cubicBezTo>
                    <a:pt x="1943" y="1250"/>
                    <a:pt x="1953" y="1245"/>
                    <a:pt x="1953" y="1244"/>
                  </a:cubicBezTo>
                  <a:cubicBezTo>
                    <a:pt x="1954" y="1243"/>
                    <a:pt x="1955" y="1243"/>
                    <a:pt x="1955" y="1243"/>
                  </a:cubicBezTo>
                  <a:cubicBezTo>
                    <a:pt x="1955" y="1243"/>
                    <a:pt x="1956" y="1240"/>
                    <a:pt x="1956" y="1235"/>
                  </a:cubicBezTo>
                  <a:cubicBezTo>
                    <a:pt x="1955" y="1232"/>
                    <a:pt x="1951" y="1213"/>
                    <a:pt x="1944" y="1197"/>
                  </a:cubicBezTo>
                  <a:cubicBezTo>
                    <a:pt x="1937" y="1181"/>
                    <a:pt x="1931" y="1171"/>
                    <a:pt x="1929" y="1156"/>
                  </a:cubicBezTo>
                  <a:cubicBezTo>
                    <a:pt x="1929" y="1143"/>
                    <a:pt x="1929" y="1105"/>
                    <a:pt x="1929" y="1105"/>
                  </a:cubicBezTo>
                  <a:cubicBezTo>
                    <a:pt x="1930" y="1103"/>
                    <a:pt x="1930" y="1103"/>
                    <a:pt x="1930" y="1103"/>
                  </a:cubicBezTo>
                  <a:cubicBezTo>
                    <a:pt x="1894" y="1107"/>
                    <a:pt x="1894" y="1107"/>
                    <a:pt x="1894" y="1107"/>
                  </a:cubicBezTo>
                  <a:cubicBezTo>
                    <a:pt x="1879" y="1110"/>
                    <a:pt x="1879" y="1110"/>
                    <a:pt x="1879" y="1110"/>
                  </a:cubicBezTo>
                  <a:cubicBezTo>
                    <a:pt x="1879" y="1110"/>
                    <a:pt x="1874" y="1120"/>
                    <a:pt x="1873" y="1124"/>
                  </a:cubicBezTo>
                  <a:cubicBezTo>
                    <a:pt x="1873" y="1128"/>
                    <a:pt x="1873" y="1152"/>
                    <a:pt x="1873" y="1161"/>
                  </a:cubicBezTo>
                  <a:cubicBezTo>
                    <a:pt x="1873" y="1171"/>
                    <a:pt x="1870" y="1195"/>
                    <a:pt x="1868" y="1207"/>
                  </a:cubicBezTo>
                  <a:cubicBezTo>
                    <a:pt x="1867" y="1220"/>
                    <a:pt x="1866" y="1237"/>
                    <a:pt x="1868" y="1247"/>
                  </a:cubicBezTo>
                  <a:cubicBezTo>
                    <a:pt x="1869" y="1259"/>
                    <a:pt x="1872" y="1273"/>
                    <a:pt x="1873" y="1277"/>
                  </a:cubicBezTo>
                  <a:cubicBezTo>
                    <a:pt x="1873" y="1282"/>
                    <a:pt x="1878" y="1299"/>
                    <a:pt x="1880" y="1304"/>
                  </a:cubicBezTo>
                  <a:cubicBezTo>
                    <a:pt x="1883" y="1309"/>
                    <a:pt x="1885" y="1317"/>
                    <a:pt x="1888" y="1319"/>
                  </a:cubicBezTo>
                  <a:cubicBezTo>
                    <a:pt x="1892" y="1321"/>
                    <a:pt x="1900" y="1328"/>
                    <a:pt x="1906" y="1331"/>
                  </a:cubicBezTo>
                  <a:cubicBezTo>
                    <a:pt x="1912" y="1333"/>
                    <a:pt x="1915" y="1335"/>
                    <a:pt x="1917" y="1337"/>
                  </a:cubicBezTo>
                  <a:cubicBezTo>
                    <a:pt x="2612" y="1337"/>
                    <a:pt x="2612" y="1337"/>
                    <a:pt x="2612" y="1337"/>
                  </a:cubicBezTo>
                  <a:cubicBezTo>
                    <a:pt x="2611" y="1334"/>
                    <a:pt x="2611" y="1331"/>
                    <a:pt x="2612" y="1326"/>
                  </a:cubicBezTo>
                  <a:cubicBezTo>
                    <a:pt x="2615" y="1316"/>
                    <a:pt x="2616" y="1314"/>
                    <a:pt x="2620" y="1307"/>
                  </a:cubicBezTo>
                  <a:cubicBezTo>
                    <a:pt x="2623" y="1298"/>
                    <a:pt x="2624" y="1289"/>
                    <a:pt x="2624" y="1289"/>
                  </a:cubicBezTo>
                  <a:cubicBezTo>
                    <a:pt x="2624" y="1289"/>
                    <a:pt x="2615" y="1292"/>
                    <a:pt x="2608" y="1288"/>
                  </a:cubicBezTo>
                  <a:cubicBezTo>
                    <a:pt x="2602" y="1284"/>
                    <a:pt x="2605" y="1275"/>
                    <a:pt x="2607" y="1270"/>
                  </a:cubicBezTo>
                  <a:cubicBezTo>
                    <a:pt x="2608" y="1265"/>
                    <a:pt x="2611" y="1260"/>
                    <a:pt x="2611" y="1251"/>
                  </a:cubicBezTo>
                  <a:cubicBezTo>
                    <a:pt x="2612" y="1242"/>
                    <a:pt x="2614" y="1232"/>
                    <a:pt x="2614" y="1232"/>
                  </a:cubicBezTo>
                  <a:cubicBezTo>
                    <a:pt x="2614" y="1232"/>
                    <a:pt x="2604" y="1203"/>
                    <a:pt x="2598" y="1183"/>
                  </a:cubicBezTo>
                  <a:cubicBezTo>
                    <a:pt x="2591" y="1164"/>
                    <a:pt x="2589" y="1155"/>
                    <a:pt x="2589" y="1144"/>
                  </a:cubicBezTo>
                  <a:cubicBezTo>
                    <a:pt x="2589" y="1132"/>
                    <a:pt x="2586" y="1121"/>
                    <a:pt x="2583" y="1113"/>
                  </a:cubicBezTo>
                  <a:cubicBezTo>
                    <a:pt x="2580" y="1105"/>
                    <a:pt x="2577" y="1091"/>
                    <a:pt x="2577" y="1091"/>
                  </a:cubicBezTo>
                  <a:cubicBezTo>
                    <a:pt x="2577" y="1091"/>
                    <a:pt x="2569" y="1087"/>
                    <a:pt x="2564" y="1087"/>
                  </a:cubicBezTo>
                  <a:cubicBezTo>
                    <a:pt x="2559" y="1087"/>
                    <a:pt x="2554" y="1085"/>
                    <a:pt x="2547" y="1082"/>
                  </a:cubicBezTo>
                  <a:cubicBezTo>
                    <a:pt x="2540" y="1080"/>
                    <a:pt x="2538" y="1080"/>
                    <a:pt x="2538" y="1080"/>
                  </a:cubicBezTo>
                  <a:cubicBezTo>
                    <a:pt x="2538" y="1080"/>
                    <a:pt x="2530" y="1077"/>
                    <a:pt x="2522" y="1073"/>
                  </a:cubicBezTo>
                  <a:cubicBezTo>
                    <a:pt x="2513" y="1069"/>
                    <a:pt x="2513" y="1068"/>
                    <a:pt x="2513" y="1068"/>
                  </a:cubicBezTo>
                  <a:cubicBezTo>
                    <a:pt x="2513" y="1068"/>
                    <a:pt x="2517" y="1068"/>
                    <a:pt x="2516" y="1044"/>
                  </a:cubicBezTo>
                  <a:cubicBezTo>
                    <a:pt x="2516" y="1021"/>
                    <a:pt x="2514" y="1015"/>
                    <a:pt x="2517" y="1004"/>
                  </a:cubicBezTo>
                  <a:cubicBezTo>
                    <a:pt x="2520" y="994"/>
                    <a:pt x="2521" y="988"/>
                    <a:pt x="2521" y="988"/>
                  </a:cubicBezTo>
                  <a:cubicBezTo>
                    <a:pt x="2521" y="988"/>
                    <a:pt x="2518" y="984"/>
                    <a:pt x="2518" y="981"/>
                  </a:cubicBezTo>
                  <a:cubicBezTo>
                    <a:pt x="2518" y="977"/>
                    <a:pt x="2517" y="974"/>
                    <a:pt x="2515" y="967"/>
                  </a:cubicBezTo>
                  <a:cubicBezTo>
                    <a:pt x="2513" y="960"/>
                    <a:pt x="2513" y="956"/>
                    <a:pt x="2513" y="947"/>
                  </a:cubicBezTo>
                  <a:cubicBezTo>
                    <a:pt x="2513" y="937"/>
                    <a:pt x="2515" y="925"/>
                    <a:pt x="2515" y="925"/>
                  </a:cubicBezTo>
                  <a:cubicBezTo>
                    <a:pt x="2515" y="925"/>
                    <a:pt x="2513" y="925"/>
                    <a:pt x="2513" y="923"/>
                  </a:cubicBezTo>
                  <a:cubicBezTo>
                    <a:pt x="2513" y="922"/>
                    <a:pt x="2513" y="901"/>
                    <a:pt x="2513" y="901"/>
                  </a:cubicBezTo>
                  <a:cubicBezTo>
                    <a:pt x="2513" y="901"/>
                    <a:pt x="2509" y="897"/>
                    <a:pt x="2509" y="893"/>
                  </a:cubicBezTo>
                  <a:cubicBezTo>
                    <a:pt x="2509" y="889"/>
                    <a:pt x="2507" y="883"/>
                    <a:pt x="2511" y="875"/>
                  </a:cubicBezTo>
                  <a:cubicBezTo>
                    <a:pt x="2515" y="866"/>
                    <a:pt x="2517" y="857"/>
                    <a:pt x="2517" y="846"/>
                  </a:cubicBezTo>
                  <a:cubicBezTo>
                    <a:pt x="2516" y="835"/>
                    <a:pt x="2516" y="820"/>
                    <a:pt x="2520" y="801"/>
                  </a:cubicBezTo>
                  <a:cubicBezTo>
                    <a:pt x="2524" y="782"/>
                    <a:pt x="2523" y="765"/>
                    <a:pt x="2524" y="752"/>
                  </a:cubicBezTo>
                  <a:cubicBezTo>
                    <a:pt x="2524" y="737"/>
                    <a:pt x="2529" y="715"/>
                    <a:pt x="2535" y="713"/>
                  </a:cubicBezTo>
                  <a:cubicBezTo>
                    <a:pt x="2540" y="711"/>
                    <a:pt x="2542" y="712"/>
                    <a:pt x="2542" y="712"/>
                  </a:cubicBezTo>
                  <a:cubicBezTo>
                    <a:pt x="2542" y="712"/>
                    <a:pt x="2551" y="708"/>
                    <a:pt x="2556" y="706"/>
                  </a:cubicBezTo>
                  <a:cubicBezTo>
                    <a:pt x="2563" y="703"/>
                    <a:pt x="2572" y="700"/>
                    <a:pt x="2572" y="700"/>
                  </a:cubicBezTo>
                  <a:cubicBezTo>
                    <a:pt x="2578" y="698"/>
                    <a:pt x="2582" y="696"/>
                    <a:pt x="2584" y="693"/>
                  </a:cubicBezTo>
                  <a:cubicBezTo>
                    <a:pt x="2586" y="689"/>
                    <a:pt x="2591" y="683"/>
                    <a:pt x="2591" y="676"/>
                  </a:cubicBezTo>
                  <a:cubicBezTo>
                    <a:pt x="2591" y="668"/>
                    <a:pt x="2588" y="654"/>
                    <a:pt x="2588" y="654"/>
                  </a:cubicBezTo>
                  <a:cubicBezTo>
                    <a:pt x="2588" y="654"/>
                    <a:pt x="2582" y="654"/>
                    <a:pt x="2579" y="648"/>
                  </a:cubicBezTo>
                  <a:cubicBezTo>
                    <a:pt x="2576" y="641"/>
                    <a:pt x="2576" y="631"/>
                    <a:pt x="2576" y="627"/>
                  </a:cubicBezTo>
                  <a:cubicBezTo>
                    <a:pt x="2578" y="623"/>
                    <a:pt x="2580" y="622"/>
                    <a:pt x="2580" y="622"/>
                  </a:cubicBezTo>
                  <a:cubicBezTo>
                    <a:pt x="2580" y="622"/>
                    <a:pt x="2584" y="598"/>
                    <a:pt x="2595" y="589"/>
                  </a:cubicBezTo>
                  <a:cubicBezTo>
                    <a:pt x="2607" y="579"/>
                    <a:pt x="2636" y="580"/>
                    <a:pt x="2646" y="599"/>
                  </a:cubicBezTo>
                  <a:cubicBezTo>
                    <a:pt x="2656" y="619"/>
                    <a:pt x="2656" y="629"/>
                    <a:pt x="2656" y="636"/>
                  </a:cubicBezTo>
                  <a:cubicBezTo>
                    <a:pt x="2655" y="643"/>
                    <a:pt x="2654" y="654"/>
                    <a:pt x="2649" y="661"/>
                  </a:cubicBezTo>
                  <a:cubicBezTo>
                    <a:pt x="2646" y="664"/>
                    <a:pt x="2642" y="663"/>
                    <a:pt x="2640" y="665"/>
                  </a:cubicBezTo>
                  <a:cubicBezTo>
                    <a:pt x="2638" y="667"/>
                    <a:pt x="2634" y="665"/>
                    <a:pt x="2635" y="675"/>
                  </a:cubicBezTo>
                  <a:cubicBezTo>
                    <a:pt x="2636" y="683"/>
                    <a:pt x="2638" y="685"/>
                    <a:pt x="2641" y="686"/>
                  </a:cubicBezTo>
                  <a:cubicBezTo>
                    <a:pt x="2643" y="687"/>
                    <a:pt x="2651" y="688"/>
                    <a:pt x="2660" y="686"/>
                  </a:cubicBezTo>
                  <a:cubicBezTo>
                    <a:pt x="2669" y="685"/>
                    <a:pt x="2681" y="683"/>
                    <a:pt x="2687" y="687"/>
                  </a:cubicBezTo>
                  <a:cubicBezTo>
                    <a:pt x="2696" y="693"/>
                    <a:pt x="2700" y="703"/>
                    <a:pt x="2701" y="720"/>
                  </a:cubicBezTo>
                  <a:cubicBezTo>
                    <a:pt x="2703" y="737"/>
                    <a:pt x="2704" y="759"/>
                    <a:pt x="2704" y="768"/>
                  </a:cubicBezTo>
                  <a:cubicBezTo>
                    <a:pt x="2705" y="778"/>
                    <a:pt x="2706" y="789"/>
                    <a:pt x="2701" y="795"/>
                  </a:cubicBezTo>
                  <a:cubicBezTo>
                    <a:pt x="2700" y="797"/>
                    <a:pt x="2698" y="798"/>
                    <a:pt x="2696" y="799"/>
                  </a:cubicBezTo>
                  <a:cubicBezTo>
                    <a:pt x="2701" y="816"/>
                    <a:pt x="2701" y="816"/>
                    <a:pt x="2701" y="816"/>
                  </a:cubicBezTo>
                  <a:cubicBezTo>
                    <a:pt x="2701" y="816"/>
                    <a:pt x="2711" y="819"/>
                    <a:pt x="2713" y="821"/>
                  </a:cubicBezTo>
                  <a:cubicBezTo>
                    <a:pt x="2715" y="823"/>
                    <a:pt x="2722" y="826"/>
                    <a:pt x="2727" y="858"/>
                  </a:cubicBezTo>
                  <a:cubicBezTo>
                    <a:pt x="2727" y="861"/>
                    <a:pt x="2728" y="863"/>
                    <a:pt x="2728" y="864"/>
                  </a:cubicBezTo>
                  <a:cubicBezTo>
                    <a:pt x="2728" y="35"/>
                    <a:pt x="2728" y="35"/>
                    <a:pt x="2728" y="35"/>
                  </a:cubicBezTo>
                  <a:cubicBezTo>
                    <a:pt x="2728" y="16"/>
                    <a:pt x="2712" y="0"/>
                    <a:pt x="2692" y="0"/>
                  </a:cubicBezTo>
                  <a:close/>
                  <a:moveTo>
                    <a:pt x="1911" y="590"/>
                  </a:moveTo>
                  <a:cubicBezTo>
                    <a:pt x="1911" y="592"/>
                    <a:pt x="1911" y="596"/>
                    <a:pt x="1909" y="601"/>
                  </a:cubicBezTo>
                  <a:cubicBezTo>
                    <a:pt x="1907" y="606"/>
                    <a:pt x="1905" y="612"/>
                    <a:pt x="1903" y="616"/>
                  </a:cubicBezTo>
                  <a:cubicBezTo>
                    <a:pt x="1901" y="619"/>
                    <a:pt x="1900" y="626"/>
                    <a:pt x="1897" y="627"/>
                  </a:cubicBezTo>
                  <a:cubicBezTo>
                    <a:pt x="1895" y="629"/>
                    <a:pt x="1888" y="629"/>
                    <a:pt x="1888" y="629"/>
                  </a:cubicBezTo>
                  <a:cubicBezTo>
                    <a:pt x="1888" y="629"/>
                    <a:pt x="1883" y="639"/>
                    <a:pt x="1883" y="640"/>
                  </a:cubicBezTo>
                  <a:cubicBezTo>
                    <a:pt x="1883" y="640"/>
                    <a:pt x="1883" y="640"/>
                    <a:pt x="1883" y="640"/>
                  </a:cubicBezTo>
                  <a:cubicBezTo>
                    <a:pt x="1883" y="641"/>
                    <a:pt x="1883" y="641"/>
                    <a:pt x="1883" y="641"/>
                  </a:cubicBezTo>
                  <a:cubicBezTo>
                    <a:pt x="1883" y="641"/>
                    <a:pt x="1882" y="644"/>
                    <a:pt x="1881" y="644"/>
                  </a:cubicBezTo>
                  <a:cubicBezTo>
                    <a:pt x="1881" y="644"/>
                    <a:pt x="1881" y="644"/>
                    <a:pt x="1881" y="644"/>
                  </a:cubicBezTo>
                  <a:cubicBezTo>
                    <a:pt x="1881" y="645"/>
                    <a:pt x="1881" y="645"/>
                    <a:pt x="1881" y="645"/>
                  </a:cubicBezTo>
                  <a:cubicBezTo>
                    <a:pt x="1881" y="654"/>
                    <a:pt x="1881" y="654"/>
                    <a:pt x="1881" y="654"/>
                  </a:cubicBezTo>
                  <a:cubicBezTo>
                    <a:pt x="1881" y="657"/>
                    <a:pt x="1881" y="657"/>
                    <a:pt x="1881" y="657"/>
                  </a:cubicBezTo>
                  <a:cubicBezTo>
                    <a:pt x="1881" y="657"/>
                    <a:pt x="1863" y="639"/>
                    <a:pt x="1851" y="627"/>
                  </a:cubicBezTo>
                  <a:cubicBezTo>
                    <a:pt x="1849" y="623"/>
                    <a:pt x="1846" y="621"/>
                    <a:pt x="1844" y="619"/>
                  </a:cubicBezTo>
                  <a:cubicBezTo>
                    <a:pt x="1845" y="619"/>
                    <a:pt x="1845" y="619"/>
                    <a:pt x="1845" y="619"/>
                  </a:cubicBezTo>
                  <a:cubicBezTo>
                    <a:pt x="1845" y="619"/>
                    <a:pt x="1845" y="619"/>
                    <a:pt x="1845" y="619"/>
                  </a:cubicBezTo>
                  <a:cubicBezTo>
                    <a:pt x="1845" y="618"/>
                    <a:pt x="1846" y="614"/>
                    <a:pt x="1845" y="612"/>
                  </a:cubicBezTo>
                  <a:cubicBezTo>
                    <a:pt x="1845" y="609"/>
                    <a:pt x="1844" y="606"/>
                    <a:pt x="1843" y="604"/>
                  </a:cubicBezTo>
                  <a:cubicBezTo>
                    <a:pt x="1842" y="604"/>
                    <a:pt x="1841" y="603"/>
                    <a:pt x="1839" y="601"/>
                  </a:cubicBezTo>
                  <a:cubicBezTo>
                    <a:pt x="1837" y="599"/>
                    <a:pt x="1836" y="600"/>
                    <a:pt x="1836" y="599"/>
                  </a:cubicBezTo>
                  <a:cubicBezTo>
                    <a:pt x="1834" y="599"/>
                    <a:pt x="1834" y="598"/>
                    <a:pt x="1832" y="595"/>
                  </a:cubicBezTo>
                  <a:cubicBezTo>
                    <a:pt x="1831" y="592"/>
                    <a:pt x="1831" y="592"/>
                    <a:pt x="1829" y="590"/>
                  </a:cubicBezTo>
                  <a:cubicBezTo>
                    <a:pt x="1828" y="589"/>
                    <a:pt x="1828" y="589"/>
                    <a:pt x="1829" y="587"/>
                  </a:cubicBezTo>
                  <a:cubicBezTo>
                    <a:pt x="1829" y="584"/>
                    <a:pt x="1830" y="584"/>
                    <a:pt x="1829" y="582"/>
                  </a:cubicBezTo>
                  <a:cubicBezTo>
                    <a:pt x="1829" y="581"/>
                    <a:pt x="1829" y="582"/>
                    <a:pt x="1828" y="580"/>
                  </a:cubicBezTo>
                  <a:cubicBezTo>
                    <a:pt x="1826" y="577"/>
                    <a:pt x="1826" y="575"/>
                    <a:pt x="1826" y="575"/>
                  </a:cubicBezTo>
                  <a:cubicBezTo>
                    <a:pt x="1826" y="574"/>
                    <a:pt x="1827" y="570"/>
                    <a:pt x="1829" y="568"/>
                  </a:cubicBezTo>
                  <a:cubicBezTo>
                    <a:pt x="1830" y="567"/>
                    <a:pt x="1831" y="565"/>
                    <a:pt x="1831" y="565"/>
                  </a:cubicBezTo>
                  <a:cubicBezTo>
                    <a:pt x="1831" y="565"/>
                    <a:pt x="1831" y="565"/>
                    <a:pt x="1831" y="562"/>
                  </a:cubicBezTo>
                  <a:cubicBezTo>
                    <a:pt x="1830" y="559"/>
                    <a:pt x="1831" y="549"/>
                    <a:pt x="1832" y="546"/>
                  </a:cubicBezTo>
                  <a:cubicBezTo>
                    <a:pt x="1832" y="543"/>
                    <a:pt x="1839" y="536"/>
                    <a:pt x="1841" y="533"/>
                  </a:cubicBezTo>
                  <a:cubicBezTo>
                    <a:pt x="1842" y="530"/>
                    <a:pt x="1845" y="528"/>
                    <a:pt x="1846" y="527"/>
                  </a:cubicBezTo>
                  <a:cubicBezTo>
                    <a:pt x="1848" y="525"/>
                    <a:pt x="1851" y="524"/>
                    <a:pt x="1853" y="523"/>
                  </a:cubicBezTo>
                  <a:cubicBezTo>
                    <a:pt x="1856" y="521"/>
                    <a:pt x="1858" y="521"/>
                    <a:pt x="1861" y="521"/>
                  </a:cubicBezTo>
                  <a:cubicBezTo>
                    <a:pt x="1871" y="519"/>
                    <a:pt x="1880" y="521"/>
                    <a:pt x="1883" y="521"/>
                  </a:cubicBezTo>
                  <a:cubicBezTo>
                    <a:pt x="1885" y="520"/>
                    <a:pt x="1891" y="523"/>
                    <a:pt x="1894" y="524"/>
                  </a:cubicBezTo>
                  <a:cubicBezTo>
                    <a:pt x="1896" y="524"/>
                    <a:pt x="1898" y="527"/>
                    <a:pt x="1900" y="528"/>
                  </a:cubicBezTo>
                  <a:cubicBezTo>
                    <a:pt x="1901" y="530"/>
                    <a:pt x="1903" y="532"/>
                    <a:pt x="1905" y="534"/>
                  </a:cubicBezTo>
                  <a:cubicBezTo>
                    <a:pt x="1905" y="536"/>
                    <a:pt x="1906" y="538"/>
                    <a:pt x="1907" y="539"/>
                  </a:cubicBezTo>
                  <a:cubicBezTo>
                    <a:pt x="1910" y="541"/>
                    <a:pt x="1910" y="542"/>
                    <a:pt x="1910" y="544"/>
                  </a:cubicBezTo>
                  <a:cubicBezTo>
                    <a:pt x="1910" y="547"/>
                    <a:pt x="1910" y="550"/>
                    <a:pt x="1908" y="553"/>
                  </a:cubicBezTo>
                  <a:cubicBezTo>
                    <a:pt x="1908" y="554"/>
                    <a:pt x="1907" y="555"/>
                    <a:pt x="1907" y="555"/>
                  </a:cubicBezTo>
                  <a:cubicBezTo>
                    <a:pt x="1907" y="555"/>
                    <a:pt x="1908" y="558"/>
                    <a:pt x="1908" y="560"/>
                  </a:cubicBezTo>
                  <a:cubicBezTo>
                    <a:pt x="1908" y="562"/>
                    <a:pt x="1908" y="564"/>
                    <a:pt x="1908" y="565"/>
                  </a:cubicBezTo>
                  <a:cubicBezTo>
                    <a:pt x="1909" y="565"/>
                    <a:pt x="1909" y="567"/>
                    <a:pt x="1909" y="567"/>
                  </a:cubicBezTo>
                  <a:cubicBezTo>
                    <a:pt x="1909" y="568"/>
                    <a:pt x="1909" y="570"/>
                    <a:pt x="1909" y="571"/>
                  </a:cubicBezTo>
                  <a:cubicBezTo>
                    <a:pt x="1910" y="572"/>
                    <a:pt x="1909" y="573"/>
                    <a:pt x="1910" y="575"/>
                  </a:cubicBezTo>
                  <a:cubicBezTo>
                    <a:pt x="1910" y="575"/>
                    <a:pt x="1910" y="576"/>
                    <a:pt x="1910" y="577"/>
                  </a:cubicBezTo>
                  <a:cubicBezTo>
                    <a:pt x="1910" y="578"/>
                    <a:pt x="1910" y="580"/>
                    <a:pt x="1910" y="581"/>
                  </a:cubicBezTo>
                  <a:cubicBezTo>
                    <a:pt x="1910" y="582"/>
                    <a:pt x="1911" y="588"/>
                    <a:pt x="1911" y="59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139700" dist="25400" dir="2700000" algn="tl" rotWithShape="0">
                <a:prstClr val="black">
                  <a:alpha val="51000"/>
                </a:prstClr>
              </a:outerShdw>
            </a:effectLst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13" name="Freeform 11"/>
            <p:cNvSpPr>
              <a:spLocks/>
            </p:cNvSpPr>
            <p:nvPr userDrawn="1"/>
          </p:nvSpPr>
          <p:spPr bwMode="auto">
            <a:xfrm>
              <a:off x="13863886" y="-1085388"/>
              <a:ext cx="280988" cy="1277938"/>
            </a:xfrm>
            <a:custGeom>
              <a:avLst/>
              <a:gdLst>
                <a:gd name="T0" fmla="*/ 64 w 84"/>
                <a:gd name="T1" fmla="*/ 8 h 381"/>
                <a:gd name="T2" fmla="*/ 55 w 84"/>
                <a:gd name="T3" fmla="*/ 0 h 381"/>
                <a:gd name="T4" fmla="*/ 51 w 84"/>
                <a:gd name="T5" fmla="*/ 32 h 381"/>
                <a:gd name="T6" fmla="*/ 33 w 84"/>
                <a:gd name="T7" fmla="*/ 96 h 381"/>
                <a:gd name="T8" fmla="*/ 36 w 84"/>
                <a:gd name="T9" fmla="*/ 135 h 381"/>
                <a:gd name="T10" fmla="*/ 27 w 84"/>
                <a:gd name="T11" fmla="*/ 140 h 381"/>
                <a:gd name="T12" fmla="*/ 19 w 84"/>
                <a:gd name="T13" fmla="*/ 140 h 381"/>
                <a:gd name="T14" fmla="*/ 19 w 84"/>
                <a:gd name="T15" fmla="*/ 163 h 381"/>
                <a:gd name="T16" fmla="*/ 14 w 84"/>
                <a:gd name="T17" fmla="*/ 214 h 381"/>
                <a:gd name="T18" fmla="*/ 3 w 84"/>
                <a:gd name="T19" fmla="*/ 245 h 381"/>
                <a:gd name="T20" fmla="*/ 3 w 84"/>
                <a:gd name="T21" fmla="*/ 283 h 381"/>
                <a:gd name="T22" fmla="*/ 9 w 84"/>
                <a:gd name="T23" fmla="*/ 301 h 381"/>
                <a:gd name="T24" fmla="*/ 19 w 84"/>
                <a:gd name="T25" fmla="*/ 318 h 381"/>
                <a:gd name="T26" fmla="*/ 12 w 84"/>
                <a:gd name="T27" fmla="*/ 343 h 381"/>
                <a:gd name="T28" fmla="*/ 10 w 84"/>
                <a:gd name="T29" fmla="*/ 363 h 381"/>
                <a:gd name="T30" fmla="*/ 0 w 84"/>
                <a:gd name="T31" fmla="*/ 381 h 381"/>
                <a:gd name="T32" fmla="*/ 48 w 84"/>
                <a:gd name="T33" fmla="*/ 381 h 381"/>
                <a:gd name="T34" fmla="*/ 84 w 84"/>
                <a:gd name="T35" fmla="*/ 346 h 381"/>
                <a:gd name="T36" fmla="*/ 84 w 84"/>
                <a:gd name="T37" fmla="*/ 7 h 381"/>
                <a:gd name="T38" fmla="*/ 64 w 84"/>
                <a:gd name="T39" fmla="*/ 8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4" h="381">
                  <a:moveTo>
                    <a:pt x="64" y="8"/>
                  </a:moveTo>
                  <a:cubicBezTo>
                    <a:pt x="61" y="6"/>
                    <a:pt x="58" y="2"/>
                    <a:pt x="55" y="0"/>
                  </a:cubicBezTo>
                  <a:cubicBezTo>
                    <a:pt x="54" y="11"/>
                    <a:pt x="53" y="22"/>
                    <a:pt x="51" y="32"/>
                  </a:cubicBezTo>
                  <a:cubicBezTo>
                    <a:pt x="43" y="69"/>
                    <a:pt x="35" y="81"/>
                    <a:pt x="33" y="96"/>
                  </a:cubicBezTo>
                  <a:cubicBezTo>
                    <a:pt x="31" y="111"/>
                    <a:pt x="36" y="133"/>
                    <a:pt x="36" y="135"/>
                  </a:cubicBezTo>
                  <a:cubicBezTo>
                    <a:pt x="36" y="137"/>
                    <a:pt x="31" y="140"/>
                    <a:pt x="27" y="140"/>
                  </a:cubicBezTo>
                  <a:cubicBezTo>
                    <a:pt x="24" y="140"/>
                    <a:pt x="19" y="140"/>
                    <a:pt x="19" y="140"/>
                  </a:cubicBezTo>
                  <a:cubicBezTo>
                    <a:pt x="19" y="140"/>
                    <a:pt x="19" y="150"/>
                    <a:pt x="19" y="163"/>
                  </a:cubicBezTo>
                  <a:cubicBezTo>
                    <a:pt x="19" y="175"/>
                    <a:pt x="20" y="195"/>
                    <a:pt x="14" y="214"/>
                  </a:cubicBezTo>
                  <a:cubicBezTo>
                    <a:pt x="7" y="232"/>
                    <a:pt x="3" y="245"/>
                    <a:pt x="3" y="245"/>
                  </a:cubicBezTo>
                  <a:cubicBezTo>
                    <a:pt x="3" y="245"/>
                    <a:pt x="1" y="269"/>
                    <a:pt x="3" y="283"/>
                  </a:cubicBezTo>
                  <a:cubicBezTo>
                    <a:pt x="6" y="297"/>
                    <a:pt x="9" y="301"/>
                    <a:pt x="9" y="301"/>
                  </a:cubicBezTo>
                  <a:cubicBezTo>
                    <a:pt x="9" y="301"/>
                    <a:pt x="18" y="307"/>
                    <a:pt x="19" y="318"/>
                  </a:cubicBezTo>
                  <a:cubicBezTo>
                    <a:pt x="20" y="327"/>
                    <a:pt x="15" y="336"/>
                    <a:pt x="12" y="343"/>
                  </a:cubicBezTo>
                  <a:cubicBezTo>
                    <a:pt x="10" y="349"/>
                    <a:pt x="10" y="357"/>
                    <a:pt x="10" y="363"/>
                  </a:cubicBezTo>
                  <a:cubicBezTo>
                    <a:pt x="9" y="367"/>
                    <a:pt x="7" y="375"/>
                    <a:pt x="0" y="381"/>
                  </a:cubicBezTo>
                  <a:cubicBezTo>
                    <a:pt x="48" y="381"/>
                    <a:pt x="48" y="381"/>
                    <a:pt x="48" y="381"/>
                  </a:cubicBezTo>
                  <a:cubicBezTo>
                    <a:pt x="68" y="381"/>
                    <a:pt x="84" y="365"/>
                    <a:pt x="84" y="346"/>
                  </a:cubicBezTo>
                  <a:cubicBezTo>
                    <a:pt x="84" y="7"/>
                    <a:pt x="84" y="7"/>
                    <a:pt x="84" y="7"/>
                  </a:cubicBezTo>
                  <a:cubicBezTo>
                    <a:pt x="77" y="9"/>
                    <a:pt x="70" y="12"/>
                    <a:pt x="64" y="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139700" dist="25400" dir="2700000" algn="tl" rotWithShape="0">
                <a:prstClr val="black">
                  <a:alpha val="51000"/>
                </a:prstClr>
              </a:outerShdw>
            </a:effectLst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 sz="2400"/>
            </a:p>
          </p:txBody>
        </p:sp>
      </p:grpSp>
      <p:sp>
        <p:nvSpPr>
          <p:cNvPr id="18" name="Freeform 10"/>
          <p:cNvSpPr>
            <a:spLocks/>
          </p:cNvSpPr>
          <p:nvPr userDrawn="1"/>
        </p:nvSpPr>
        <p:spPr bwMode="auto">
          <a:xfrm>
            <a:off x="324274" y="1718899"/>
            <a:ext cx="5761567" cy="1134037"/>
          </a:xfrm>
          <a:custGeom>
            <a:avLst/>
            <a:gdLst>
              <a:gd name="T0" fmla="*/ 2031 w 2079"/>
              <a:gd name="T1" fmla="*/ 0 h 407"/>
              <a:gd name="T2" fmla="*/ 439 w 2079"/>
              <a:gd name="T3" fmla="*/ 0 h 407"/>
              <a:gd name="T4" fmla="*/ 48 w 2079"/>
              <a:gd name="T5" fmla="*/ 0 h 407"/>
              <a:gd name="T6" fmla="*/ 0 w 2079"/>
              <a:gd name="T7" fmla="*/ 0 h 407"/>
              <a:gd name="T8" fmla="*/ 0 w 2079"/>
              <a:gd name="T9" fmla="*/ 48 h 407"/>
              <a:gd name="T10" fmla="*/ 0 w 2079"/>
              <a:gd name="T11" fmla="*/ 25 h 407"/>
              <a:gd name="T12" fmla="*/ 0 w 2079"/>
              <a:gd name="T13" fmla="*/ 359 h 407"/>
              <a:gd name="T14" fmla="*/ 48 w 2079"/>
              <a:gd name="T15" fmla="*/ 407 h 407"/>
              <a:gd name="T16" fmla="*/ 2031 w 2079"/>
              <a:gd name="T17" fmla="*/ 407 h 407"/>
              <a:gd name="T18" fmla="*/ 2079 w 2079"/>
              <a:gd name="T19" fmla="*/ 359 h 407"/>
              <a:gd name="T20" fmla="*/ 2079 w 2079"/>
              <a:gd name="T21" fmla="*/ 48 h 407"/>
              <a:gd name="T22" fmla="*/ 2031 w 2079"/>
              <a:gd name="T23" fmla="*/ 0 h 4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79" h="407">
                <a:moveTo>
                  <a:pt x="2031" y="0"/>
                </a:moveTo>
                <a:cubicBezTo>
                  <a:pt x="439" y="0"/>
                  <a:pt x="439" y="0"/>
                  <a:pt x="439" y="0"/>
                </a:cubicBezTo>
                <a:cubicBezTo>
                  <a:pt x="48" y="0"/>
                  <a:pt x="48" y="0"/>
                  <a:pt x="48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25"/>
                  <a:pt x="0" y="25"/>
                  <a:pt x="0" y="25"/>
                </a:cubicBezTo>
                <a:cubicBezTo>
                  <a:pt x="0" y="359"/>
                  <a:pt x="0" y="359"/>
                  <a:pt x="0" y="359"/>
                </a:cubicBezTo>
                <a:cubicBezTo>
                  <a:pt x="0" y="385"/>
                  <a:pt x="22" y="407"/>
                  <a:pt x="48" y="407"/>
                </a:cubicBezTo>
                <a:cubicBezTo>
                  <a:pt x="2031" y="407"/>
                  <a:pt x="2031" y="407"/>
                  <a:pt x="2031" y="407"/>
                </a:cubicBezTo>
                <a:cubicBezTo>
                  <a:pt x="2057" y="407"/>
                  <a:pt x="2079" y="385"/>
                  <a:pt x="2079" y="359"/>
                </a:cubicBezTo>
                <a:cubicBezTo>
                  <a:pt x="2079" y="48"/>
                  <a:pt x="2079" y="48"/>
                  <a:pt x="2079" y="48"/>
                </a:cubicBezTo>
                <a:cubicBezTo>
                  <a:pt x="2079" y="22"/>
                  <a:pt x="2057" y="0"/>
                  <a:pt x="2031" y="0"/>
                </a:cubicBezTo>
                <a:close/>
              </a:path>
            </a:pathLst>
          </a:custGeom>
          <a:gradFill>
            <a:gsLst>
              <a:gs pos="78000">
                <a:schemeClr val="bg2"/>
              </a:gs>
              <a:gs pos="0">
                <a:schemeClr val="accent5">
                  <a:lumMod val="20000"/>
                  <a:lumOff val="8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>
              <a:solidFill>
                <a:schemeClr val="lt1"/>
              </a:solidFill>
            </a:endParaRPr>
          </a:p>
        </p:txBody>
      </p:sp>
      <p:sp>
        <p:nvSpPr>
          <p:cNvPr id="19" name="Freeform 5"/>
          <p:cNvSpPr>
            <a:spLocks noEditPoints="1"/>
          </p:cNvSpPr>
          <p:nvPr userDrawn="1"/>
        </p:nvSpPr>
        <p:spPr bwMode="auto">
          <a:xfrm>
            <a:off x="9104415" y="3192804"/>
            <a:ext cx="1597564" cy="3413545"/>
          </a:xfrm>
          <a:custGeom>
            <a:avLst/>
            <a:gdLst/>
            <a:ahLst/>
            <a:cxnLst>
              <a:cxn ang="0">
                <a:pos x="226" y="396"/>
              </a:cxn>
              <a:cxn ang="0">
                <a:pos x="276" y="378"/>
              </a:cxn>
              <a:cxn ang="0">
                <a:pos x="216" y="455"/>
              </a:cxn>
              <a:cxn ang="0">
                <a:pos x="48" y="747"/>
              </a:cxn>
              <a:cxn ang="0">
                <a:pos x="71" y="1118"/>
              </a:cxn>
              <a:cxn ang="0">
                <a:pos x="93" y="1287"/>
              </a:cxn>
              <a:cxn ang="0">
                <a:pos x="114" y="1391"/>
              </a:cxn>
              <a:cxn ang="0">
                <a:pos x="276" y="1385"/>
              </a:cxn>
              <a:cxn ang="0">
                <a:pos x="232" y="1358"/>
              </a:cxn>
              <a:cxn ang="0">
                <a:pos x="231" y="1326"/>
              </a:cxn>
              <a:cxn ang="0">
                <a:pos x="202" y="990"/>
              </a:cxn>
              <a:cxn ang="0">
                <a:pos x="221" y="662"/>
              </a:cxn>
              <a:cxn ang="0">
                <a:pos x="218" y="588"/>
              </a:cxn>
              <a:cxn ang="0">
                <a:pos x="247" y="499"/>
              </a:cxn>
              <a:cxn ang="0">
                <a:pos x="265" y="556"/>
              </a:cxn>
              <a:cxn ang="0">
                <a:pos x="290" y="733"/>
              </a:cxn>
              <a:cxn ang="0">
                <a:pos x="382" y="1265"/>
              </a:cxn>
              <a:cxn ang="0">
                <a:pos x="343" y="1322"/>
              </a:cxn>
              <a:cxn ang="0">
                <a:pos x="438" y="1336"/>
              </a:cxn>
              <a:cxn ang="0">
                <a:pos x="457" y="1249"/>
              </a:cxn>
              <a:cxn ang="0">
                <a:pos x="431" y="770"/>
              </a:cxn>
              <a:cxn ang="0">
                <a:pos x="500" y="1274"/>
              </a:cxn>
              <a:cxn ang="0">
                <a:pos x="575" y="1333"/>
              </a:cxn>
              <a:cxn ang="0">
                <a:pos x="646" y="1330"/>
              </a:cxn>
              <a:cxn ang="0">
                <a:pos x="638" y="1269"/>
              </a:cxn>
              <a:cxn ang="0">
                <a:pos x="568" y="799"/>
              </a:cxn>
              <a:cxn ang="0">
                <a:pos x="542" y="574"/>
              </a:cxn>
              <a:cxn ang="0">
                <a:pos x="549" y="477"/>
              </a:cxn>
              <a:cxn ang="0">
                <a:pos x="636" y="515"/>
              </a:cxn>
              <a:cxn ang="0">
                <a:pos x="597" y="276"/>
              </a:cxn>
              <a:cxn ang="0">
                <a:pos x="499" y="193"/>
              </a:cxn>
              <a:cxn ang="0">
                <a:pos x="496" y="154"/>
              </a:cxn>
              <a:cxn ang="0">
                <a:pos x="381" y="145"/>
              </a:cxn>
              <a:cxn ang="0">
                <a:pos x="366" y="302"/>
              </a:cxn>
              <a:cxn ang="0">
                <a:pos x="269" y="331"/>
              </a:cxn>
              <a:cxn ang="0">
                <a:pos x="206" y="310"/>
              </a:cxn>
              <a:cxn ang="0">
                <a:pos x="240" y="243"/>
              </a:cxn>
              <a:cxn ang="0">
                <a:pos x="308" y="153"/>
              </a:cxn>
              <a:cxn ang="0">
                <a:pos x="334" y="104"/>
              </a:cxn>
              <a:cxn ang="0">
                <a:pos x="226" y="18"/>
              </a:cxn>
              <a:cxn ang="0">
                <a:pos x="154" y="139"/>
              </a:cxn>
              <a:cxn ang="0">
                <a:pos x="156" y="165"/>
              </a:cxn>
              <a:cxn ang="0">
                <a:pos x="45" y="441"/>
              </a:cxn>
              <a:cxn ang="0">
                <a:pos x="39" y="556"/>
              </a:cxn>
            </a:cxnLst>
            <a:rect l="0" t="0" r="r" b="b"/>
            <a:pathLst>
              <a:path w="657" h="1407">
                <a:moveTo>
                  <a:pt x="214" y="442"/>
                </a:moveTo>
                <a:cubicBezTo>
                  <a:pt x="227" y="425"/>
                  <a:pt x="227" y="425"/>
                  <a:pt x="227" y="425"/>
                </a:cubicBezTo>
                <a:cubicBezTo>
                  <a:pt x="227" y="425"/>
                  <a:pt x="227" y="413"/>
                  <a:pt x="226" y="396"/>
                </a:cubicBezTo>
                <a:cubicBezTo>
                  <a:pt x="259" y="378"/>
                  <a:pt x="259" y="378"/>
                  <a:pt x="259" y="378"/>
                </a:cubicBezTo>
                <a:cubicBezTo>
                  <a:pt x="271" y="375"/>
                  <a:pt x="271" y="375"/>
                  <a:pt x="271" y="375"/>
                </a:cubicBezTo>
                <a:cubicBezTo>
                  <a:pt x="276" y="378"/>
                  <a:pt x="276" y="378"/>
                  <a:pt x="276" y="378"/>
                </a:cubicBezTo>
                <a:cubicBezTo>
                  <a:pt x="246" y="428"/>
                  <a:pt x="246" y="428"/>
                  <a:pt x="246" y="428"/>
                </a:cubicBezTo>
                <a:cubicBezTo>
                  <a:pt x="246" y="443"/>
                  <a:pt x="246" y="443"/>
                  <a:pt x="246" y="443"/>
                </a:cubicBezTo>
                <a:cubicBezTo>
                  <a:pt x="216" y="455"/>
                  <a:pt x="216" y="455"/>
                  <a:pt x="216" y="455"/>
                </a:cubicBezTo>
                <a:lnTo>
                  <a:pt x="214" y="442"/>
                </a:lnTo>
                <a:close/>
                <a:moveTo>
                  <a:pt x="39" y="556"/>
                </a:moveTo>
                <a:cubicBezTo>
                  <a:pt x="31" y="579"/>
                  <a:pt x="0" y="678"/>
                  <a:pt x="48" y="747"/>
                </a:cubicBezTo>
                <a:cubicBezTo>
                  <a:pt x="48" y="988"/>
                  <a:pt x="48" y="988"/>
                  <a:pt x="48" y="988"/>
                </a:cubicBezTo>
                <a:cubicBezTo>
                  <a:pt x="66" y="989"/>
                  <a:pt x="66" y="989"/>
                  <a:pt x="66" y="989"/>
                </a:cubicBezTo>
                <a:cubicBezTo>
                  <a:pt x="62" y="1013"/>
                  <a:pt x="57" y="1070"/>
                  <a:pt x="71" y="1118"/>
                </a:cubicBezTo>
                <a:cubicBezTo>
                  <a:pt x="100" y="1245"/>
                  <a:pt x="100" y="1245"/>
                  <a:pt x="100" y="1245"/>
                </a:cubicBezTo>
                <a:cubicBezTo>
                  <a:pt x="94" y="1285"/>
                  <a:pt x="94" y="1285"/>
                  <a:pt x="94" y="1285"/>
                </a:cubicBezTo>
                <a:cubicBezTo>
                  <a:pt x="94" y="1285"/>
                  <a:pt x="93" y="1286"/>
                  <a:pt x="93" y="1287"/>
                </a:cubicBezTo>
                <a:cubicBezTo>
                  <a:pt x="89" y="1294"/>
                  <a:pt x="73" y="1326"/>
                  <a:pt x="101" y="1355"/>
                </a:cubicBezTo>
                <a:cubicBezTo>
                  <a:pt x="105" y="1390"/>
                  <a:pt x="105" y="1390"/>
                  <a:pt x="105" y="1390"/>
                </a:cubicBezTo>
                <a:cubicBezTo>
                  <a:pt x="114" y="1391"/>
                  <a:pt x="114" y="1391"/>
                  <a:pt x="114" y="1391"/>
                </a:cubicBezTo>
                <a:cubicBezTo>
                  <a:pt x="115" y="1351"/>
                  <a:pt x="115" y="1351"/>
                  <a:pt x="115" y="1351"/>
                </a:cubicBezTo>
                <a:cubicBezTo>
                  <a:pt x="170" y="1398"/>
                  <a:pt x="170" y="1398"/>
                  <a:pt x="170" y="1398"/>
                </a:cubicBezTo>
                <a:cubicBezTo>
                  <a:pt x="170" y="1398"/>
                  <a:pt x="251" y="1407"/>
                  <a:pt x="276" y="1385"/>
                </a:cubicBezTo>
                <a:cubicBezTo>
                  <a:pt x="276" y="1385"/>
                  <a:pt x="274" y="1372"/>
                  <a:pt x="257" y="1369"/>
                </a:cubicBezTo>
                <a:cubicBezTo>
                  <a:pt x="237" y="1361"/>
                  <a:pt x="237" y="1361"/>
                  <a:pt x="237" y="1361"/>
                </a:cubicBezTo>
                <a:cubicBezTo>
                  <a:pt x="237" y="1361"/>
                  <a:pt x="235" y="1360"/>
                  <a:pt x="232" y="1358"/>
                </a:cubicBezTo>
                <a:cubicBezTo>
                  <a:pt x="257" y="1369"/>
                  <a:pt x="257" y="1369"/>
                  <a:pt x="257" y="1369"/>
                </a:cubicBezTo>
                <a:cubicBezTo>
                  <a:pt x="315" y="1359"/>
                  <a:pt x="249" y="1334"/>
                  <a:pt x="249" y="1334"/>
                </a:cubicBezTo>
                <a:cubicBezTo>
                  <a:pt x="242" y="1333"/>
                  <a:pt x="236" y="1330"/>
                  <a:pt x="231" y="1326"/>
                </a:cubicBezTo>
                <a:cubicBezTo>
                  <a:pt x="166" y="1282"/>
                  <a:pt x="183" y="1114"/>
                  <a:pt x="183" y="1114"/>
                </a:cubicBezTo>
                <a:cubicBezTo>
                  <a:pt x="186" y="1091"/>
                  <a:pt x="186" y="1023"/>
                  <a:pt x="186" y="991"/>
                </a:cubicBezTo>
                <a:cubicBezTo>
                  <a:pt x="202" y="990"/>
                  <a:pt x="202" y="990"/>
                  <a:pt x="202" y="990"/>
                </a:cubicBezTo>
                <a:cubicBezTo>
                  <a:pt x="210" y="987"/>
                  <a:pt x="210" y="987"/>
                  <a:pt x="210" y="987"/>
                </a:cubicBezTo>
                <a:cubicBezTo>
                  <a:pt x="224" y="742"/>
                  <a:pt x="224" y="742"/>
                  <a:pt x="224" y="742"/>
                </a:cubicBezTo>
                <a:cubicBezTo>
                  <a:pt x="221" y="662"/>
                  <a:pt x="221" y="662"/>
                  <a:pt x="221" y="662"/>
                </a:cubicBezTo>
                <a:cubicBezTo>
                  <a:pt x="221" y="613"/>
                  <a:pt x="221" y="613"/>
                  <a:pt x="221" y="613"/>
                </a:cubicBezTo>
                <a:cubicBezTo>
                  <a:pt x="213" y="585"/>
                  <a:pt x="213" y="585"/>
                  <a:pt x="213" y="585"/>
                </a:cubicBezTo>
                <a:cubicBezTo>
                  <a:pt x="215" y="586"/>
                  <a:pt x="217" y="587"/>
                  <a:pt x="218" y="588"/>
                </a:cubicBezTo>
                <a:cubicBezTo>
                  <a:pt x="223" y="516"/>
                  <a:pt x="223" y="516"/>
                  <a:pt x="223" y="516"/>
                </a:cubicBezTo>
                <a:cubicBezTo>
                  <a:pt x="223" y="515"/>
                  <a:pt x="223" y="515"/>
                  <a:pt x="223" y="515"/>
                </a:cubicBezTo>
                <a:cubicBezTo>
                  <a:pt x="247" y="499"/>
                  <a:pt x="247" y="499"/>
                  <a:pt x="247" y="499"/>
                </a:cubicBezTo>
                <a:cubicBezTo>
                  <a:pt x="247" y="504"/>
                  <a:pt x="247" y="504"/>
                  <a:pt x="247" y="504"/>
                </a:cubicBezTo>
                <a:cubicBezTo>
                  <a:pt x="254" y="531"/>
                  <a:pt x="254" y="531"/>
                  <a:pt x="254" y="531"/>
                </a:cubicBezTo>
                <a:cubicBezTo>
                  <a:pt x="265" y="556"/>
                  <a:pt x="265" y="556"/>
                  <a:pt x="265" y="556"/>
                </a:cubicBezTo>
                <a:cubicBezTo>
                  <a:pt x="283" y="569"/>
                  <a:pt x="283" y="569"/>
                  <a:pt x="283" y="569"/>
                </a:cubicBezTo>
                <a:cubicBezTo>
                  <a:pt x="283" y="569"/>
                  <a:pt x="285" y="569"/>
                  <a:pt x="287" y="569"/>
                </a:cubicBezTo>
                <a:cubicBezTo>
                  <a:pt x="271" y="615"/>
                  <a:pt x="290" y="733"/>
                  <a:pt x="290" y="733"/>
                </a:cubicBezTo>
                <a:cubicBezTo>
                  <a:pt x="313" y="792"/>
                  <a:pt x="340" y="1072"/>
                  <a:pt x="340" y="1072"/>
                </a:cubicBezTo>
                <a:cubicBezTo>
                  <a:pt x="325" y="1238"/>
                  <a:pt x="325" y="1238"/>
                  <a:pt x="325" y="1238"/>
                </a:cubicBezTo>
                <a:cubicBezTo>
                  <a:pt x="341" y="1257"/>
                  <a:pt x="362" y="1264"/>
                  <a:pt x="382" y="1265"/>
                </a:cubicBezTo>
                <a:cubicBezTo>
                  <a:pt x="381" y="1265"/>
                  <a:pt x="381" y="1265"/>
                  <a:pt x="380" y="1265"/>
                </a:cubicBezTo>
                <a:cubicBezTo>
                  <a:pt x="375" y="1301"/>
                  <a:pt x="375" y="1301"/>
                  <a:pt x="375" y="1301"/>
                </a:cubicBezTo>
                <a:cubicBezTo>
                  <a:pt x="343" y="1322"/>
                  <a:pt x="343" y="1322"/>
                  <a:pt x="343" y="1322"/>
                </a:cubicBezTo>
                <a:cubicBezTo>
                  <a:pt x="343" y="1322"/>
                  <a:pt x="319" y="1348"/>
                  <a:pt x="351" y="1352"/>
                </a:cubicBezTo>
                <a:cubicBezTo>
                  <a:pt x="388" y="1352"/>
                  <a:pt x="388" y="1352"/>
                  <a:pt x="388" y="1352"/>
                </a:cubicBezTo>
                <a:cubicBezTo>
                  <a:pt x="438" y="1336"/>
                  <a:pt x="438" y="1336"/>
                  <a:pt x="438" y="1336"/>
                </a:cubicBezTo>
                <a:cubicBezTo>
                  <a:pt x="467" y="1329"/>
                  <a:pt x="467" y="1329"/>
                  <a:pt x="467" y="1329"/>
                </a:cubicBezTo>
                <a:cubicBezTo>
                  <a:pt x="466" y="1290"/>
                  <a:pt x="466" y="1290"/>
                  <a:pt x="466" y="1290"/>
                </a:cubicBezTo>
                <a:cubicBezTo>
                  <a:pt x="457" y="1249"/>
                  <a:pt x="457" y="1249"/>
                  <a:pt x="457" y="1249"/>
                </a:cubicBezTo>
                <a:cubicBezTo>
                  <a:pt x="457" y="1249"/>
                  <a:pt x="458" y="1249"/>
                  <a:pt x="458" y="1249"/>
                </a:cubicBezTo>
                <a:cubicBezTo>
                  <a:pt x="459" y="1226"/>
                  <a:pt x="429" y="930"/>
                  <a:pt x="429" y="930"/>
                </a:cubicBezTo>
                <a:cubicBezTo>
                  <a:pt x="431" y="770"/>
                  <a:pt x="431" y="770"/>
                  <a:pt x="431" y="770"/>
                </a:cubicBezTo>
                <a:cubicBezTo>
                  <a:pt x="482" y="962"/>
                  <a:pt x="482" y="962"/>
                  <a:pt x="482" y="962"/>
                </a:cubicBezTo>
                <a:cubicBezTo>
                  <a:pt x="501" y="1230"/>
                  <a:pt x="501" y="1230"/>
                  <a:pt x="501" y="1230"/>
                </a:cubicBezTo>
                <a:cubicBezTo>
                  <a:pt x="500" y="1274"/>
                  <a:pt x="500" y="1274"/>
                  <a:pt x="500" y="1274"/>
                </a:cubicBezTo>
                <a:cubicBezTo>
                  <a:pt x="534" y="1280"/>
                  <a:pt x="560" y="1281"/>
                  <a:pt x="580" y="1281"/>
                </a:cubicBezTo>
                <a:cubicBezTo>
                  <a:pt x="579" y="1281"/>
                  <a:pt x="578" y="1281"/>
                  <a:pt x="577" y="1281"/>
                </a:cubicBezTo>
                <a:cubicBezTo>
                  <a:pt x="575" y="1333"/>
                  <a:pt x="575" y="1333"/>
                  <a:pt x="575" y="1333"/>
                </a:cubicBezTo>
                <a:cubicBezTo>
                  <a:pt x="580" y="1357"/>
                  <a:pt x="580" y="1357"/>
                  <a:pt x="580" y="1357"/>
                </a:cubicBezTo>
                <a:cubicBezTo>
                  <a:pt x="598" y="1362"/>
                  <a:pt x="598" y="1362"/>
                  <a:pt x="598" y="1362"/>
                </a:cubicBezTo>
                <a:cubicBezTo>
                  <a:pt x="598" y="1362"/>
                  <a:pt x="649" y="1364"/>
                  <a:pt x="646" y="1330"/>
                </a:cubicBezTo>
                <a:cubicBezTo>
                  <a:pt x="641" y="1304"/>
                  <a:pt x="641" y="1304"/>
                  <a:pt x="641" y="1304"/>
                </a:cubicBezTo>
                <a:cubicBezTo>
                  <a:pt x="638" y="1269"/>
                  <a:pt x="638" y="1269"/>
                  <a:pt x="638" y="1269"/>
                </a:cubicBezTo>
                <a:cubicBezTo>
                  <a:pt x="638" y="1269"/>
                  <a:pt x="638" y="1269"/>
                  <a:pt x="638" y="1269"/>
                </a:cubicBezTo>
                <a:cubicBezTo>
                  <a:pt x="642" y="1267"/>
                  <a:pt x="644" y="1265"/>
                  <a:pt x="644" y="1265"/>
                </a:cubicBezTo>
                <a:cubicBezTo>
                  <a:pt x="620" y="1090"/>
                  <a:pt x="620" y="1090"/>
                  <a:pt x="620" y="1090"/>
                </a:cubicBezTo>
                <a:cubicBezTo>
                  <a:pt x="585" y="969"/>
                  <a:pt x="568" y="799"/>
                  <a:pt x="568" y="799"/>
                </a:cubicBezTo>
                <a:cubicBezTo>
                  <a:pt x="573" y="707"/>
                  <a:pt x="573" y="707"/>
                  <a:pt x="573" y="707"/>
                </a:cubicBezTo>
                <a:cubicBezTo>
                  <a:pt x="547" y="643"/>
                  <a:pt x="547" y="643"/>
                  <a:pt x="547" y="643"/>
                </a:cubicBezTo>
                <a:cubicBezTo>
                  <a:pt x="542" y="574"/>
                  <a:pt x="542" y="574"/>
                  <a:pt x="542" y="574"/>
                </a:cubicBezTo>
                <a:cubicBezTo>
                  <a:pt x="550" y="572"/>
                  <a:pt x="550" y="572"/>
                  <a:pt x="550" y="572"/>
                </a:cubicBezTo>
                <a:cubicBezTo>
                  <a:pt x="549" y="530"/>
                  <a:pt x="549" y="530"/>
                  <a:pt x="549" y="530"/>
                </a:cubicBezTo>
                <a:cubicBezTo>
                  <a:pt x="549" y="477"/>
                  <a:pt x="549" y="477"/>
                  <a:pt x="549" y="477"/>
                </a:cubicBezTo>
                <a:cubicBezTo>
                  <a:pt x="599" y="523"/>
                  <a:pt x="599" y="523"/>
                  <a:pt x="599" y="523"/>
                </a:cubicBezTo>
                <a:cubicBezTo>
                  <a:pt x="624" y="526"/>
                  <a:pt x="624" y="526"/>
                  <a:pt x="624" y="526"/>
                </a:cubicBezTo>
                <a:cubicBezTo>
                  <a:pt x="636" y="515"/>
                  <a:pt x="636" y="515"/>
                  <a:pt x="636" y="515"/>
                </a:cubicBezTo>
                <a:cubicBezTo>
                  <a:pt x="636" y="515"/>
                  <a:pt x="657" y="490"/>
                  <a:pt x="643" y="435"/>
                </a:cubicBezTo>
                <a:cubicBezTo>
                  <a:pt x="625" y="366"/>
                  <a:pt x="625" y="366"/>
                  <a:pt x="625" y="366"/>
                </a:cubicBezTo>
                <a:cubicBezTo>
                  <a:pt x="597" y="276"/>
                  <a:pt x="597" y="276"/>
                  <a:pt x="597" y="276"/>
                </a:cubicBezTo>
                <a:cubicBezTo>
                  <a:pt x="538" y="262"/>
                  <a:pt x="538" y="262"/>
                  <a:pt x="538" y="262"/>
                </a:cubicBezTo>
                <a:cubicBezTo>
                  <a:pt x="538" y="252"/>
                  <a:pt x="538" y="252"/>
                  <a:pt x="538" y="252"/>
                </a:cubicBezTo>
                <a:cubicBezTo>
                  <a:pt x="538" y="252"/>
                  <a:pt x="512" y="210"/>
                  <a:pt x="499" y="193"/>
                </a:cubicBezTo>
                <a:cubicBezTo>
                  <a:pt x="499" y="178"/>
                  <a:pt x="499" y="178"/>
                  <a:pt x="499" y="178"/>
                </a:cubicBezTo>
                <a:cubicBezTo>
                  <a:pt x="499" y="173"/>
                  <a:pt x="499" y="173"/>
                  <a:pt x="499" y="173"/>
                </a:cubicBezTo>
                <a:cubicBezTo>
                  <a:pt x="496" y="154"/>
                  <a:pt x="496" y="154"/>
                  <a:pt x="496" y="154"/>
                </a:cubicBezTo>
                <a:cubicBezTo>
                  <a:pt x="496" y="154"/>
                  <a:pt x="524" y="87"/>
                  <a:pt x="454" y="69"/>
                </a:cubicBezTo>
                <a:cubicBezTo>
                  <a:pt x="454" y="69"/>
                  <a:pt x="390" y="69"/>
                  <a:pt x="382" y="133"/>
                </a:cubicBezTo>
                <a:cubicBezTo>
                  <a:pt x="382" y="133"/>
                  <a:pt x="381" y="138"/>
                  <a:pt x="381" y="145"/>
                </a:cubicBezTo>
                <a:cubicBezTo>
                  <a:pt x="378" y="166"/>
                  <a:pt x="376" y="210"/>
                  <a:pt x="395" y="239"/>
                </a:cubicBezTo>
                <a:cubicBezTo>
                  <a:pt x="396" y="261"/>
                  <a:pt x="396" y="261"/>
                  <a:pt x="396" y="261"/>
                </a:cubicBezTo>
                <a:cubicBezTo>
                  <a:pt x="366" y="302"/>
                  <a:pt x="366" y="302"/>
                  <a:pt x="366" y="302"/>
                </a:cubicBezTo>
                <a:cubicBezTo>
                  <a:pt x="336" y="326"/>
                  <a:pt x="336" y="326"/>
                  <a:pt x="336" y="326"/>
                </a:cubicBezTo>
                <a:cubicBezTo>
                  <a:pt x="334" y="326"/>
                  <a:pt x="334" y="326"/>
                  <a:pt x="334" y="326"/>
                </a:cubicBezTo>
                <a:cubicBezTo>
                  <a:pt x="269" y="331"/>
                  <a:pt x="269" y="331"/>
                  <a:pt x="269" y="331"/>
                </a:cubicBezTo>
                <a:cubicBezTo>
                  <a:pt x="248" y="335"/>
                  <a:pt x="248" y="335"/>
                  <a:pt x="248" y="335"/>
                </a:cubicBezTo>
                <a:cubicBezTo>
                  <a:pt x="248" y="335"/>
                  <a:pt x="236" y="340"/>
                  <a:pt x="218" y="347"/>
                </a:cubicBezTo>
                <a:cubicBezTo>
                  <a:pt x="215" y="334"/>
                  <a:pt x="211" y="322"/>
                  <a:pt x="206" y="310"/>
                </a:cubicBezTo>
                <a:cubicBezTo>
                  <a:pt x="205" y="254"/>
                  <a:pt x="205" y="254"/>
                  <a:pt x="205" y="254"/>
                </a:cubicBezTo>
                <a:cubicBezTo>
                  <a:pt x="222" y="247"/>
                  <a:pt x="222" y="247"/>
                  <a:pt x="222" y="247"/>
                </a:cubicBezTo>
                <a:cubicBezTo>
                  <a:pt x="240" y="243"/>
                  <a:pt x="240" y="243"/>
                  <a:pt x="240" y="243"/>
                </a:cubicBezTo>
                <a:cubicBezTo>
                  <a:pt x="284" y="192"/>
                  <a:pt x="284" y="192"/>
                  <a:pt x="284" y="192"/>
                </a:cubicBezTo>
                <a:cubicBezTo>
                  <a:pt x="292" y="167"/>
                  <a:pt x="292" y="167"/>
                  <a:pt x="292" y="167"/>
                </a:cubicBezTo>
                <a:cubicBezTo>
                  <a:pt x="308" y="153"/>
                  <a:pt x="308" y="153"/>
                  <a:pt x="308" y="153"/>
                </a:cubicBezTo>
                <a:cubicBezTo>
                  <a:pt x="314" y="128"/>
                  <a:pt x="314" y="128"/>
                  <a:pt x="314" y="128"/>
                </a:cubicBezTo>
                <a:cubicBezTo>
                  <a:pt x="316" y="120"/>
                  <a:pt x="316" y="120"/>
                  <a:pt x="316" y="120"/>
                </a:cubicBezTo>
                <a:cubicBezTo>
                  <a:pt x="334" y="104"/>
                  <a:pt x="334" y="104"/>
                  <a:pt x="334" y="104"/>
                </a:cubicBezTo>
                <a:cubicBezTo>
                  <a:pt x="335" y="84"/>
                  <a:pt x="335" y="84"/>
                  <a:pt x="335" y="84"/>
                </a:cubicBezTo>
                <a:cubicBezTo>
                  <a:pt x="282" y="22"/>
                  <a:pt x="282" y="22"/>
                  <a:pt x="282" y="22"/>
                </a:cubicBezTo>
                <a:cubicBezTo>
                  <a:pt x="261" y="0"/>
                  <a:pt x="226" y="18"/>
                  <a:pt x="226" y="18"/>
                </a:cubicBezTo>
                <a:cubicBezTo>
                  <a:pt x="165" y="57"/>
                  <a:pt x="165" y="57"/>
                  <a:pt x="165" y="57"/>
                </a:cubicBezTo>
                <a:cubicBezTo>
                  <a:pt x="156" y="84"/>
                  <a:pt x="156" y="84"/>
                  <a:pt x="156" y="84"/>
                </a:cubicBezTo>
                <a:cubicBezTo>
                  <a:pt x="154" y="139"/>
                  <a:pt x="154" y="139"/>
                  <a:pt x="154" y="139"/>
                </a:cubicBezTo>
                <a:cubicBezTo>
                  <a:pt x="145" y="140"/>
                  <a:pt x="145" y="140"/>
                  <a:pt x="145" y="140"/>
                </a:cubicBezTo>
                <a:cubicBezTo>
                  <a:pt x="144" y="156"/>
                  <a:pt x="144" y="156"/>
                  <a:pt x="144" y="156"/>
                </a:cubicBezTo>
                <a:cubicBezTo>
                  <a:pt x="156" y="165"/>
                  <a:pt x="156" y="165"/>
                  <a:pt x="156" y="165"/>
                </a:cubicBezTo>
                <a:cubicBezTo>
                  <a:pt x="124" y="181"/>
                  <a:pt x="124" y="181"/>
                  <a:pt x="124" y="181"/>
                </a:cubicBezTo>
                <a:cubicBezTo>
                  <a:pt x="124" y="181"/>
                  <a:pt x="47" y="215"/>
                  <a:pt x="50" y="304"/>
                </a:cubicBezTo>
                <a:cubicBezTo>
                  <a:pt x="45" y="441"/>
                  <a:pt x="45" y="441"/>
                  <a:pt x="45" y="441"/>
                </a:cubicBezTo>
                <a:cubicBezTo>
                  <a:pt x="38" y="522"/>
                  <a:pt x="38" y="522"/>
                  <a:pt x="38" y="522"/>
                </a:cubicBezTo>
                <a:cubicBezTo>
                  <a:pt x="31" y="555"/>
                  <a:pt x="31" y="555"/>
                  <a:pt x="31" y="555"/>
                </a:cubicBezTo>
                <a:cubicBezTo>
                  <a:pt x="31" y="555"/>
                  <a:pt x="34" y="555"/>
                  <a:pt x="39" y="556"/>
                </a:cubicBezTo>
              </a:path>
            </a:pathLst>
          </a:custGeom>
          <a:gradFill>
            <a:gsLst>
              <a:gs pos="65000">
                <a:srgbClr val="E872A6"/>
              </a:gs>
              <a:gs pos="0">
                <a:srgbClr val="DB156D"/>
              </a:gs>
            </a:gsLst>
            <a:lin ang="9600000" scaled="0"/>
          </a:gradFill>
          <a:ln w="9525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GB" sz="2400"/>
          </a:p>
        </p:txBody>
      </p:sp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399937" y="1669433"/>
            <a:ext cx="5695061" cy="1226041"/>
          </a:xfrm>
        </p:spPr>
        <p:txBody>
          <a:bodyPr anchor="ctr">
            <a:noAutofit/>
          </a:bodyPr>
          <a:lstStyle>
            <a:lvl1pPr algn="l">
              <a:lnSpc>
                <a:spcPts val="4000"/>
              </a:lnSpc>
              <a:defRPr sz="3733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399938" y="3041365"/>
            <a:ext cx="6335628" cy="867689"/>
          </a:xfrm>
        </p:spPr>
        <p:txBody>
          <a:bodyPr>
            <a:noAutofit/>
          </a:bodyPr>
          <a:lstStyle>
            <a:lvl1pPr>
              <a:defRPr sz="2133" b="0" cap="all" baseline="0">
                <a:solidFill>
                  <a:schemeClr val="bg2"/>
                </a:solidFill>
                <a:latin typeface="Montreal-DemiBold" pitchFamily="2" charset="0"/>
              </a:defRPr>
            </a:lvl1pPr>
            <a:lvl2pPr>
              <a:defRPr sz="1867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6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467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467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21"/>
          <p:cNvSpPr>
            <a:spLocks noGrp="1"/>
          </p:cNvSpPr>
          <p:nvPr userDrawn="1">
            <p:ph type="body" sz="quarter" idx="11"/>
          </p:nvPr>
        </p:nvSpPr>
        <p:spPr>
          <a:xfrm>
            <a:off x="399938" y="3944617"/>
            <a:ext cx="6335628" cy="480483"/>
          </a:xfrm>
        </p:spPr>
        <p:txBody>
          <a:bodyPr>
            <a:noAutofit/>
          </a:bodyPr>
          <a:lstStyle>
            <a:lvl1pPr>
              <a:defRPr sz="2133" b="1" cap="all" baseline="0">
                <a:solidFill>
                  <a:srgbClr val="66BED6"/>
                </a:solidFill>
                <a:latin typeface="Montreal-DemiBold" pitchFamily="2" charset="0"/>
              </a:defRPr>
            </a:lvl1pPr>
            <a:lvl2pPr>
              <a:defRPr sz="2133">
                <a:solidFill>
                  <a:schemeClr val="accent2"/>
                </a:solidFill>
              </a:defRPr>
            </a:lvl2pPr>
            <a:lvl3pPr>
              <a:defRPr sz="2133">
                <a:solidFill>
                  <a:schemeClr val="accent2"/>
                </a:solidFill>
              </a:defRPr>
            </a:lvl3pPr>
            <a:lvl4pPr>
              <a:defRPr sz="2133">
                <a:solidFill>
                  <a:schemeClr val="accent2"/>
                </a:solidFill>
              </a:defRPr>
            </a:lvl4pPr>
            <a:lvl5pPr>
              <a:defRPr sz="2133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41" name="Picture 4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64"/>
          <a:stretch/>
        </p:blipFill>
        <p:spPr>
          <a:xfrm>
            <a:off x="457313" y="452670"/>
            <a:ext cx="1713932" cy="1211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324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" grpId="0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18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4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531E0-08E9-4517-AC36-8AE71161AC6F}" type="datetimeFigureOut">
              <a:rPr lang="en-GB" smtClean="0"/>
              <a:t>29/03/2017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5227B-8F3E-4B2D-B4C4-89DD0B1A8E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4608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531E0-08E9-4517-AC36-8AE71161AC6F}" type="datetimeFigureOut">
              <a:rPr lang="en-GB" smtClean="0"/>
              <a:t>29/03/2017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5227B-8F3E-4B2D-B4C4-89DD0B1A8E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0692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531E0-08E9-4517-AC36-8AE71161AC6F}" type="datetimeFigureOut">
              <a:rPr lang="en-GB" smtClean="0"/>
              <a:t>29/03/2017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5227B-8F3E-4B2D-B4C4-89DD0B1A8E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8658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531E0-08E9-4517-AC36-8AE71161AC6F}" type="datetimeFigureOut">
              <a:rPr lang="en-GB" smtClean="0"/>
              <a:t>29/03/2017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5227B-8F3E-4B2D-B4C4-89DD0B1A8E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413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531E0-08E9-4517-AC36-8AE71161AC6F}" type="datetimeFigureOut">
              <a:rPr lang="en-GB" smtClean="0"/>
              <a:t>29/03/2017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5227B-8F3E-4B2D-B4C4-89DD0B1A8E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8207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531E0-08E9-4517-AC36-8AE71161AC6F}" type="datetimeFigureOut">
              <a:rPr lang="en-GB" smtClean="0"/>
              <a:t>29/03/2017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5227B-8F3E-4B2D-B4C4-89DD0B1A8E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757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531E0-08E9-4517-AC36-8AE71161AC6F}" type="datetimeFigureOut">
              <a:rPr lang="en-GB" smtClean="0"/>
              <a:t>29/03/2017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5227B-8F3E-4B2D-B4C4-89DD0B1A8E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3294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531E0-08E9-4517-AC36-8AE71161AC6F}" type="datetimeFigureOut">
              <a:rPr lang="en-GB" smtClean="0"/>
              <a:t>29/03/2017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5227B-8F3E-4B2D-B4C4-89DD0B1A8E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748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1531E0-08E9-4517-AC36-8AE71161AC6F}" type="datetimeFigureOut">
              <a:rPr lang="en-GB" smtClean="0"/>
              <a:t>29/03/2017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5227B-8F3E-4B2D-B4C4-89DD0B1A8E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51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8.emf"/><Relationship Id="rId4" Type="http://schemas.openxmlformats.org/officeDocument/2006/relationships/package" Target="../embeddings/Microsoft_Word_Document1.docx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9.emf"/><Relationship Id="rId4" Type="http://schemas.openxmlformats.org/officeDocument/2006/relationships/package" Target="../embeddings/Microsoft_Word_Document2.docx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hyperlink" Target="http://fabbisogni.isfol.it/professioni_raggruppamenti.php?testo_percorso=NAVIGAZIONE%20PER%20RAGGRUPPAMENTI&amp;link_percorso=professioni_raggruppamenti.php" TargetMode="External"/><Relationship Id="rId13" Type="http://schemas.openxmlformats.org/officeDocument/2006/relationships/hyperlink" Target="http://palata.kz/ru/pages/542-profstandart" TargetMode="External"/><Relationship Id="rId18" Type="http://schemas.openxmlformats.org/officeDocument/2006/relationships/hyperlink" Target="http://innovativeapprenticeship.org/occupational-standards/" TargetMode="External"/><Relationship Id="rId3" Type="http://schemas.openxmlformats.org/officeDocument/2006/relationships/hyperlink" Target="http://www.red-seal.ca/trades/b.1k.2r-eng.html" TargetMode="External"/><Relationship Id="rId7" Type="http://schemas.openxmlformats.org/officeDocument/2006/relationships/hyperlink" Target="http://www.pole-emploi.fr/candidat/les-fiches-metiers-@/index.jspz?id=681" TargetMode="External"/><Relationship Id="rId12" Type="http://schemas.openxmlformats.org/officeDocument/2006/relationships/hyperlink" Target="http://profstandart.org.ua/" TargetMode="External"/><Relationship Id="rId17" Type="http://schemas.openxmlformats.org/officeDocument/2006/relationships/hyperlink" Target="https://ec.europa.eu/esco/portal/concept?lang=en&amp;concept=http://data.europa.eu/esco/occupation/18275&amp;conceptScheme=http://data.europa.eu/esco/ConceptScheme/ESCO_Occupations" TargetMode="External"/><Relationship Id="rId2" Type="http://schemas.openxmlformats.org/officeDocument/2006/relationships/hyperlink" Target="http://www.onetonline.org/link/summary/47-2021.00" TargetMode="External"/><Relationship Id="rId16" Type="http://schemas.openxmlformats.org/officeDocument/2006/relationships/hyperlink" Target="https://www.hkqf.gov.hk/en/scs/scs/index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ortal.myk.gov.tr/index.php?option=com_meslek_std_taslak&amp;view=taslak_listesi_yeni&amp;msd=2&amp;Itemid=432" TargetMode="External"/><Relationship Id="rId11" Type="http://schemas.openxmlformats.org/officeDocument/2006/relationships/hyperlink" Target="http://profstandart.rosmintrud.ru/obshchiy-informatsionnyy-blok/natsionalnyy-reestr-professionalnykh-standartov/reestr-professionalnykh-standartov/" TargetMode="External"/><Relationship Id="rId5" Type="http://schemas.openxmlformats.org/officeDocument/2006/relationships/hyperlink" Target="http://nos.ukces.org.uk/Pages/index.aspx" TargetMode="External"/><Relationship Id="rId15" Type="http://schemas.openxmlformats.org/officeDocument/2006/relationships/hyperlink" Target="http://www.nrpslo.org/baze-podatkov/poklicni-standardi.aspx" TargetMode="External"/><Relationship Id="rId10" Type="http://schemas.openxmlformats.org/officeDocument/2006/relationships/hyperlink" Target="http://www.anforderungsprofile.ch/index.cfm?&amp;content=30&amp;spr=de" TargetMode="External"/><Relationship Id="rId4" Type="http://schemas.openxmlformats.org/officeDocument/2006/relationships/hyperlink" Target="http://www.conocer.gob.mx/index.php/index.php?option=com_wrapper&amp;view=wrapper&amp;Itemid=11" TargetMode="External"/><Relationship Id="rId9" Type="http://schemas.openxmlformats.org/officeDocument/2006/relationships/hyperlink" Target="https://berufenet.arbeitsagentur.de/berufenet/faces/index?path=null/berufsfelder/suchergebnisseBerufsfelder/kurzbeschreibung&amp;dkz=3938&amp;fil=eJwzNMACDLEJUhkAAGmRFrM%3D" TargetMode="External"/><Relationship Id="rId14" Type="http://schemas.openxmlformats.org/officeDocument/2006/relationships/hyperlink" Target="http://www.kutsekoda.ee/et/kutseregister/kutsestandardid" TargetMode="Externa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ctrTitle"/>
          </p:nvPr>
        </p:nvSpPr>
        <p:spPr>
          <a:xfrm>
            <a:off x="239350" y="1716960"/>
            <a:ext cx="7197769" cy="1971040"/>
          </a:xfrm>
          <a:ln/>
          <a:effectLst>
            <a:softEdge rad="63500"/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GB" sz="2400" b="1" dirty="0" smtClean="0"/>
              <a:t>THE use </a:t>
            </a:r>
            <a:r>
              <a:rPr lang="en-GB" sz="2400" b="1" dirty="0"/>
              <a:t>of occupational standards in partner countries, the EU and </a:t>
            </a:r>
            <a:r>
              <a:rPr lang="en-GB" sz="2400" b="1" dirty="0" smtClean="0"/>
              <a:t>internationally</a:t>
            </a:r>
            <a:r>
              <a:rPr lang="en-GB" sz="2400" b="1" dirty="0"/>
              <a:t/>
            </a:r>
            <a:br>
              <a:rPr lang="en-GB" sz="2400" b="1" dirty="0"/>
            </a:br>
            <a:r>
              <a:rPr lang="en-GB" sz="2400" b="1" dirty="0" smtClean="0"/>
              <a:t/>
            </a:r>
            <a:br>
              <a:rPr lang="en-GB" sz="2400" b="1" dirty="0" smtClean="0"/>
            </a:br>
            <a:r>
              <a:rPr lang="en-GB" sz="2400" b="1" dirty="0" smtClean="0"/>
              <a:t> </a:t>
            </a:r>
            <a:r>
              <a:rPr lang="en-GB" sz="2400" b="1" dirty="0"/>
              <a:t>some lessons learned for Azerbaijan</a:t>
            </a:r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1"/>
          </p:nvPr>
        </p:nvSpPr>
        <p:spPr>
          <a:xfrm>
            <a:off x="239350" y="3044957"/>
            <a:ext cx="6335628" cy="480483"/>
          </a:xfrm>
        </p:spPr>
        <p:txBody>
          <a:bodyPr/>
          <a:lstStyle/>
          <a:p>
            <a:endParaRPr lang="en-GB" i="1" dirty="0" smtClean="0">
              <a:solidFill>
                <a:schemeClr val="bg2"/>
              </a:solidFill>
            </a:endParaRPr>
          </a:p>
          <a:p>
            <a:endParaRPr lang="en-GB" i="1" dirty="0">
              <a:solidFill>
                <a:schemeClr val="bg2"/>
              </a:solidFill>
            </a:endParaRPr>
          </a:p>
          <a:p>
            <a:endParaRPr lang="en-GB" i="1" dirty="0" smtClean="0">
              <a:solidFill>
                <a:schemeClr val="bg2"/>
              </a:solidFill>
            </a:endParaRPr>
          </a:p>
          <a:p>
            <a:endParaRPr lang="en-GB" i="1" dirty="0">
              <a:solidFill>
                <a:schemeClr val="bg2"/>
              </a:solidFill>
            </a:endParaRPr>
          </a:p>
          <a:p>
            <a:endParaRPr lang="en-GB" dirty="0" smtClean="0">
              <a:solidFill>
                <a:schemeClr val="bg2"/>
              </a:solidFill>
            </a:endParaRPr>
          </a:p>
          <a:p>
            <a:r>
              <a:rPr lang="en-GB" dirty="0" smtClean="0">
                <a:solidFill>
                  <a:schemeClr val="tx2"/>
                </a:solidFill>
              </a:rPr>
              <a:t>Arjen DEIJ</a:t>
            </a:r>
          </a:p>
          <a:p>
            <a:r>
              <a:rPr lang="en-GB" dirty="0" smtClean="0">
                <a:solidFill>
                  <a:schemeClr val="tx2"/>
                </a:solidFill>
              </a:rPr>
              <a:t>BAKU 6 OCTOBER </a:t>
            </a:r>
          </a:p>
        </p:txBody>
      </p:sp>
    </p:spTree>
    <p:extLst>
      <p:ext uri="{BB962C8B-B14F-4D97-AF65-F5344CB8AC3E}">
        <p14:creationId xmlns:p14="http://schemas.microsoft.com/office/powerpoint/2010/main" val="3383434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2"/>
          <p:cNvGrpSpPr>
            <a:grpSpLocks/>
          </p:cNvGrpSpPr>
          <p:nvPr/>
        </p:nvGrpSpPr>
        <p:grpSpPr bwMode="auto">
          <a:xfrm>
            <a:off x="2438400" y="764705"/>
            <a:ext cx="6896100" cy="5609109"/>
            <a:chOff x="1296" y="1008"/>
            <a:chExt cx="2976" cy="2208"/>
          </a:xfrm>
        </p:grpSpPr>
        <p:sp>
          <p:nvSpPr>
            <p:cNvPr id="24682" name="Line 3"/>
            <p:cNvSpPr>
              <a:spLocks noChangeShapeType="1"/>
            </p:cNvSpPr>
            <p:nvPr/>
          </p:nvSpPr>
          <p:spPr bwMode="auto">
            <a:xfrm>
              <a:off x="1296" y="1008"/>
              <a:ext cx="1488" cy="864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683" name="Line 4"/>
            <p:cNvSpPr>
              <a:spLocks noChangeShapeType="1"/>
            </p:cNvSpPr>
            <p:nvPr/>
          </p:nvSpPr>
          <p:spPr bwMode="auto">
            <a:xfrm flipV="1">
              <a:off x="1296" y="2352"/>
              <a:ext cx="1488" cy="864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684" name="Line 5"/>
            <p:cNvSpPr>
              <a:spLocks noChangeShapeType="1"/>
            </p:cNvSpPr>
            <p:nvPr/>
          </p:nvSpPr>
          <p:spPr bwMode="auto">
            <a:xfrm flipH="1">
              <a:off x="2784" y="1008"/>
              <a:ext cx="1488" cy="864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685" name="Line 6"/>
            <p:cNvSpPr>
              <a:spLocks noChangeShapeType="1"/>
            </p:cNvSpPr>
            <p:nvPr/>
          </p:nvSpPr>
          <p:spPr bwMode="auto">
            <a:xfrm flipH="1" flipV="1">
              <a:off x="2784" y="2352"/>
              <a:ext cx="1488" cy="864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4579" name="Text Box 8"/>
          <p:cNvSpPr txBox="1">
            <a:spLocks noChangeArrowheads="1"/>
          </p:cNvSpPr>
          <p:nvPr/>
        </p:nvSpPr>
        <p:spPr bwMode="auto">
          <a:xfrm>
            <a:off x="3416300" y="3424239"/>
            <a:ext cx="1542410" cy="5847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nl-NL" altLang="en-US" sz="1600" b="1" dirty="0" err="1">
                <a:latin typeface="Arial" charset="0"/>
              </a:rPr>
              <a:t>O</a:t>
            </a:r>
            <a:r>
              <a:rPr lang="nl-NL" altLang="en-US" sz="1600" b="1" dirty="0" err="1">
                <a:latin typeface="Arial" charset="0"/>
              </a:rPr>
              <a:t>ccupational</a:t>
            </a:r>
            <a:r>
              <a:rPr lang="nl-NL" altLang="en-US" sz="1600" b="1" dirty="0">
                <a:latin typeface="Arial" charset="0"/>
              </a:rPr>
              <a:t> </a:t>
            </a:r>
            <a:endParaRPr lang="nl-NL" altLang="en-US" sz="1600" b="1" dirty="0">
              <a:latin typeface="Arial" charset="0"/>
            </a:endParaRPr>
          </a:p>
          <a:p>
            <a:pPr algn="l" eaLnBrk="1" hangingPunct="1"/>
            <a:r>
              <a:rPr lang="nl-NL" altLang="en-US" sz="1600" b="1" dirty="0" err="1">
                <a:latin typeface="Arial" charset="0"/>
              </a:rPr>
              <a:t>standards</a:t>
            </a:r>
            <a:endParaRPr lang="nl-NL" altLang="en-US" sz="1600" b="1" dirty="0">
              <a:latin typeface="Arial" charset="0"/>
            </a:endParaRPr>
          </a:p>
        </p:txBody>
      </p:sp>
      <p:sp>
        <p:nvSpPr>
          <p:cNvPr id="24580" name="Text Box 9"/>
          <p:cNvSpPr txBox="1">
            <a:spLocks noChangeArrowheads="1"/>
          </p:cNvSpPr>
          <p:nvPr/>
        </p:nvSpPr>
        <p:spPr bwMode="auto">
          <a:xfrm>
            <a:off x="4778375" y="3462339"/>
            <a:ext cx="1417638" cy="581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nl-NL" altLang="en-US" sz="1600" b="1" dirty="0" err="1">
                <a:latin typeface="Arial" charset="0"/>
              </a:rPr>
              <a:t>Qualification</a:t>
            </a:r>
            <a:endParaRPr lang="nl-NL" altLang="en-US" sz="1600" b="1" dirty="0">
              <a:latin typeface="Arial" charset="0"/>
            </a:endParaRPr>
          </a:p>
          <a:p>
            <a:pPr algn="l" eaLnBrk="1" hangingPunct="1"/>
            <a:r>
              <a:rPr lang="nl-NL" altLang="en-US" sz="1600" b="1" dirty="0" err="1">
                <a:latin typeface="Arial" charset="0"/>
              </a:rPr>
              <a:t>standards</a:t>
            </a:r>
            <a:endParaRPr lang="nl-NL" altLang="en-US" sz="1600" b="1" dirty="0">
              <a:latin typeface="Arial" charset="0"/>
            </a:endParaRPr>
          </a:p>
        </p:txBody>
      </p:sp>
      <p:sp>
        <p:nvSpPr>
          <p:cNvPr id="24581" name="Text Box 10"/>
          <p:cNvSpPr txBox="1">
            <a:spLocks noChangeArrowheads="1"/>
          </p:cNvSpPr>
          <p:nvPr/>
        </p:nvSpPr>
        <p:spPr bwMode="auto">
          <a:xfrm>
            <a:off x="7505701" y="3462338"/>
            <a:ext cx="1076325" cy="3365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nl-NL" altLang="en-US" sz="1600" b="1">
                <a:latin typeface="Arial" charset="0"/>
              </a:rPr>
              <a:t>Curricula</a:t>
            </a:r>
          </a:p>
        </p:txBody>
      </p:sp>
      <p:sp>
        <p:nvSpPr>
          <p:cNvPr id="24582" name="Text Box 11"/>
          <p:cNvSpPr txBox="1">
            <a:spLocks noChangeArrowheads="1"/>
          </p:cNvSpPr>
          <p:nvPr/>
        </p:nvSpPr>
        <p:spPr bwMode="auto">
          <a:xfrm>
            <a:off x="6324600" y="3462339"/>
            <a:ext cx="1175322" cy="5847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nl-NL" altLang="en-US" sz="1600" b="1" dirty="0" err="1">
                <a:latin typeface="Arial" charset="0"/>
              </a:rPr>
              <a:t>Education</a:t>
            </a:r>
            <a:endParaRPr lang="nl-NL" altLang="en-US" sz="1600" b="1" dirty="0">
              <a:latin typeface="Arial" charset="0"/>
            </a:endParaRPr>
          </a:p>
          <a:p>
            <a:pPr algn="l" eaLnBrk="1" hangingPunct="1"/>
            <a:r>
              <a:rPr lang="nl-NL" altLang="en-US" sz="1600" b="1" dirty="0" err="1">
                <a:latin typeface="Arial" charset="0"/>
              </a:rPr>
              <a:t>standards</a:t>
            </a:r>
            <a:endParaRPr lang="nl-NL" altLang="en-US" sz="1600" b="1" dirty="0">
              <a:latin typeface="Arial" charset="0"/>
            </a:endParaRPr>
          </a:p>
        </p:txBody>
      </p:sp>
      <p:sp>
        <p:nvSpPr>
          <p:cNvPr id="24583" name="Text Box 12"/>
          <p:cNvSpPr txBox="1">
            <a:spLocks noChangeArrowheads="1"/>
          </p:cNvSpPr>
          <p:nvPr/>
        </p:nvSpPr>
        <p:spPr bwMode="auto">
          <a:xfrm>
            <a:off x="8991601" y="3462338"/>
            <a:ext cx="1052513" cy="3365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nl-NL" altLang="en-US" sz="1600" b="1">
                <a:latin typeface="Arial" charset="0"/>
              </a:rPr>
              <a:t>Students</a:t>
            </a:r>
          </a:p>
        </p:txBody>
      </p:sp>
      <p:sp>
        <p:nvSpPr>
          <p:cNvPr id="24584" name="Oval 13"/>
          <p:cNvSpPr>
            <a:spLocks noChangeArrowheads="1"/>
          </p:cNvSpPr>
          <p:nvPr/>
        </p:nvSpPr>
        <p:spPr bwMode="auto">
          <a:xfrm>
            <a:off x="1905000" y="18018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85" name="Oval 14"/>
          <p:cNvSpPr>
            <a:spLocks noChangeArrowheads="1"/>
          </p:cNvSpPr>
          <p:nvPr/>
        </p:nvSpPr>
        <p:spPr bwMode="auto">
          <a:xfrm>
            <a:off x="2133600" y="2259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86" name="Oval 15"/>
          <p:cNvSpPr>
            <a:spLocks noChangeArrowheads="1"/>
          </p:cNvSpPr>
          <p:nvPr/>
        </p:nvSpPr>
        <p:spPr bwMode="auto">
          <a:xfrm>
            <a:off x="2286000" y="2716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87" name="Oval 16"/>
          <p:cNvSpPr>
            <a:spLocks noChangeArrowheads="1"/>
          </p:cNvSpPr>
          <p:nvPr/>
        </p:nvSpPr>
        <p:spPr bwMode="auto">
          <a:xfrm>
            <a:off x="2590800" y="2030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88" name="Oval 17"/>
          <p:cNvSpPr>
            <a:spLocks noChangeArrowheads="1"/>
          </p:cNvSpPr>
          <p:nvPr/>
        </p:nvSpPr>
        <p:spPr bwMode="auto">
          <a:xfrm>
            <a:off x="1905000" y="2868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89" name="Oval 18"/>
          <p:cNvSpPr>
            <a:spLocks noChangeArrowheads="1"/>
          </p:cNvSpPr>
          <p:nvPr/>
        </p:nvSpPr>
        <p:spPr bwMode="auto">
          <a:xfrm>
            <a:off x="1676400" y="3249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0" name="Oval 19"/>
          <p:cNvSpPr>
            <a:spLocks noChangeArrowheads="1"/>
          </p:cNvSpPr>
          <p:nvPr/>
        </p:nvSpPr>
        <p:spPr bwMode="auto">
          <a:xfrm>
            <a:off x="1905000" y="4316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1" name="Oval 20"/>
          <p:cNvSpPr>
            <a:spLocks noChangeArrowheads="1"/>
          </p:cNvSpPr>
          <p:nvPr/>
        </p:nvSpPr>
        <p:spPr bwMode="auto">
          <a:xfrm>
            <a:off x="2362200" y="4392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2" name="Oval 21"/>
          <p:cNvSpPr>
            <a:spLocks noChangeArrowheads="1"/>
          </p:cNvSpPr>
          <p:nvPr/>
        </p:nvSpPr>
        <p:spPr bwMode="auto">
          <a:xfrm>
            <a:off x="1828800" y="4773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3" name="Oval 22"/>
          <p:cNvSpPr>
            <a:spLocks noChangeArrowheads="1"/>
          </p:cNvSpPr>
          <p:nvPr/>
        </p:nvSpPr>
        <p:spPr bwMode="auto">
          <a:xfrm>
            <a:off x="2362200" y="5154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4" name="Oval 23"/>
          <p:cNvSpPr>
            <a:spLocks noChangeArrowheads="1"/>
          </p:cNvSpPr>
          <p:nvPr/>
        </p:nvSpPr>
        <p:spPr bwMode="auto">
          <a:xfrm>
            <a:off x="2667000" y="2868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5" name="Oval 24"/>
          <p:cNvSpPr>
            <a:spLocks noChangeArrowheads="1"/>
          </p:cNvSpPr>
          <p:nvPr/>
        </p:nvSpPr>
        <p:spPr bwMode="auto">
          <a:xfrm>
            <a:off x="3276600" y="3021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6" name="Oval 25"/>
          <p:cNvSpPr>
            <a:spLocks noChangeArrowheads="1"/>
          </p:cNvSpPr>
          <p:nvPr/>
        </p:nvSpPr>
        <p:spPr bwMode="auto">
          <a:xfrm>
            <a:off x="3429000" y="4164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7" name="Oval 26"/>
          <p:cNvSpPr>
            <a:spLocks noChangeArrowheads="1"/>
          </p:cNvSpPr>
          <p:nvPr/>
        </p:nvSpPr>
        <p:spPr bwMode="auto">
          <a:xfrm>
            <a:off x="3886200" y="30972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8" name="Oval 27"/>
          <p:cNvSpPr>
            <a:spLocks noChangeArrowheads="1"/>
          </p:cNvSpPr>
          <p:nvPr/>
        </p:nvSpPr>
        <p:spPr bwMode="auto">
          <a:xfrm>
            <a:off x="3505200" y="4545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9" name="Oval 28"/>
          <p:cNvSpPr>
            <a:spLocks noChangeArrowheads="1"/>
          </p:cNvSpPr>
          <p:nvPr/>
        </p:nvSpPr>
        <p:spPr bwMode="auto">
          <a:xfrm>
            <a:off x="3962400" y="4164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0" name="Oval 29"/>
          <p:cNvSpPr>
            <a:spLocks noChangeArrowheads="1"/>
          </p:cNvSpPr>
          <p:nvPr/>
        </p:nvSpPr>
        <p:spPr bwMode="auto">
          <a:xfrm>
            <a:off x="3657600" y="27162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1" name="Oval 30"/>
          <p:cNvSpPr>
            <a:spLocks noChangeArrowheads="1"/>
          </p:cNvSpPr>
          <p:nvPr/>
        </p:nvSpPr>
        <p:spPr bwMode="auto">
          <a:xfrm>
            <a:off x="8077200" y="32496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2" name="Oval 31"/>
          <p:cNvSpPr>
            <a:spLocks noChangeArrowheads="1"/>
          </p:cNvSpPr>
          <p:nvPr/>
        </p:nvSpPr>
        <p:spPr bwMode="auto">
          <a:xfrm>
            <a:off x="8229600" y="3783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3" name="Oval 32"/>
          <p:cNvSpPr>
            <a:spLocks noChangeArrowheads="1"/>
          </p:cNvSpPr>
          <p:nvPr/>
        </p:nvSpPr>
        <p:spPr bwMode="auto">
          <a:xfrm>
            <a:off x="7772400" y="32496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4" name="Oval 33"/>
          <p:cNvSpPr>
            <a:spLocks noChangeArrowheads="1"/>
          </p:cNvSpPr>
          <p:nvPr/>
        </p:nvSpPr>
        <p:spPr bwMode="auto">
          <a:xfrm>
            <a:off x="7696200" y="2944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5" name="Oval 34"/>
          <p:cNvSpPr>
            <a:spLocks noChangeArrowheads="1"/>
          </p:cNvSpPr>
          <p:nvPr/>
        </p:nvSpPr>
        <p:spPr bwMode="auto">
          <a:xfrm>
            <a:off x="8153400" y="2563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6" name="Oval 35"/>
          <p:cNvSpPr>
            <a:spLocks noChangeArrowheads="1"/>
          </p:cNvSpPr>
          <p:nvPr/>
        </p:nvSpPr>
        <p:spPr bwMode="auto">
          <a:xfrm>
            <a:off x="8077200" y="4468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7" name="Oval 36"/>
          <p:cNvSpPr>
            <a:spLocks noChangeArrowheads="1"/>
          </p:cNvSpPr>
          <p:nvPr/>
        </p:nvSpPr>
        <p:spPr bwMode="auto">
          <a:xfrm>
            <a:off x="7696200" y="4468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8" name="Oval 37"/>
          <p:cNvSpPr>
            <a:spLocks noChangeArrowheads="1"/>
          </p:cNvSpPr>
          <p:nvPr/>
        </p:nvSpPr>
        <p:spPr bwMode="auto">
          <a:xfrm>
            <a:off x="8991600" y="1878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9" name="Oval 38"/>
          <p:cNvSpPr>
            <a:spLocks noChangeArrowheads="1"/>
          </p:cNvSpPr>
          <p:nvPr/>
        </p:nvSpPr>
        <p:spPr bwMode="auto">
          <a:xfrm>
            <a:off x="9144000" y="21828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0" name="Oval 39"/>
          <p:cNvSpPr>
            <a:spLocks noChangeArrowheads="1"/>
          </p:cNvSpPr>
          <p:nvPr/>
        </p:nvSpPr>
        <p:spPr bwMode="auto">
          <a:xfrm>
            <a:off x="9372600" y="2792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1" name="Oval 40"/>
          <p:cNvSpPr>
            <a:spLocks noChangeArrowheads="1"/>
          </p:cNvSpPr>
          <p:nvPr/>
        </p:nvSpPr>
        <p:spPr bwMode="auto">
          <a:xfrm>
            <a:off x="9677400" y="2106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2" name="Oval 41"/>
          <p:cNvSpPr>
            <a:spLocks noChangeArrowheads="1"/>
          </p:cNvSpPr>
          <p:nvPr/>
        </p:nvSpPr>
        <p:spPr bwMode="auto">
          <a:xfrm>
            <a:off x="8991600" y="29448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3" name="Oval 42"/>
          <p:cNvSpPr>
            <a:spLocks noChangeArrowheads="1"/>
          </p:cNvSpPr>
          <p:nvPr/>
        </p:nvSpPr>
        <p:spPr bwMode="auto">
          <a:xfrm>
            <a:off x="9829800" y="2792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4" name="Oval 43"/>
          <p:cNvSpPr>
            <a:spLocks noChangeArrowheads="1"/>
          </p:cNvSpPr>
          <p:nvPr/>
        </p:nvSpPr>
        <p:spPr bwMode="auto">
          <a:xfrm>
            <a:off x="9982200" y="4011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5" name="Oval 44"/>
          <p:cNvSpPr>
            <a:spLocks noChangeArrowheads="1"/>
          </p:cNvSpPr>
          <p:nvPr/>
        </p:nvSpPr>
        <p:spPr bwMode="auto">
          <a:xfrm>
            <a:off x="9067800" y="4164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6" name="Oval 45"/>
          <p:cNvSpPr>
            <a:spLocks noChangeArrowheads="1"/>
          </p:cNvSpPr>
          <p:nvPr/>
        </p:nvSpPr>
        <p:spPr bwMode="auto">
          <a:xfrm>
            <a:off x="9525000" y="4697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7" name="Oval 46"/>
          <p:cNvSpPr>
            <a:spLocks noChangeArrowheads="1"/>
          </p:cNvSpPr>
          <p:nvPr/>
        </p:nvSpPr>
        <p:spPr bwMode="auto">
          <a:xfrm>
            <a:off x="8915400" y="48498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8" name="Oval 47"/>
          <p:cNvSpPr>
            <a:spLocks noChangeArrowheads="1"/>
          </p:cNvSpPr>
          <p:nvPr/>
        </p:nvSpPr>
        <p:spPr bwMode="auto">
          <a:xfrm>
            <a:off x="9525000" y="5459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9" name="Oval 48"/>
          <p:cNvSpPr>
            <a:spLocks noChangeArrowheads="1"/>
          </p:cNvSpPr>
          <p:nvPr/>
        </p:nvSpPr>
        <p:spPr bwMode="auto">
          <a:xfrm>
            <a:off x="9753600" y="3097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20" name="Oval 49"/>
          <p:cNvSpPr>
            <a:spLocks noChangeArrowheads="1"/>
          </p:cNvSpPr>
          <p:nvPr/>
        </p:nvSpPr>
        <p:spPr bwMode="auto">
          <a:xfrm>
            <a:off x="9601200" y="4164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21" name="Oval 50"/>
          <p:cNvSpPr>
            <a:spLocks noChangeArrowheads="1"/>
          </p:cNvSpPr>
          <p:nvPr/>
        </p:nvSpPr>
        <p:spPr bwMode="auto">
          <a:xfrm>
            <a:off x="6705600" y="4418013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22" name="Oval 51"/>
          <p:cNvSpPr>
            <a:spLocks noChangeArrowheads="1"/>
          </p:cNvSpPr>
          <p:nvPr/>
        </p:nvSpPr>
        <p:spPr bwMode="auto">
          <a:xfrm>
            <a:off x="6705600" y="3249613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23" name="Oval 52"/>
          <p:cNvSpPr>
            <a:spLocks noChangeArrowheads="1"/>
          </p:cNvSpPr>
          <p:nvPr/>
        </p:nvSpPr>
        <p:spPr bwMode="auto">
          <a:xfrm>
            <a:off x="6745287" y="4064644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24" name="Oval 53"/>
          <p:cNvSpPr>
            <a:spLocks noChangeArrowheads="1"/>
          </p:cNvSpPr>
          <p:nvPr/>
        </p:nvSpPr>
        <p:spPr bwMode="auto">
          <a:xfrm>
            <a:off x="6705600" y="2868613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25" name="Oval 54"/>
          <p:cNvSpPr>
            <a:spLocks noChangeArrowheads="1"/>
          </p:cNvSpPr>
          <p:nvPr/>
        </p:nvSpPr>
        <p:spPr bwMode="auto">
          <a:xfrm>
            <a:off x="3276600" y="2259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26" name="Oval 55"/>
          <p:cNvSpPr>
            <a:spLocks noChangeArrowheads="1"/>
          </p:cNvSpPr>
          <p:nvPr/>
        </p:nvSpPr>
        <p:spPr bwMode="auto">
          <a:xfrm>
            <a:off x="3352800" y="51546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27" name="Oval 56"/>
          <p:cNvSpPr>
            <a:spLocks noChangeArrowheads="1"/>
          </p:cNvSpPr>
          <p:nvPr/>
        </p:nvSpPr>
        <p:spPr bwMode="auto">
          <a:xfrm>
            <a:off x="7848600" y="4926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28" name="Oval 57"/>
          <p:cNvSpPr>
            <a:spLocks noChangeArrowheads="1"/>
          </p:cNvSpPr>
          <p:nvPr/>
        </p:nvSpPr>
        <p:spPr bwMode="auto">
          <a:xfrm>
            <a:off x="7772400" y="2563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29" name="Oval 58"/>
          <p:cNvSpPr>
            <a:spLocks noChangeArrowheads="1"/>
          </p:cNvSpPr>
          <p:nvPr/>
        </p:nvSpPr>
        <p:spPr bwMode="auto">
          <a:xfrm>
            <a:off x="1752600" y="3859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0" name="Oval 59"/>
          <p:cNvSpPr>
            <a:spLocks noChangeArrowheads="1"/>
          </p:cNvSpPr>
          <p:nvPr/>
        </p:nvSpPr>
        <p:spPr bwMode="auto">
          <a:xfrm>
            <a:off x="2133600" y="4773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1" name="Oval 60"/>
          <p:cNvSpPr>
            <a:spLocks noChangeArrowheads="1"/>
          </p:cNvSpPr>
          <p:nvPr/>
        </p:nvSpPr>
        <p:spPr bwMode="auto">
          <a:xfrm>
            <a:off x="1752600" y="5154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2" name="Oval 61"/>
          <p:cNvSpPr>
            <a:spLocks noChangeArrowheads="1"/>
          </p:cNvSpPr>
          <p:nvPr/>
        </p:nvSpPr>
        <p:spPr bwMode="auto">
          <a:xfrm>
            <a:off x="2133600" y="5459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3" name="Oval 62"/>
          <p:cNvSpPr>
            <a:spLocks noChangeArrowheads="1"/>
          </p:cNvSpPr>
          <p:nvPr/>
        </p:nvSpPr>
        <p:spPr bwMode="auto">
          <a:xfrm>
            <a:off x="2514600" y="4621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4" name="Oval 63"/>
          <p:cNvSpPr>
            <a:spLocks noChangeArrowheads="1"/>
          </p:cNvSpPr>
          <p:nvPr/>
        </p:nvSpPr>
        <p:spPr bwMode="auto">
          <a:xfrm>
            <a:off x="2514600" y="2487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5" name="Oval 64"/>
          <p:cNvSpPr>
            <a:spLocks noChangeArrowheads="1"/>
          </p:cNvSpPr>
          <p:nvPr/>
        </p:nvSpPr>
        <p:spPr bwMode="auto">
          <a:xfrm>
            <a:off x="9372600" y="1878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6" name="Oval 65"/>
          <p:cNvSpPr>
            <a:spLocks noChangeArrowheads="1"/>
          </p:cNvSpPr>
          <p:nvPr/>
        </p:nvSpPr>
        <p:spPr bwMode="auto">
          <a:xfrm>
            <a:off x="9448800" y="2335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7" name="Oval 66"/>
          <p:cNvSpPr>
            <a:spLocks noChangeArrowheads="1"/>
          </p:cNvSpPr>
          <p:nvPr/>
        </p:nvSpPr>
        <p:spPr bwMode="auto">
          <a:xfrm>
            <a:off x="9525000" y="3173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8" name="Oval 67"/>
          <p:cNvSpPr>
            <a:spLocks noChangeArrowheads="1"/>
          </p:cNvSpPr>
          <p:nvPr/>
        </p:nvSpPr>
        <p:spPr bwMode="auto">
          <a:xfrm>
            <a:off x="9829800" y="4545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9" name="Oval 68"/>
          <p:cNvSpPr>
            <a:spLocks noChangeArrowheads="1"/>
          </p:cNvSpPr>
          <p:nvPr/>
        </p:nvSpPr>
        <p:spPr bwMode="auto">
          <a:xfrm>
            <a:off x="9220200" y="4545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0" name="Oval 69"/>
          <p:cNvSpPr>
            <a:spLocks noChangeArrowheads="1"/>
          </p:cNvSpPr>
          <p:nvPr/>
        </p:nvSpPr>
        <p:spPr bwMode="auto">
          <a:xfrm>
            <a:off x="9296400" y="5078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1" name="Oval 70"/>
          <p:cNvSpPr>
            <a:spLocks noChangeArrowheads="1"/>
          </p:cNvSpPr>
          <p:nvPr/>
        </p:nvSpPr>
        <p:spPr bwMode="auto">
          <a:xfrm>
            <a:off x="9144000" y="5383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2" name="Oval 71"/>
          <p:cNvSpPr>
            <a:spLocks noChangeArrowheads="1"/>
          </p:cNvSpPr>
          <p:nvPr/>
        </p:nvSpPr>
        <p:spPr bwMode="auto">
          <a:xfrm>
            <a:off x="9601200" y="5840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3" name="Oval 72"/>
          <p:cNvSpPr>
            <a:spLocks noChangeArrowheads="1"/>
          </p:cNvSpPr>
          <p:nvPr/>
        </p:nvSpPr>
        <p:spPr bwMode="auto">
          <a:xfrm>
            <a:off x="9448800" y="1573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4" name="Oval 73"/>
          <p:cNvSpPr>
            <a:spLocks noChangeArrowheads="1"/>
          </p:cNvSpPr>
          <p:nvPr/>
        </p:nvSpPr>
        <p:spPr bwMode="auto">
          <a:xfrm>
            <a:off x="8077200" y="2182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5" name="Oval 74"/>
          <p:cNvSpPr>
            <a:spLocks noChangeArrowheads="1"/>
          </p:cNvSpPr>
          <p:nvPr/>
        </p:nvSpPr>
        <p:spPr bwMode="auto">
          <a:xfrm>
            <a:off x="3733800" y="23352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6" name="Oval 75"/>
          <p:cNvSpPr>
            <a:spLocks noChangeArrowheads="1"/>
          </p:cNvSpPr>
          <p:nvPr/>
        </p:nvSpPr>
        <p:spPr bwMode="auto">
          <a:xfrm>
            <a:off x="3810000" y="4849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8" name="Oval 77"/>
          <p:cNvSpPr>
            <a:spLocks noChangeArrowheads="1"/>
          </p:cNvSpPr>
          <p:nvPr/>
        </p:nvSpPr>
        <p:spPr bwMode="auto">
          <a:xfrm>
            <a:off x="1905000" y="3554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9" name="Oval 78"/>
          <p:cNvSpPr>
            <a:spLocks noChangeArrowheads="1"/>
          </p:cNvSpPr>
          <p:nvPr/>
        </p:nvSpPr>
        <p:spPr bwMode="auto">
          <a:xfrm>
            <a:off x="5022851" y="4316413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50" name="Oval 79"/>
          <p:cNvSpPr>
            <a:spLocks noChangeArrowheads="1"/>
          </p:cNvSpPr>
          <p:nvPr/>
        </p:nvSpPr>
        <p:spPr bwMode="auto">
          <a:xfrm>
            <a:off x="5116513" y="3249613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51" name="Oval 80"/>
          <p:cNvSpPr>
            <a:spLocks noChangeArrowheads="1"/>
          </p:cNvSpPr>
          <p:nvPr/>
        </p:nvSpPr>
        <p:spPr bwMode="auto">
          <a:xfrm>
            <a:off x="5116513" y="3960813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52" name="Oval 81"/>
          <p:cNvSpPr>
            <a:spLocks noChangeArrowheads="1"/>
          </p:cNvSpPr>
          <p:nvPr/>
        </p:nvSpPr>
        <p:spPr bwMode="auto">
          <a:xfrm>
            <a:off x="5116513" y="2868613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53" name="Line 82"/>
          <p:cNvSpPr>
            <a:spLocks noChangeShapeType="1"/>
          </p:cNvSpPr>
          <p:nvPr/>
        </p:nvSpPr>
        <p:spPr bwMode="auto">
          <a:xfrm flipV="1">
            <a:off x="6400800" y="2335213"/>
            <a:ext cx="3581400" cy="9906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654" name="Line 83"/>
          <p:cNvSpPr>
            <a:spLocks noChangeShapeType="1"/>
          </p:cNvSpPr>
          <p:nvPr/>
        </p:nvSpPr>
        <p:spPr bwMode="auto">
          <a:xfrm>
            <a:off x="6400800" y="4240213"/>
            <a:ext cx="3581400" cy="9906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655" name="Line 84"/>
          <p:cNvSpPr>
            <a:spLocks noChangeShapeType="1"/>
          </p:cNvSpPr>
          <p:nvPr/>
        </p:nvSpPr>
        <p:spPr bwMode="auto">
          <a:xfrm flipV="1">
            <a:off x="6400800" y="3783013"/>
            <a:ext cx="35052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656" name="Oval 85"/>
          <p:cNvSpPr>
            <a:spLocks noChangeArrowheads="1"/>
          </p:cNvSpPr>
          <p:nvPr/>
        </p:nvSpPr>
        <p:spPr bwMode="auto">
          <a:xfrm>
            <a:off x="9144000" y="2640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57" name="Oval 86"/>
          <p:cNvSpPr>
            <a:spLocks noChangeArrowheads="1"/>
          </p:cNvSpPr>
          <p:nvPr/>
        </p:nvSpPr>
        <p:spPr bwMode="auto">
          <a:xfrm>
            <a:off x="9753600" y="2335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58" name="Oval 87"/>
          <p:cNvSpPr>
            <a:spLocks noChangeArrowheads="1"/>
          </p:cNvSpPr>
          <p:nvPr/>
        </p:nvSpPr>
        <p:spPr bwMode="auto">
          <a:xfrm>
            <a:off x="9144000" y="3249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59" name="Oval 88"/>
          <p:cNvSpPr>
            <a:spLocks noChangeArrowheads="1"/>
          </p:cNvSpPr>
          <p:nvPr/>
        </p:nvSpPr>
        <p:spPr bwMode="auto">
          <a:xfrm>
            <a:off x="9753600" y="3859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0" name="Oval 89"/>
          <p:cNvSpPr>
            <a:spLocks noChangeArrowheads="1"/>
          </p:cNvSpPr>
          <p:nvPr/>
        </p:nvSpPr>
        <p:spPr bwMode="auto">
          <a:xfrm>
            <a:off x="8763000" y="5383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1" name="Oval 90"/>
          <p:cNvSpPr>
            <a:spLocks noChangeArrowheads="1"/>
          </p:cNvSpPr>
          <p:nvPr/>
        </p:nvSpPr>
        <p:spPr bwMode="auto">
          <a:xfrm>
            <a:off x="9144000" y="5688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2" name="Oval 91"/>
          <p:cNvSpPr>
            <a:spLocks noChangeArrowheads="1"/>
          </p:cNvSpPr>
          <p:nvPr/>
        </p:nvSpPr>
        <p:spPr bwMode="auto">
          <a:xfrm>
            <a:off x="7696200" y="23352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3" name="Oval 92"/>
          <p:cNvSpPr>
            <a:spLocks noChangeArrowheads="1"/>
          </p:cNvSpPr>
          <p:nvPr/>
        </p:nvSpPr>
        <p:spPr bwMode="auto">
          <a:xfrm>
            <a:off x="8229600" y="2944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4" name="Oval 93"/>
          <p:cNvSpPr>
            <a:spLocks noChangeArrowheads="1"/>
          </p:cNvSpPr>
          <p:nvPr/>
        </p:nvSpPr>
        <p:spPr bwMode="auto">
          <a:xfrm>
            <a:off x="7924800" y="3021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5" name="Oval 94"/>
          <p:cNvSpPr>
            <a:spLocks noChangeArrowheads="1"/>
          </p:cNvSpPr>
          <p:nvPr/>
        </p:nvSpPr>
        <p:spPr bwMode="auto">
          <a:xfrm>
            <a:off x="8001000" y="28686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6" name="Oval 95"/>
          <p:cNvSpPr>
            <a:spLocks noChangeArrowheads="1"/>
          </p:cNvSpPr>
          <p:nvPr/>
        </p:nvSpPr>
        <p:spPr bwMode="auto">
          <a:xfrm>
            <a:off x="8229600" y="42402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7" name="Oval 96"/>
          <p:cNvSpPr>
            <a:spLocks noChangeArrowheads="1"/>
          </p:cNvSpPr>
          <p:nvPr/>
        </p:nvSpPr>
        <p:spPr bwMode="auto">
          <a:xfrm>
            <a:off x="7543800" y="4849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8" name="Oval 97"/>
          <p:cNvSpPr>
            <a:spLocks noChangeArrowheads="1"/>
          </p:cNvSpPr>
          <p:nvPr/>
        </p:nvSpPr>
        <p:spPr bwMode="auto">
          <a:xfrm>
            <a:off x="7924800" y="42402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9" name="Oval 98"/>
          <p:cNvSpPr>
            <a:spLocks noChangeArrowheads="1"/>
          </p:cNvSpPr>
          <p:nvPr/>
        </p:nvSpPr>
        <p:spPr bwMode="auto">
          <a:xfrm>
            <a:off x="7543800" y="4087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0" name="Oval 101"/>
          <p:cNvSpPr>
            <a:spLocks noChangeArrowheads="1"/>
          </p:cNvSpPr>
          <p:nvPr/>
        </p:nvSpPr>
        <p:spPr bwMode="auto">
          <a:xfrm>
            <a:off x="4051300" y="26019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1" name="Oval 102"/>
          <p:cNvSpPr>
            <a:spLocks noChangeArrowheads="1"/>
          </p:cNvSpPr>
          <p:nvPr/>
        </p:nvSpPr>
        <p:spPr bwMode="auto">
          <a:xfrm>
            <a:off x="4051300" y="45069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2" name="Oval 103"/>
          <p:cNvSpPr>
            <a:spLocks noChangeArrowheads="1"/>
          </p:cNvSpPr>
          <p:nvPr/>
        </p:nvSpPr>
        <p:spPr bwMode="auto">
          <a:xfrm>
            <a:off x="2667000" y="34147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3" name="Oval 104"/>
          <p:cNvSpPr>
            <a:spLocks noChangeArrowheads="1"/>
          </p:cNvSpPr>
          <p:nvPr/>
        </p:nvSpPr>
        <p:spPr bwMode="auto">
          <a:xfrm>
            <a:off x="2222500" y="3910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4" name="Oval 105"/>
          <p:cNvSpPr>
            <a:spLocks noChangeArrowheads="1"/>
          </p:cNvSpPr>
          <p:nvPr/>
        </p:nvSpPr>
        <p:spPr bwMode="auto">
          <a:xfrm>
            <a:off x="3530600" y="31353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5" name="Oval 106"/>
          <p:cNvSpPr>
            <a:spLocks noChangeArrowheads="1"/>
          </p:cNvSpPr>
          <p:nvPr/>
        </p:nvSpPr>
        <p:spPr bwMode="auto">
          <a:xfrm>
            <a:off x="3733800" y="40243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6" name="Oval 107"/>
          <p:cNvSpPr>
            <a:spLocks noChangeArrowheads="1"/>
          </p:cNvSpPr>
          <p:nvPr/>
        </p:nvSpPr>
        <p:spPr bwMode="auto">
          <a:xfrm>
            <a:off x="4267200" y="31099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7" name="Oval 108"/>
          <p:cNvSpPr>
            <a:spLocks noChangeArrowheads="1"/>
          </p:cNvSpPr>
          <p:nvPr/>
        </p:nvSpPr>
        <p:spPr bwMode="auto">
          <a:xfrm>
            <a:off x="2590800" y="3962400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8" name="Oval 109"/>
          <p:cNvSpPr>
            <a:spLocks noChangeArrowheads="1"/>
          </p:cNvSpPr>
          <p:nvPr/>
        </p:nvSpPr>
        <p:spPr bwMode="auto">
          <a:xfrm>
            <a:off x="2527300" y="55737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9" name="Text Box 111"/>
          <p:cNvSpPr txBox="1">
            <a:spLocks noChangeArrowheads="1"/>
          </p:cNvSpPr>
          <p:nvPr/>
        </p:nvSpPr>
        <p:spPr bwMode="auto">
          <a:xfrm>
            <a:off x="1535113" y="12700"/>
            <a:ext cx="2284412" cy="4064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nl-NL" altLang="en-US" sz="2000" u="sng">
                <a:latin typeface="Arial" charset="0"/>
              </a:rPr>
              <a:t>WHAT</a:t>
            </a:r>
            <a:r>
              <a:rPr lang="nl-NL" altLang="en-US" sz="2000">
                <a:latin typeface="Arial" charset="0"/>
              </a:rPr>
              <a:t> TO LEARN</a:t>
            </a:r>
          </a:p>
        </p:txBody>
      </p:sp>
      <p:sp>
        <p:nvSpPr>
          <p:cNvPr id="24680" name="Text Box 112"/>
          <p:cNvSpPr txBox="1">
            <a:spLocks noChangeArrowheads="1"/>
          </p:cNvSpPr>
          <p:nvPr/>
        </p:nvSpPr>
        <p:spPr bwMode="auto">
          <a:xfrm>
            <a:off x="8561388" y="200025"/>
            <a:ext cx="2155825" cy="4064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nl-NL" altLang="en-US" sz="2000" u="sng">
                <a:latin typeface="Arial" charset="0"/>
              </a:rPr>
              <a:t>HOW</a:t>
            </a:r>
            <a:r>
              <a:rPr lang="nl-NL" altLang="en-US" sz="2000">
                <a:latin typeface="Arial" charset="0"/>
              </a:rPr>
              <a:t> TO LEARN</a:t>
            </a:r>
          </a:p>
        </p:txBody>
      </p:sp>
      <p:sp>
        <p:nvSpPr>
          <p:cNvPr id="24681" name="Text Box 113"/>
          <p:cNvSpPr txBox="1">
            <a:spLocks noChangeArrowheads="1"/>
          </p:cNvSpPr>
          <p:nvPr/>
        </p:nvSpPr>
        <p:spPr bwMode="auto">
          <a:xfrm>
            <a:off x="1958975" y="3521077"/>
            <a:ext cx="990600" cy="581025"/>
          </a:xfrm>
          <a:prstGeom prst="rect">
            <a:avLst/>
          </a:prstGeom>
          <a:solidFill>
            <a:schemeClr val="bg1">
              <a:alpha val="1176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nl-NL" altLang="en-US" sz="1600" b="1" dirty="0">
                <a:latin typeface="Arial" charset="0"/>
              </a:rPr>
              <a:t>Jobs </a:t>
            </a:r>
          </a:p>
          <a:p>
            <a:pPr algn="l" eaLnBrk="1" hangingPunct="1"/>
            <a:endParaRPr lang="nl-NL" altLang="en-US" sz="1600" b="1" dirty="0">
              <a:latin typeface="Arial" charset="0"/>
            </a:endParaRPr>
          </a:p>
        </p:txBody>
      </p:sp>
      <p:sp>
        <p:nvSpPr>
          <p:cNvPr id="109" name="Oval 108"/>
          <p:cNvSpPr/>
          <p:nvPr/>
        </p:nvSpPr>
        <p:spPr>
          <a:xfrm>
            <a:off x="8403432" y="1417979"/>
            <a:ext cx="2395537" cy="473006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5483224" y="5632102"/>
            <a:ext cx="21169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DEFINE </a:t>
            </a:r>
            <a:r>
              <a:rPr lang="en-GB" dirty="0"/>
              <a:t>AN INDIVIDUALISED PROGRAMME FOR EACH STUDENT</a:t>
            </a:r>
            <a:endParaRPr lang="en-GB" dirty="0"/>
          </a:p>
        </p:txBody>
      </p:sp>
      <p:sp>
        <p:nvSpPr>
          <p:cNvPr id="111" name="Line Callout 2 110"/>
          <p:cNvSpPr/>
          <p:nvPr/>
        </p:nvSpPr>
        <p:spPr>
          <a:xfrm rot="10800000">
            <a:off x="5345113" y="5573713"/>
            <a:ext cx="2543448" cy="1191198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77534"/>
              <a:gd name="adj6" fmla="val -4580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8422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90240" y="2844800"/>
            <a:ext cx="81686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/>
              <a:t>THE QUALIFICATION CYCLE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211592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738974987"/>
              </p:ext>
            </p:extLst>
          </p:nvPr>
        </p:nvGraphicFramePr>
        <p:xfrm>
          <a:off x="264160" y="353906"/>
          <a:ext cx="10017760" cy="61383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Parallelogram 2"/>
          <p:cNvSpPr/>
          <p:nvPr/>
        </p:nvSpPr>
        <p:spPr>
          <a:xfrm rot="6765114">
            <a:off x="6043660" y="4819500"/>
            <a:ext cx="1560053" cy="1317770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1178560" y="1158240"/>
            <a:ext cx="193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sz="2400" b="1" dirty="0"/>
              <a:t>IDENTIFY SKILL NEEDS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274560" y="1158240"/>
            <a:ext cx="24384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dirty="0"/>
              <a:t>DEFINE COMPETENCES/ LEARNING OUTCOMES</a:t>
            </a:r>
          </a:p>
          <a:p>
            <a:endParaRPr lang="en-GB" b="1" dirty="0"/>
          </a:p>
        </p:txBody>
      </p:sp>
      <p:sp>
        <p:nvSpPr>
          <p:cNvPr id="6" name="TextBox 5"/>
          <p:cNvSpPr txBox="1"/>
          <p:nvPr/>
        </p:nvSpPr>
        <p:spPr>
          <a:xfrm>
            <a:off x="7274560" y="4165600"/>
            <a:ext cx="272288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dirty="0"/>
              <a:t>USE </a:t>
            </a:r>
            <a:r>
              <a:rPr lang="en-GB" sz="2400" b="1" dirty="0" smtClean="0"/>
              <a:t>LEARNING </a:t>
            </a:r>
            <a:r>
              <a:rPr lang="en-GB" sz="2400" b="1" dirty="0"/>
              <a:t>OUTCOMES FOR LEARNING, ASSESSMENT AND CERTIFICATION </a:t>
            </a:r>
          </a:p>
          <a:p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178560" y="3906917"/>
            <a:ext cx="247137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GATHER FEEDBACK </a:t>
            </a:r>
            <a:endParaRPr lang="en-GB" sz="2400" b="1" dirty="0" smtClean="0"/>
          </a:p>
          <a:p>
            <a:r>
              <a:rPr lang="en-GB" sz="2400" b="1" dirty="0" smtClean="0"/>
              <a:t>ABOUT </a:t>
            </a:r>
            <a:r>
              <a:rPr lang="en-GB" sz="2400" b="1" dirty="0"/>
              <a:t>THE COMPETENCES/ QUALIFICATIONS OBTAINED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6869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0"/>
            <a:ext cx="86391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4916482" y="980729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       </a:t>
            </a: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916482" y="980729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       </a:t>
            </a:r>
          </a:p>
          <a:p>
            <a:pPr algn="ctr"/>
            <a:r>
              <a:rPr lang="en-GB" dirty="0">
                <a:latin typeface="Comic Sans MS" panose="030F0702030302020204" pitchFamily="66" charset="0"/>
              </a:rPr>
              <a:t>Labour Market</a:t>
            </a:r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4534" y="-4762"/>
            <a:ext cx="1383114" cy="666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 Box 2"/>
          <p:cNvSpPr txBox="1">
            <a:spLocks noChangeArrowheads="1"/>
          </p:cNvSpPr>
          <p:nvPr/>
        </p:nvSpPr>
        <p:spPr bwMode="auto">
          <a:xfrm rot="5400000">
            <a:off x="9019322" y="3683204"/>
            <a:ext cx="2785745" cy="4051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000" dirty="0">
                <a:latin typeface="Calibri"/>
                <a:ea typeface="Calibri"/>
                <a:cs typeface="Times New Roman"/>
              </a:rPr>
              <a:t>developing qualifications</a:t>
            </a:r>
            <a:endParaRPr lang="en-GB" sz="1100" dirty="0">
              <a:latin typeface="Calibri"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63238" y="60894"/>
            <a:ext cx="1198667" cy="818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936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0744" y="0"/>
            <a:ext cx="86391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4916482" y="980729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       </a:t>
            </a:r>
          </a:p>
          <a:p>
            <a:pPr algn="ctr"/>
            <a:r>
              <a:rPr lang="en-GB" dirty="0">
                <a:latin typeface="Comic Sans MS" panose="030F0702030302020204" pitchFamily="66" charset="0"/>
              </a:rPr>
              <a:t>Labour Market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911724" y="1916833"/>
            <a:ext cx="16163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anose="030F0702030302020204" pitchFamily="66" charset="0"/>
              </a:rPr>
              <a:t>Anticipation of skill needs</a:t>
            </a:r>
            <a:endParaRPr lang="en-GB" sz="1200" dirty="0">
              <a:latin typeface="Comic Sans MS" panose="030F0702030302020204" pitchFamily="66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4534" y="-4762"/>
            <a:ext cx="1383114" cy="666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 Box 2"/>
          <p:cNvSpPr txBox="1">
            <a:spLocks noChangeArrowheads="1"/>
          </p:cNvSpPr>
          <p:nvPr/>
        </p:nvSpPr>
        <p:spPr bwMode="auto">
          <a:xfrm rot="5400000">
            <a:off x="9019322" y="3683204"/>
            <a:ext cx="2785745" cy="4051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000" dirty="0">
                <a:latin typeface="Calibri"/>
                <a:ea typeface="Calibri"/>
                <a:cs typeface="Times New Roman"/>
              </a:rPr>
              <a:t>developing qualifications</a:t>
            </a:r>
            <a:endParaRPr lang="en-GB" sz="1100" dirty="0">
              <a:latin typeface="Calibri"/>
              <a:ea typeface="Calibri"/>
              <a:cs typeface="Times New Roman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63238" y="60894"/>
            <a:ext cx="1198667" cy="818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491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6269" y="0"/>
            <a:ext cx="86391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775520" y="6237313"/>
            <a:ext cx="41983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OS1-2-3</a:t>
            </a:r>
            <a:r>
              <a:rPr lang="ru-RU" sz="1400" dirty="0">
                <a:latin typeface="Comic Sans MS" panose="030F0702030302020204" pitchFamily="66" charset="0"/>
              </a:rPr>
              <a:t>* </a:t>
            </a:r>
            <a:r>
              <a:rPr lang="en-GB" sz="1400" dirty="0">
                <a:latin typeface="Comic Sans MS" panose="030F0702030302020204" pitchFamily="66" charset="0"/>
              </a:rPr>
              <a:t>=</a:t>
            </a:r>
            <a:r>
              <a:rPr lang="ru-RU" sz="1400" dirty="0">
                <a:latin typeface="Comic Sans MS" panose="030F0702030302020204" pitchFamily="66" charset="0"/>
              </a:rPr>
              <a:t> </a:t>
            </a:r>
            <a:r>
              <a:rPr lang="en-GB" sz="1400" dirty="0">
                <a:latin typeface="Comic Sans MS" panose="030F0702030302020204" pitchFamily="66" charset="0"/>
              </a:rPr>
              <a:t>Occupational standards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916482" y="980729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       </a:t>
            </a:r>
          </a:p>
          <a:p>
            <a:pPr algn="ctr"/>
            <a:r>
              <a:rPr lang="en-GB" dirty="0">
                <a:latin typeface="Comic Sans MS" panose="030F0702030302020204" pitchFamily="66" charset="0"/>
              </a:rPr>
              <a:t>Labour Market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911724" y="1916833"/>
            <a:ext cx="16163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anose="030F0702030302020204" pitchFamily="66" charset="0"/>
              </a:rPr>
              <a:t>Anticipation of skill needs</a:t>
            </a:r>
            <a:endParaRPr lang="en-GB" sz="1200" dirty="0"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908370" y="2676510"/>
            <a:ext cx="6157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OS1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911724" y="2676510"/>
            <a:ext cx="6082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OS2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973919" y="2676510"/>
            <a:ext cx="599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OS3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4534" y="-4762"/>
            <a:ext cx="1383114" cy="666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 Box 2"/>
          <p:cNvSpPr txBox="1">
            <a:spLocks noChangeArrowheads="1"/>
          </p:cNvSpPr>
          <p:nvPr/>
        </p:nvSpPr>
        <p:spPr bwMode="auto">
          <a:xfrm rot="5400000">
            <a:off x="9019322" y="3683204"/>
            <a:ext cx="2785745" cy="4051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000" dirty="0">
                <a:latin typeface="Calibri"/>
                <a:ea typeface="Calibri"/>
                <a:cs typeface="Times New Roman"/>
              </a:rPr>
              <a:t>developing qualifications</a:t>
            </a:r>
            <a:endParaRPr lang="en-GB" sz="1100" dirty="0">
              <a:latin typeface="Calibri"/>
              <a:ea typeface="Calibri"/>
              <a:cs typeface="Times New Roman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63238" y="60894"/>
            <a:ext cx="1198667" cy="818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6005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0454" y="0"/>
            <a:ext cx="86391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207568" y="908720"/>
            <a:ext cx="2160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anose="030F0702030302020204" pitchFamily="66" charset="0"/>
              </a:rPr>
              <a:t>Education policy objectives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916482" y="980729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       </a:t>
            </a:r>
          </a:p>
          <a:p>
            <a:pPr algn="ctr"/>
            <a:r>
              <a:rPr lang="en-GB" dirty="0">
                <a:latin typeface="Comic Sans MS" panose="030F0702030302020204" pitchFamily="66" charset="0"/>
              </a:rPr>
              <a:t>Labour Market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911724" y="1916833"/>
            <a:ext cx="16163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anose="030F0702030302020204" pitchFamily="66" charset="0"/>
              </a:rPr>
              <a:t>Anticipation of skill needs</a:t>
            </a:r>
            <a:endParaRPr lang="en-GB" sz="1200" dirty="0"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908370" y="2676510"/>
            <a:ext cx="6157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OS1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911724" y="2676510"/>
            <a:ext cx="6082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OS2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973919" y="2676510"/>
            <a:ext cx="599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OS3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4534" y="-4762"/>
            <a:ext cx="1383114" cy="666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 Box 2"/>
          <p:cNvSpPr txBox="1">
            <a:spLocks noChangeArrowheads="1"/>
          </p:cNvSpPr>
          <p:nvPr/>
        </p:nvSpPr>
        <p:spPr bwMode="auto">
          <a:xfrm rot="5400000">
            <a:off x="9019322" y="3683204"/>
            <a:ext cx="2785745" cy="4051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000" dirty="0">
                <a:latin typeface="Calibri"/>
                <a:ea typeface="Calibri"/>
                <a:cs typeface="Times New Roman"/>
              </a:rPr>
              <a:t>developing qualifications</a:t>
            </a:r>
            <a:endParaRPr lang="en-GB" sz="1100" dirty="0">
              <a:latin typeface="Calibri"/>
              <a:ea typeface="Calibri"/>
              <a:cs typeface="Times New Roman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63238" y="60894"/>
            <a:ext cx="1198667" cy="818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6458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0454" y="-13058"/>
            <a:ext cx="86391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2207568" y="908720"/>
            <a:ext cx="2160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anose="030F0702030302020204" pitchFamily="66" charset="0"/>
              </a:rPr>
              <a:t>Education policy objectives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916482" y="980729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       </a:t>
            </a:r>
          </a:p>
          <a:p>
            <a:pPr algn="ctr"/>
            <a:r>
              <a:rPr lang="en-GB" dirty="0">
                <a:latin typeface="Comic Sans MS" panose="030F0702030302020204" pitchFamily="66" charset="0"/>
              </a:rPr>
              <a:t>Labour Market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911724" y="1916833"/>
            <a:ext cx="16163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anose="030F0702030302020204" pitchFamily="66" charset="0"/>
              </a:rPr>
              <a:t>Anticipation of skill needs</a:t>
            </a:r>
            <a:endParaRPr lang="en-GB" sz="1200" dirty="0"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908370" y="2676510"/>
            <a:ext cx="6157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OS1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911724" y="2676510"/>
            <a:ext cx="6082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OS2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973919" y="2676510"/>
            <a:ext cx="599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OS3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567608" y="2568788"/>
            <a:ext cx="15027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latin typeface="Comic Sans MS" panose="030F0702030302020204" pitchFamily="66" charset="0"/>
              </a:rPr>
              <a:t>Access and progression</a:t>
            </a:r>
            <a:endParaRPr lang="en-GB" sz="1000" b="1" dirty="0">
              <a:latin typeface="Comic Sans MS" panose="030F0702030302020204" pitchFamily="66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961898" y="3140968"/>
            <a:ext cx="26120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Qualification Types</a:t>
            </a:r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4534" y="-4762"/>
            <a:ext cx="1383114" cy="666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Text Box 2"/>
          <p:cNvSpPr txBox="1">
            <a:spLocks noChangeArrowheads="1"/>
          </p:cNvSpPr>
          <p:nvPr/>
        </p:nvSpPr>
        <p:spPr bwMode="auto">
          <a:xfrm rot="5400000">
            <a:off x="9019322" y="3683204"/>
            <a:ext cx="2785745" cy="4051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000" dirty="0">
                <a:latin typeface="Calibri"/>
                <a:ea typeface="Calibri"/>
                <a:cs typeface="Times New Roman"/>
              </a:rPr>
              <a:t>developing qualifications</a:t>
            </a:r>
            <a:endParaRPr lang="en-GB" sz="1100" dirty="0">
              <a:latin typeface="Calibri"/>
              <a:ea typeface="Calibri"/>
              <a:cs typeface="Times New Roman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63238" y="60894"/>
            <a:ext cx="1198667" cy="818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687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9227" y="0"/>
            <a:ext cx="86391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1811524" y="6237313"/>
            <a:ext cx="83768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Comic Sans MS" panose="030F0702030302020204" pitchFamily="66" charset="0"/>
              </a:rPr>
              <a:t>CBQ</a:t>
            </a:r>
            <a:r>
              <a:rPr lang="ru-RU" sz="1000" b="1" dirty="0">
                <a:latin typeface="Comic Sans MS" panose="030F0702030302020204" pitchFamily="66" charset="0"/>
              </a:rPr>
              <a:t>* - </a:t>
            </a:r>
            <a:r>
              <a:rPr lang="en-GB" sz="1000" b="1" dirty="0">
                <a:latin typeface="Comic Sans MS" panose="030F0702030302020204" pitchFamily="66" charset="0"/>
              </a:rPr>
              <a:t>Competency based qualification directly developed from the professional competences in the Occupational Standard 1:1</a:t>
            </a:r>
            <a:endParaRPr lang="en-GB" sz="1000" b="1" dirty="0">
              <a:latin typeface="Comic Sans MS" panose="030F0702030302020204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207568" y="908720"/>
            <a:ext cx="2160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anose="030F0702030302020204" pitchFamily="66" charset="0"/>
              </a:rPr>
              <a:t>Education policy objectives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916482" y="980729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       </a:t>
            </a:r>
          </a:p>
          <a:p>
            <a:pPr algn="ctr"/>
            <a:r>
              <a:rPr lang="en-GB" dirty="0">
                <a:latin typeface="Comic Sans MS" panose="030F0702030302020204" pitchFamily="66" charset="0"/>
              </a:rPr>
              <a:t>Labour Market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911724" y="1916833"/>
            <a:ext cx="16163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anose="030F0702030302020204" pitchFamily="66" charset="0"/>
              </a:rPr>
              <a:t>Anticipation of skill needs</a:t>
            </a:r>
            <a:endParaRPr lang="en-GB" sz="1200" dirty="0"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908370" y="2676510"/>
            <a:ext cx="6157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OS1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911724" y="2676510"/>
            <a:ext cx="6082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OS2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973919" y="2676510"/>
            <a:ext cx="599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OS3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567608" y="2568788"/>
            <a:ext cx="15027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latin typeface="Comic Sans MS" panose="030F0702030302020204" pitchFamily="66" charset="0"/>
              </a:rPr>
              <a:t>Access and progression</a:t>
            </a:r>
            <a:endParaRPr lang="en-GB" sz="1000" b="1" dirty="0">
              <a:latin typeface="Comic Sans MS" panose="030F0702030302020204" pitchFamily="66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961898" y="3140968"/>
            <a:ext cx="26120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Qualification Types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029146" y="3605644"/>
            <a:ext cx="7040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  <a:latin typeface="Comic Sans MS" panose="030F0702030302020204" pitchFamily="66" charset="0"/>
              </a:rPr>
              <a:t>CBQ</a:t>
            </a:r>
            <a:endParaRPr lang="en-GB" sz="12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4534" y="-4762"/>
            <a:ext cx="1383114" cy="666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Text Box 2"/>
          <p:cNvSpPr txBox="1">
            <a:spLocks noChangeArrowheads="1"/>
          </p:cNvSpPr>
          <p:nvPr/>
        </p:nvSpPr>
        <p:spPr bwMode="auto">
          <a:xfrm rot="5400000">
            <a:off x="9019322" y="3683204"/>
            <a:ext cx="2785745" cy="4051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000" dirty="0">
                <a:latin typeface="Calibri"/>
                <a:ea typeface="Calibri"/>
                <a:cs typeface="Times New Roman"/>
              </a:rPr>
              <a:t>developing qualifications</a:t>
            </a:r>
            <a:endParaRPr lang="en-GB" sz="1100" dirty="0">
              <a:latin typeface="Calibri"/>
              <a:ea typeface="Calibri"/>
              <a:cs typeface="Times New Roman"/>
            </a:endParaRP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63238" y="60894"/>
            <a:ext cx="1198667" cy="818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4068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4535" y="-4762"/>
            <a:ext cx="86391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2207568" y="908720"/>
            <a:ext cx="2160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anose="030F0702030302020204" pitchFamily="66" charset="0"/>
              </a:rPr>
              <a:t>Education policy objectives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916482" y="980729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       </a:t>
            </a:r>
          </a:p>
          <a:p>
            <a:pPr algn="ctr"/>
            <a:r>
              <a:rPr lang="en-GB" dirty="0">
                <a:latin typeface="Comic Sans MS" panose="030F0702030302020204" pitchFamily="66" charset="0"/>
              </a:rPr>
              <a:t>Labour Market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911724" y="1916833"/>
            <a:ext cx="16163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anose="030F0702030302020204" pitchFamily="66" charset="0"/>
              </a:rPr>
              <a:t>Anticipation of skill needs</a:t>
            </a:r>
            <a:endParaRPr lang="en-GB" sz="1200" dirty="0"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908370" y="2676510"/>
            <a:ext cx="6157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OS1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911724" y="2676510"/>
            <a:ext cx="6082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OS2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973919" y="2676510"/>
            <a:ext cx="599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OS3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567608" y="2568788"/>
            <a:ext cx="15027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latin typeface="Comic Sans MS" panose="030F0702030302020204" pitchFamily="66" charset="0"/>
              </a:rPr>
              <a:t>Access and progression</a:t>
            </a:r>
            <a:endParaRPr lang="en-GB" sz="1000" b="1" dirty="0">
              <a:latin typeface="Comic Sans MS" panose="030F0702030302020204" pitchFamily="66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961898" y="3140968"/>
            <a:ext cx="26120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Qualification Types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029146" y="3605644"/>
            <a:ext cx="7040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  <a:latin typeface="Comic Sans MS" panose="030F0702030302020204" pitchFamily="66" charset="0"/>
              </a:rPr>
              <a:t>CBQ</a:t>
            </a:r>
            <a:endParaRPr lang="en-GB" sz="12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518231" y="3722610"/>
            <a:ext cx="77794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b="1" dirty="0">
                <a:latin typeface="Comic Sans MS" panose="030F0702030302020204" pitchFamily="66" charset="0"/>
              </a:rPr>
              <a:t>Spec. </a:t>
            </a:r>
            <a:r>
              <a:rPr lang="en-GB" sz="800" b="1" dirty="0">
                <a:latin typeface="Comic Sans MS" panose="030F0702030302020204" pitchFamily="66" charset="0"/>
              </a:rPr>
              <a:t>C</a:t>
            </a:r>
            <a:r>
              <a:rPr lang="en-GB" sz="800" b="1" dirty="0">
                <a:latin typeface="Comic Sans MS" panose="030F0702030302020204" pitchFamily="66" charset="0"/>
              </a:rPr>
              <a:t>ert</a:t>
            </a:r>
            <a:endParaRPr lang="en-GB" sz="800" b="1" dirty="0">
              <a:latin typeface="Comic Sans MS" panose="030F0702030302020204" pitchFamily="66" charset="0"/>
            </a:endParaRPr>
          </a:p>
        </p:txBody>
      </p:sp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4534" y="-4762"/>
            <a:ext cx="1383114" cy="666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Text Box 2"/>
          <p:cNvSpPr txBox="1">
            <a:spLocks noChangeArrowheads="1"/>
          </p:cNvSpPr>
          <p:nvPr/>
        </p:nvSpPr>
        <p:spPr bwMode="auto">
          <a:xfrm rot="5400000">
            <a:off x="9019322" y="3683204"/>
            <a:ext cx="2785745" cy="4051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000" dirty="0">
                <a:latin typeface="Calibri"/>
                <a:ea typeface="Calibri"/>
                <a:cs typeface="Times New Roman"/>
              </a:rPr>
              <a:t>developing qualifications</a:t>
            </a:r>
            <a:endParaRPr lang="en-GB" sz="1100" dirty="0">
              <a:latin typeface="Calibri"/>
              <a:ea typeface="Calibri"/>
              <a:cs typeface="Times New Roman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63238" y="60894"/>
            <a:ext cx="1198667" cy="818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22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xfrm>
            <a:off x="5303912" y="274638"/>
            <a:ext cx="6359768" cy="1143000"/>
          </a:xfrm>
        </p:spPr>
        <p:txBody>
          <a:bodyPr>
            <a:normAutofit/>
          </a:bodyPr>
          <a:lstStyle/>
          <a:p>
            <a:pPr algn="r" eaLnBrk="1" hangingPunct="1"/>
            <a:r>
              <a:rPr lang="it-IT" sz="2800" u="sng" dirty="0" smtClean="0">
                <a:solidFill>
                  <a:schemeClr val="accent3">
                    <a:lumMod val="75000"/>
                  </a:schemeClr>
                </a:solidFill>
                <a:latin typeface="+mn-lt"/>
                <a:cs typeface="MV Boli" pitchFamily="2" charset="0"/>
              </a:rPr>
              <a:t> WHAT ARE OCCUPATIONAL STANDARDS?</a:t>
            </a:r>
            <a:endParaRPr lang="en-US" sz="2800" u="sng" dirty="0" smtClean="0">
              <a:solidFill>
                <a:schemeClr val="accent3">
                  <a:lumMod val="75000"/>
                </a:schemeClr>
              </a:solidFill>
              <a:latin typeface="+mn-lt"/>
              <a:cs typeface="MV Boli" pitchFamily="2" charset="0"/>
            </a:endParaRPr>
          </a:p>
        </p:txBody>
      </p:sp>
      <p:sp>
        <p:nvSpPr>
          <p:cNvPr id="29699" name="Rectangle 3"/>
          <p:cNvSpPr>
            <a:spLocks noGrp="1"/>
          </p:cNvSpPr>
          <p:nvPr>
            <p:ph type="body" idx="1"/>
          </p:nvPr>
        </p:nvSpPr>
        <p:spPr>
          <a:xfrm>
            <a:off x="1524000" y="1916832"/>
            <a:ext cx="9144000" cy="4680818"/>
          </a:xfrm>
        </p:spPr>
        <p:txBody>
          <a:bodyPr>
            <a:normAutofit/>
          </a:bodyPr>
          <a:lstStyle/>
          <a:p>
            <a:pPr eaLnBrk="1" hangingPunct="1"/>
            <a:r>
              <a:rPr lang="it-IT" dirty="0" smtClean="0">
                <a:solidFill>
                  <a:schemeClr val="accent3">
                    <a:lumMod val="75000"/>
                  </a:schemeClr>
                </a:solidFill>
                <a:cs typeface="MV Boli" pitchFamily="2" charset="0"/>
              </a:rPr>
              <a:t>DESCRIBING THE REQUIREMENTS FOR A AN OCCUPATION IN TERMS OF ABILITIES</a:t>
            </a:r>
          </a:p>
          <a:p>
            <a:pPr eaLnBrk="1" hangingPunct="1"/>
            <a:endParaRPr lang="de-DE" dirty="0">
              <a:cs typeface="MV Boli" pitchFamily="2" charset="0"/>
            </a:endParaRPr>
          </a:p>
          <a:p>
            <a:pPr marL="0" indent="0">
              <a:buNone/>
            </a:pPr>
            <a:r>
              <a:rPr lang="de-DE" b="1" dirty="0">
                <a:cs typeface="MV Boli" pitchFamily="2" charset="0"/>
              </a:rPr>
              <a:t>Different </a:t>
            </a:r>
            <a:r>
              <a:rPr lang="de-DE" b="1" dirty="0" err="1">
                <a:cs typeface="MV Boli" pitchFamily="2" charset="0"/>
              </a:rPr>
              <a:t>purposes</a:t>
            </a:r>
            <a:endParaRPr lang="de-DE" b="1" dirty="0">
              <a:cs typeface="MV Boli" pitchFamily="2" charset="0"/>
            </a:endParaRPr>
          </a:p>
          <a:p>
            <a:pPr lvl="2" eaLnBrk="1" hangingPunct="1"/>
            <a:r>
              <a:rPr lang="de-DE" sz="2800" dirty="0" err="1" smtClean="0">
                <a:cs typeface="MV Boli" pitchFamily="2" charset="0"/>
              </a:rPr>
              <a:t>Classification</a:t>
            </a:r>
            <a:r>
              <a:rPr lang="de-DE" sz="2800" dirty="0" smtClean="0">
                <a:cs typeface="MV Boli" pitchFamily="2" charset="0"/>
              </a:rPr>
              <a:t> </a:t>
            </a:r>
            <a:r>
              <a:rPr lang="de-DE" sz="2800" dirty="0" err="1" smtClean="0">
                <a:cs typeface="MV Boli" pitchFamily="2" charset="0"/>
              </a:rPr>
              <a:t>of</a:t>
            </a:r>
            <a:r>
              <a:rPr lang="de-DE" sz="2800" dirty="0" smtClean="0">
                <a:cs typeface="MV Boli" pitchFamily="2" charset="0"/>
              </a:rPr>
              <a:t> </a:t>
            </a:r>
            <a:r>
              <a:rPr lang="de-DE" sz="2800" dirty="0" err="1" smtClean="0">
                <a:cs typeface="MV Boli" pitchFamily="2" charset="0"/>
              </a:rPr>
              <a:t>existing</a:t>
            </a:r>
            <a:r>
              <a:rPr lang="de-DE" sz="2800" dirty="0" smtClean="0">
                <a:cs typeface="MV Boli" pitchFamily="2" charset="0"/>
              </a:rPr>
              <a:t> </a:t>
            </a:r>
            <a:r>
              <a:rPr lang="de-DE" sz="2800" dirty="0" err="1" smtClean="0">
                <a:cs typeface="MV Boli" pitchFamily="2" charset="0"/>
              </a:rPr>
              <a:t>jobs</a:t>
            </a:r>
            <a:r>
              <a:rPr lang="de-DE" sz="2800" dirty="0" smtClean="0">
                <a:cs typeface="MV Boli" pitchFamily="2" charset="0"/>
              </a:rPr>
              <a:t> (</a:t>
            </a:r>
            <a:r>
              <a:rPr lang="de-DE" sz="2800" dirty="0" err="1" smtClean="0">
                <a:cs typeface="MV Boli" pitchFamily="2" charset="0"/>
              </a:rPr>
              <a:t>list</a:t>
            </a:r>
            <a:r>
              <a:rPr lang="de-DE" sz="2800" dirty="0" smtClean="0">
                <a:cs typeface="MV Boli" pitchFamily="2" charset="0"/>
              </a:rPr>
              <a:t> </a:t>
            </a:r>
            <a:r>
              <a:rPr lang="de-DE" sz="2800" dirty="0" err="1" smtClean="0">
                <a:cs typeface="MV Boli" pitchFamily="2" charset="0"/>
              </a:rPr>
              <a:t>of</a:t>
            </a:r>
            <a:r>
              <a:rPr lang="de-DE" sz="2800" dirty="0" smtClean="0">
                <a:cs typeface="MV Boli" pitchFamily="2" charset="0"/>
              </a:rPr>
              <a:t> </a:t>
            </a:r>
            <a:r>
              <a:rPr lang="de-DE" sz="2800" dirty="0" err="1" smtClean="0">
                <a:cs typeface="MV Boli" pitchFamily="2" charset="0"/>
              </a:rPr>
              <a:t>occupations</a:t>
            </a:r>
            <a:r>
              <a:rPr lang="de-DE" sz="2800" dirty="0" smtClean="0">
                <a:cs typeface="MV Boli" pitchFamily="2" charset="0"/>
              </a:rPr>
              <a:t>)</a:t>
            </a:r>
          </a:p>
          <a:p>
            <a:pPr lvl="2" eaLnBrk="1" hangingPunct="1"/>
            <a:r>
              <a:rPr lang="de-DE" sz="2800" dirty="0" smtClean="0">
                <a:cs typeface="MV Boli" pitchFamily="2" charset="0"/>
              </a:rPr>
              <a:t>State </a:t>
            </a:r>
            <a:r>
              <a:rPr lang="de-DE" sz="2800" dirty="0" err="1" smtClean="0">
                <a:cs typeface="MV Boli" pitchFamily="2" charset="0"/>
              </a:rPr>
              <a:t>of</a:t>
            </a:r>
            <a:r>
              <a:rPr lang="de-DE" sz="2800" dirty="0" smtClean="0">
                <a:cs typeface="MV Boli" pitchFamily="2" charset="0"/>
              </a:rPr>
              <a:t> </a:t>
            </a:r>
            <a:r>
              <a:rPr lang="de-DE" sz="2800" dirty="0" err="1" smtClean="0">
                <a:cs typeface="MV Boli" pitchFamily="2" charset="0"/>
              </a:rPr>
              <a:t>the</a:t>
            </a:r>
            <a:r>
              <a:rPr lang="de-DE" sz="2800" dirty="0" smtClean="0">
                <a:cs typeface="MV Boli" pitchFamily="2" charset="0"/>
              </a:rPr>
              <a:t> </a:t>
            </a:r>
            <a:r>
              <a:rPr lang="de-DE" sz="2800" dirty="0" err="1" smtClean="0">
                <a:cs typeface="MV Boli" pitchFamily="2" charset="0"/>
              </a:rPr>
              <a:t>art</a:t>
            </a:r>
            <a:r>
              <a:rPr lang="de-DE" sz="2800" dirty="0" smtClean="0">
                <a:cs typeface="MV Boli" pitchFamily="2" charset="0"/>
              </a:rPr>
              <a:t> </a:t>
            </a:r>
            <a:r>
              <a:rPr lang="de-DE" sz="2800" dirty="0" err="1" smtClean="0">
                <a:cs typeface="MV Boli" pitchFamily="2" charset="0"/>
              </a:rPr>
              <a:t>working</a:t>
            </a:r>
            <a:r>
              <a:rPr lang="de-DE" sz="2800" dirty="0" smtClean="0">
                <a:cs typeface="MV Boli" pitchFamily="2" charset="0"/>
              </a:rPr>
              <a:t> </a:t>
            </a:r>
            <a:r>
              <a:rPr lang="de-DE" sz="2800" dirty="0" err="1" smtClean="0">
                <a:cs typeface="MV Boli" pitchFamily="2" charset="0"/>
              </a:rPr>
              <a:t>practice</a:t>
            </a:r>
            <a:r>
              <a:rPr lang="de-DE" sz="2800" dirty="0" smtClean="0">
                <a:cs typeface="MV Boli" pitchFamily="2" charset="0"/>
              </a:rPr>
              <a:t> (</a:t>
            </a:r>
            <a:r>
              <a:rPr lang="de-DE" sz="2800" dirty="0" err="1" smtClean="0">
                <a:cs typeface="MV Boli" pitchFamily="2" charset="0"/>
              </a:rPr>
              <a:t>benchmark</a:t>
            </a:r>
            <a:r>
              <a:rPr lang="de-DE" sz="2800" dirty="0" smtClean="0">
                <a:cs typeface="MV Boli" pitchFamily="2" charset="0"/>
              </a:rPr>
              <a:t>)</a:t>
            </a:r>
          </a:p>
          <a:p>
            <a:pPr lvl="2" eaLnBrk="1" hangingPunct="1"/>
            <a:r>
              <a:rPr lang="de-DE" sz="2800" dirty="0" smtClean="0">
                <a:cs typeface="MV Boli" pitchFamily="2" charset="0"/>
              </a:rPr>
              <a:t>Description </a:t>
            </a:r>
            <a:r>
              <a:rPr lang="de-DE" sz="2800" dirty="0" err="1" smtClean="0">
                <a:cs typeface="MV Boli" pitchFamily="2" charset="0"/>
              </a:rPr>
              <a:t>of</a:t>
            </a:r>
            <a:r>
              <a:rPr lang="de-DE" sz="2800" dirty="0" smtClean="0">
                <a:cs typeface="MV Boli" pitchFamily="2" charset="0"/>
              </a:rPr>
              <a:t> </a:t>
            </a:r>
            <a:r>
              <a:rPr lang="de-DE" sz="2800" dirty="0" err="1" smtClean="0">
                <a:cs typeface="MV Boli" pitchFamily="2" charset="0"/>
              </a:rPr>
              <a:t>the</a:t>
            </a:r>
            <a:r>
              <a:rPr lang="de-DE" sz="2800" dirty="0" smtClean="0">
                <a:cs typeface="MV Boli" pitchFamily="2" charset="0"/>
              </a:rPr>
              <a:t> professional </a:t>
            </a:r>
            <a:r>
              <a:rPr lang="de-DE" sz="2800" dirty="0" err="1" smtClean="0">
                <a:cs typeface="MV Boli" pitchFamily="2" charset="0"/>
              </a:rPr>
              <a:t>profile</a:t>
            </a:r>
            <a:r>
              <a:rPr lang="de-DE" sz="2800" dirty="0" smtClean="0">
                <a:cs typeface="MV Boli" pitchFamily="2" charset="0"/>
              </a:rPr>
              <a:t> </a:t>
            </a:r>
            <a:r>
              <a:rPr lang="de-DE" sz="2800" dirty="0" err="1" smtClean="0">
                <a:cs typeface="MV Boli" pitchFamily="2" charset="0"/>
              </a:rPr>
              <a:t>associated</a:t>
            </a:r>
            <a:r>
              <a:rPr lang="de-DE" sz="2800" dirty="0" smtClean="0">
                <a:cs typeface="MV Boli" pitchFamily="2" charset="0"/>
              </a:rPr>
              <a:t> </a:t>
            </a:r>
            <a:r>
              <a:rPr lang="de-DE" sz="2800" dirty="0" err="1" smtClean="0">
                <a:cs typeface="MV Boli" pitchFamily="2" charset="0"/>
              </a:rPr>
              <a:t>with</a:t>
            </a:r>
            <a:r>
              <a:rPr lang="de-DE" sz="2800" dirty="0" smtClean="0">
                <a:cs typeface="MV Boli" pitchFamily="2" charset="0"/>
              </a:rPr>
              <a:t> a </a:t>
            </a:r>
            <a:r>
              <a:rPr lang="de-DE" sz="2800" dirty="0" err="1" smtClean="0">
                <a:cs typeface="MV Boli" pitchFamily="2" charset="0"/>
              </a:rPr>
              <a:t>qualification</a:t>
            </a:r>
            <a:endParaRPr lang="de-DE" sz="2800" dirty="0" smtClean="0">
              <a:cs typeface="MV Boli" pitchFamily="2" charset="0"/>
            </a:endParaRPr>
          </a:p>
          <a:p>
            <a:pPr eaLnBrk="1" hangingPunct="1"/>
            <a:endParaRPr lang="en-US" dirty="0" smtClean="0"/>
          </a:p>
        </p:txBody>
      </p:sp>
      <p:pic>
        <p:nvPicPr>
          <p:cNvPr id="29700" name="Picture 3" descr="ETF MASTER 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0" y="260350"/>
            <a:ext cx="26098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5534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8080" y="0"/>
            <a:ext cx="86391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2207568" y="908720"/>
            <a:ext cx="2160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anose="030F0702030302020204" pitchFamily="66" charset="0"/>
              </a:rPr>
              <a:t>Education policy objectives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916482" y="980729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       </a:t>
            </a:r>
          </a:p>
          <a:p>
            <a:pPr algn="ctr"/>
            <a:r>
              <a:rPr lang="en-GB" dirty="0">
                <a:latin typeface="Comic Sans MS" panose="030F0702030302020204" pitchFamily="66" charset="0"/>
              </a:rPr>
              <a:t>Labour Market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911724" y="1916833"/>
            <a:ext cx="16163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anose="030F0702030302020204" pitchFamily="66" charset="0"/>
              </a:rPr>
              <a:t>Anticipation of skill needs</a:t>
            </a:r>
            <a:endParaRPr lang="en-GB" sz="1200" dirty="0"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908370" y="2676510"/>
            <a:ext cx="6157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OS1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911724" y="2676510"/>
            <a:ext cx="6082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OS2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973919" y="2676510"/>
            <a:ext cx="599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OS3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567608" y="2568788"/>
            <a:ext cx="15027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latin typeface="Comic Sans MS" panose="030F0702030302020204" pitchFamily="66" charset="0"/>
              </a:rPr>
              <a:t>Access and progression</a:t>
            </a:r>
            <a:endParaRPr lang="en-GB" sz="1000" b="1" dirty="0">
              <a:latin typeface="Comic Sans MS" panose="030F0702030302020204" pitchFamily="66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961898" y="3140968"/>
            <a:ext cx="26120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Qualification Types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029146" y="3605644"/>
            <a:ext cx="7040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  <a:latin typeface="Comic Sans MS" panose="030F0702030302020204" pitchFamily="66" charset="0"/>
              </a:rPr>
              <a:t>CBQ</a:t>
            </a:r>
            <a:endParaRPr lang="en-GB" sz="12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518231" y="3722610"/>
            <a:ext cx="77794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b="1" dirty="0">
                <a:latin typeface="Comic Sans MS" panose="030F0702030302020204" pitchFamily="66" charset="0"/>
              </a:rPr>
              <a:t>Spec. </a:t>
            </a:r>
            <a:r>
              <a:rPr lang="en-GB" sz="800" b="1" dirty="0">
                <a:latin typeface="Comic Sans MS" panose="030F0702030302020204" pitchFamily="66" charset="0"/>
              </a:rPr>
              <a:t>C</a:t>
            </a:r>
            <a:r>
              <a:rPr lang="en-GB" sz="800" b="1" dirty="0">
                <a:latin typeface="Comic Sans MS" panose="030F0702030302020204" pitchFamily="66" charset="0"/>
              </a:rPr>
              <a:t>ert</a:t>
            </a:r>
            <a:endParaRPr lang="en-GB" sz="800" b="1" dirty="0">
              <a:latin typeface="Comic Sans MS" panose="030F0702030302020204" pitchFamily="66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961899" y="3510301"/>
            <a:ext cx="11813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  <a:latin typeface="Comic Sans MS" panose="030F0702030302020204" pitchFamily="66" charset="0"/>
              </a:rPr>
              <a:t>2</a:t>
            </a:r>
            <a:r>
              <a:rPr lang="en-GB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ndary</a:t>
            </a:r>
            <a:r>
              <a:rPr lang="en-GB" sz="1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VET qualification</a:t>
            </a:r>
            <a:endParaRPr lang="en-GB" sz="12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4534" y="-4762"/>
            <a:ext cx="1383114" cy="666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Text Box 2"/>
          <p:cNvSpPr txBox="1">
            <a:spLocks noChangeArrowheads="1"/>
          </p:cNvSpPr>
          <p:nvPr/>
        </p:nvSpPr>
        <p:spPr bwMode="auto">
          <a:xfrm rot="5400000">
            <a:off x="9019322" y="3683204"/>
            <a:ext cx="2785745" cy="4051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000" dirty="0">
                <a:latin typeface="Calibri"/>
                <a:ea typeface="Calibri"/>
                <a:cs typeface="Times New Roman"/>
              </a:rPr>
              <a:t>developing qualifications</a:t>
            </a:r>
            <a:endParaRPr lang="en-GB" sz="1100" dirty="0">
              <a:latin typeface="Calibri"/>
              <a:ea typeface="Calibri"/>
              <a:cs typeface="Times New Roman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63238" y="60894"/>
            <a:ext cx="1198667" cy="818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6485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615" y="0"/>
            <a:ext cx="86391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207568" y="908720"/>
            <a:ext cx="2160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anose="030F0702030302020204" pitchFamily="66" charset="0"/>
              </a:rPr>
              <a:t>Education policy objectives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916482" y="980729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       </a:t>
            </a:r>
          </a:p>
          <a:p>
            <a:pPr algn="ctr"/>
            <a:r>
              <a:rPr lang="en-GB" dirty="0">
                <a:latin typeface="Comic Sans MS" panose="030F0702030302020204" pitchFamily="66" charset="0"/>
              </a:rPr>
              <a:t>Labour Market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911724" y="1916833"/>
            <a:ext cx="16163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anose="030F0702030302020204" pitchFamily="66" charset="0"/>
              </a:rPr>
              <a:t>Anticipation of skill needs</a:t>
            </a:r>
            <a:endParaRPr lang="en-GB" sz="1200" dirty="0">
              <a:latin typeface="Comic Sans MS" panose="030F0702030302020204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908370" y="2676510"/>
            <a:ext cx="6157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OS1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911724" y="2676510"/>
            <a:ext cx="6082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OS2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973919" y="2676510"/>
            <a:ext cx="599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OS3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567608" y="2568788"/>
            <a:ext cx="15027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latin typeface="Comic Sans MS" panose="030F0702030302020204" pitchFamily="66" charset="0"/>
              </a:rPr>
              <a:t>Access and progression</a:t>
            </a:r>
            <a:endParaRPr lang="en-GB" sz="1000" b="1" dirty="0">
              <a:latin typeface="Comic Sans MS" panose="030F0702030302020204" pitchFamily="66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961898" y="3140968"/>
            <a:ext cx="26120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Qualification Types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029146" y="3605644"/>
            <a:ext cx="7040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  <a:latin typeface="Comic Sans MS" panose="030F0702030302020204" pitchFamily="66" charset="0"/>
              </a:rPr>
              <a:t>CBQ</a:t>
            </a:r>
            <a:endParaRPr lang="en-GB" sz="12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518231" y="3722610"/>
            <a:ext cx="77794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b="1" dirty="0">
                <a:latin typeface="Comic Sans MS" panose="030F0702030302020204" pitchFamily="66" charset="0"/>
              </a:rPr>
              <a:t>Spec. </a:t>
            </a:r>
            <a:r>
              <a:rPr lang="en-GB" sz="800" b="1" dirty="0">
                <a:latin typeface="Comic Sans MS" panose="030F0702030302020204" pitchFamily="66" charset="0"/>
              </a:rPr>
              <a:t>C</a:t>
            </a:r>
            <a:r>
              <a:rPr lang="en-GB" sz="800" b="1" dirty="0">
                <a:latin typeface="Comic Sans MS" panose="030F0702030302020204" pitchFamily="66" charset="0"/>
              </a:rPr>
              <a:t>ert</a:t>
            </a:r>
            <a:endParaRPr lang="en-GB" sz="800" b="1" dirty="0">
              <a:latin typeface="Comic Sans MS" panose="030F0702030302020204" pitchFamily="66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961899" y="3510301"/>
            <a:ext cx="11813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  <a:latin typeface="Comic Sans MS" panose="030F0702030302020204" pitchFamily="66" charset="0"/>
              </a:rPr>
              <a:t>2</a:t>
            </a:r>
            <a:r>
              <a:rPr lang="en-GB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ndary</a:t>
            </a:r>
            <a:r>
              <a:rPr lang="en-GB" sz="1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VET qualification</a:t>
            </a:r>
            <a:endParaRPr lang="en-GB" sz="12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138073" y="4149081"/>
            <a:ext cx="22258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anose="030F0702030302020204" pitchFamily="66" charset="0"/>
              </a:rPr>
              <a:t>Qualification Standard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4534" y="-4762"/>
            <a:ext cx="1383114" cy="666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Text Box 2"/>
          <p:cNvSpPr txBox="1">
            <a:spLocks noChangeArrowheads="1"/>
          </p:cNvSpPr>
          <p:nvPr/>
        </p:nvSpPr>
        <p:spPr bwMode="auto">
          <a:xfrm rot="5400000">
            <a:off x="9019322" y="3683204"/>
            <a:ext cx="2785745" cy="4051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000" dirty="0">
                <a:latin typeface="Calibri"/>
                <a:ea typeface="Calibri"/>
                <a:cs typeface="Times New Roman"/>
              </a:rPr>
              <a:t>developing qualifications</a:t>
            </a:r>
            <a:endParaRPr lang="en-GB" sz="1100" dirty="0">
              <a:latin typeface="Calibri"/>
              <a:ea typeface="Calibri"/>
              <a:cs typeface="Times New Roman"/>
            </a:endParaRP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63238" y="60894"/>
            <a:ext cx="1198667" cy="818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855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0454" y="0"/>
            <a:ext cx="86391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2207568" y="908720"/>
            <a:ext cx="2160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anose="030F0702030302020204" pitchFamily="66" charset="0"/>
              </a:rPr>
              <a:t>Education policy objectives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916482" y="980729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       </a:t>
            </a:r>
          </a:p>
          <a:p>
            <a:pPr algn="ctr"/>
            <a:r>
              <a:rPr lang="en-GB" dirty="0">
                <a:latin typeface="Comic Sans MS" panose="030F0702030302020204" pitchFamily="66" charset="0"/>
              </a:rPr>
              <a:t>Labour Market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911724" y="1916833"/>
            <a:ext cx="16163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anose="030F0702030302020204" pitchFamily="66" charset="0"/>
              </a:rPr>
              <a:t>Anticipation of skill needs</a:t>
            </a:r>
            <a:endParaRPr lang="en-GB" sz="1200" dirty="0">
              <a:latin typeface="Comic Sans MS" panose="030F0702030302020204" pitchFamily="66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908370" y="2676510"/>
            <a:ext cx="6157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OS1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911724" y="2676510"/>
            <a:ext cx="6082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OS2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973919" y="2676510"/>
            <a:ext cx="599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OS3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567608" y="2568788"/>
            <a:ext cx="15027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latin typeface="Comic Sans MS" panose="030F0702030302020204" pitchFamily="66" charset="0"/>
              </a:rPr>
              <a:t>Access and progression</a:t>
            </a:r>
            <a:endParaRPr lang="en-GB" sz="1000" b="1" dirty="0">
              <a:latin typeface="Comic Sans MS" panose="030F0702030302020204" pitchFamily="66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961898" y="3140968"/>
            <a:ext cx="26120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Qualification Types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029146" y="3605644"/>
            <a:ext cx="7040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  <a:latin typeface="Comic Sans MS" panose="030F0702030302020204" pitchFamily="66" charset="0"/>
              </a:rPr>
              <a:t>CBQ</a:t>
            </a:r>
            <a:endParaRPr lang="en-GB" sz="12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518231" y="3722610"/>
            <a:ext cx="77794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b="1" dirty="0">
                <a:latin typeface="Comic Sans MS" panose="030F0702030302020204" pitchFamily="66" charset="0"/>
              </a:rPr>
              <a:t>Spec. </a:t>
            </a:r>
            <a:r>
              <a:rPr lang="en-GB" sz="800" b="1" dirty="0">
                <a:latin typeface="Comic Sans MS" panose="030F0702030302020204" pitchFamily="66" charset="0"/>
              </a:rPr>
              <a:t>C</a:t>
            </a:r>
            <a:r>
              <a:rPr lang="en-GB" sz="800" b="1" dirty="0">
                <a:latin typeface="Comic Sans MS" panose="030F0702030302020204" pitchFamily="66" charset="0"/>
              </a:rPr>
              <a:t>ert</a:t>
            </a:r>
            <a:endParaRPr lang="en-GB" sz="800" b="1" dirty="0">
              <a:latin typeface="Comic Sans MS" panose="030F0702030302020204" pitchFamily="66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961899" y="3510301"/>
            <a:ext cx="11813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  <a:latin typeface="Comic Sans MS" panose="030F0702030302020204" pitchFamily="66" charset="0"/>
              </a:rPr>
              <a:t>2</a:t>
            </a:r>
            <a:r>
              <a:rPr lang="en-GB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ndary</a:t>
            </a:r>
            <a:r>
              <a:rPr lang="en-GB" sz="1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VET qualification</a:t>
            </a:r>
            <a:endParaRPr lang="en-GB" sz="12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138073" y="4149081"/>
            <a:ext cx="22258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anose="030F0702030302020204" pitchFamily="66" charset="0"/>
              </a:rPr>
              <a:t>Qualification Standard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392144" y="4221089"/>
            <a:ext cx="146051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00" dirty="0">
                <a:latin typeface="Comic Sans MS" panose="030F0702030302020204" pitchFamily="66" charset="0"/>
              </a:rPr>
              <a:t>Final assessment</a:t>
            </a:r>
            <a:endParaRPr lang="en-GB" sz="1300" dirty="0">
              <a:latin typeface="Comic Sans MS" panose="030F0702030302020204" pitchFamily="66" charset="0"/>
            </a:endParaRPr>
          </a:p>
        </p:txBody>
      </p:sp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4534" y="-4762"/>
            <a:ext cx="1383114" cy="666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Text Box 2"/>
          <p:cNvSpPr txBox="1">
            <a:spLocks noChangeArrowheads="1"/>
          </p:cNvSpPr>
          <p:nvPr/>
        </p:nvSpPr>
        <p:spPr bwMode="auto">
          <a:xfrm rot="5400000">
            <a:off x="9019322" y="3683204"/>
            <a:ext cx="2785745" cy="4051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000" dirty="0">
                <a:latin typeface="Calibri"/>
                <a:ea typeface="Calibri"/>
                <a:cs typeface="Times New Roman"/>
              </a:rPr>
              <a:t>developing qualifications</a:t>
            </a:r>
            <a:endParaRPr lang="en-GB" sz="1100" dirty="0">
              <a:latin typeface="Calibri"/>
              <a:ea typeface="Calibri"/>
              <a:cs typeface="Times New Roman"/>
            </a:endParaRPr>
          </a:p>
        </p:txBody>
      </p:sp>
      <p:pic>
        <p:nvPicPr>
          <p:cNvPr id="34" name="Picture 3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63238" y="60894"/>
            <a:ext cx="1198667" cy="818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6184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4534" y="0"/>
            <a:ext cx="868562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2207568" y="908720"/>
            <a:ext cx="2160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anose="030F0702030302020204" pitchFamily="66" charset="0"/>
              </a:rPr>
              <a:t>Education policy objectives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916482" y="980729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       </a:t>
            </a:r>
          </a:p>
          <a:p>
            <a:pPr algn="ctr"/>
            <a:r>
              <a:rPr lang="en-GB" dirty="0">
                <a:latin typeface="Comic Sans MS" panose="030F0702030302020204" pitchFamily="66" charset="0"/>
              </a:rPr>
              <a:t>Labour Market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911724" y="1916833"/>
            <a:ext cx="16163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anose="030F0702030302020204" pitchFamily="66" charset="0"/>
              </a:rPr>
              <a:t>Anticipation of skill needs</a:t>
            </a:r>
            <a:endParaRPr lang="en-GB" sz="1200" dirty="0">
              <a:latin typeface="Comic Sans MS" panose="030F0702030302020204" pitchFamily="66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908370" y="2676510"/>
            <a:ext cx="6157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OS1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911724" y="2676510"/>
            <a:ext cx="6082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OS2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973919" y="2676510"/>
            <a:ext cx="599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OS3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567608" y="2568788"/>
            <a:ext cx="15027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latin typeface="Comic Sans MS" panose="030F0702030302020204" pitchFamily="66" charset="0"/>
              </a:rPr>
              <a:t>Access and progression</a:t>
            </a:r>
            <a:endParaRPr lang="en-GB" sz="1000" b="1" dirty="0">
              <a:latin typeface="Comic Sans MS" panose="030F0702030302020204" pitchFamily="66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961898" y="3140968"/>
            <a:ext cx="26120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Qualification Types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029146" y="3605644"/>
            <a:ext cx="7040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  <a:latin typeface="Comic Sans MS" panose="030F0702030302020204" pitchFamily="66" charset="0"/>
              </a:rPr>
              <a:t>CBQ</a:t>
            </a:r>
            <a:endParaRPr lang="en-GB" sz="12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518231" y="3722610"/>
            <a:ext cx="77794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b="1" dirty="0">
                <a:latin typeface="Comic Sans MS" panose="030F0702030302020204" pitchFamily="66" charset="0"/>
              </a:rPr>
              <a:t>Spec. </a:t>
            </a:r>
            <a:r>
              <a:rPr lang="en-GB" sz="800" b="1" dirty="0">
                <a:latin typeface="Comic Sans MS" panose="030F0702030302020204" pitchFamily="66" charset="0"/>
              </a:rPr>
              <a:t>C</a:t>
            </a:r>
            <a:r>
              <a:rPr lang="en-GB" sz="800" b="1" dirty="0">
                <a:latin typeface="Comic Sans MS" panose="030F0702030302020204" pitchFamily="66" charset="0"/>
              </a:rPr>
              <a:t>ert</a:t>
            </a:r>
            <a:endParaRPr lang="en-GB" sz="800" b="1" dirty="0">
              <a:latin typeface="Comic Sans MS" panose="030F0702030302020204" pitchFamily="66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961899" y="3510301"/>
            <a:ext cx="11813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  <a:latin typeface="Comic Sans MS" panose="030F0702030302020204" pitchFamily="66" charset="0"/>
              </a:rPr>
              <a:t>2</a:t>
            </a:r>
            <a:r>
              <a:rPr lang="en-GB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ndary</a:t>
            </a:r>
            <a:r>
              <a:rPr lang="en-GB" sz="1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VET qualification</a:t>
            </a:r>
            <a:endParaRPr lang="en-GB" sz="12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138073" y="4149081"/>
            <a:ext cx="22258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anose="030F0702030302020204" pitchFamily="66" charset="0"/>
              </a:rPr>
              <a:t>Qualification Standard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392144" y="4221089"/>
            <a:ext cx="146051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00" dirty="0">
                <a:latin typeface="Comic Sans MS" panose="030F0702030302020204" pitchFamily="66" charset="0"/>
              </a:rPr>
              <a:t>Final assessment</a:t>
            </a:r>
            <a:endParaRPr lang="en-GB" sz="1300" dirty="0">
              <a:latin typeface="Comic Sans MS" panose="030F0702030302020204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070337" y="4777988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anose="030F0702030302020204" pitchFamily="66" charset="0"/>
              </a:rPr>
              <a:t>Educational standard</a:t>
            </a:r>
          </a:p>
          <a:p>
            <a:pPr algn="ctr"/>
            <a:r>
              <a:rPr lang="en-GB" sz="1400" dirty="0">
                <a:latin typeface="Comic Sans MS" panose="030F0702030302020204" pitchFamily="66" charset="0"/>
              </a:rPr>
              <a:t>Core curriculum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154990" y="5445225"/>
            <a:ext cx="18776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anose="030F0702030302020204" pitchFamily="66" charset="0"/>
              </a:rPr>
              <a:t>School curriculum</a:t>
            </a:r>
            <a:endParaRPr lang="en-GB" sz="1200" dirty="0">
              <a:latin typeface="Comic Sans MS" panose="030F0702030302020204" pitchFamily="66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419945" y="5014917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anose="030F0702030302020204" pitchFamily="66" charset="0"/>
              </a:rPr>
              <a:t>Taught curriculum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pic>
        <p:nvPicPr>
          <p:cNvPr id="3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4534" y="-4762"/>
            <a:ext cx="1383114" cy="666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Text Box 2"/>
          <p:cNvSpPr txBox="1">
            <a:spLocks noChangeArrowheads="1"/>
          </p:cNvSpPr>
          <p:nvPr/>
        </p:nvSpPr>
        <p:spPr bwMode="auto">
          <a:xfrm rot="5400000">
            <a:off x="9019322" y="3683204"/>
            <a:ext cx="2785745" cy="4051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000" dirty="0">
                <a:latin typeface="Calibri"/>
                <a:ea typeface="Calibri"/>
                <a:cs typeface="Times New Roman"/>
              </a:rPr>
              <a:t>developing qualifications</a:t>
            </a:r>
            <a:endParaRPr lang="en-GB" sz="1100" dirty="0">
              <a:latin typeface="Calibri"/>
              <a:ea typeface="Calibri"/>
              <a:cs typeface="Times New Roman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63238" y="60894"/>
            <a:ext cx="1198667" cy="818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181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3327" y="0"/>
            <a:ext cx="86677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2207568" y="908720"/>
            <a:ext cx="2160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anose="030F0702030302020204" pitchFamily="66" charset="0"/>
              </a:rPr>
              <a:t>Education policy objectives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916482" y="980729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       </a:t>
            </a:r>
          </a:p>
          <a:p>
            <a:pPr algn="ctr"/>
            <a:r>
              <a:rPr lang="en-GB" dirty="0">
                <a:latin typeface="Comic Sans MS" panose="030F0702030302020204" pitchFamily="66" charset="0"/>
              </a:rPr>
              <a:t>Labour Market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911724" y="1916833"/>
            <a:ext cx="16163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anose="030F0702030302020204" pitchFamily="66" charset="0"/>
              </a:rPr>
              <a:t>Anticipation of skill needs</a:t>
            </a:r>
            <a:endParaRPr lang="en-GB" sz="1200" dirty="0">
              <a:latin typeface="Comic Sans MS" panose="030F0702030302020204" pitchFamily="66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908370" y="2676510"/>
            <a:ext cx="6157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OS1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911724" y="2676510"/>
            <a:ext cx="6082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OS2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973919" y="2676510"/>
            <a:ext cx="599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OS3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567608" y="2568788"/>
            <a:ext cx="15027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latin typeface="Comic Sans MS" panose="030F0702030302020204" pitchFamily="66" charset="0"/>
              </a:rPr>
              <a:t>Access and progression</a:t>
            </a:r>
            <a:endParaRPr lang="en-GB" sz="1000" b="1" dirty="0">
              <a:latin typeface="Comic Sans MS" panose="030F0702030302020204" pitchFamily="66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961898" y="3140968"/>
            <a:ext cx="26120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Qualification Types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029146" y="3605644"/>
            <a:ext cx="7040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  <a:latin typeface="Comic Sans MS" panose="030F0702030302020204" pitchFamily="66" charset="0"/>
              </a:rPr>
              <a:t>CBQ</a:t>
            </a:r>
            <a:endParaRPr lang="en-GB" sz="12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518231" y="3722610"/>
            <a:ext cx="77794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b="1" dirty="0">
                <a:latin typeface="Comic Sans MS" panose="030F0702030302020204" pitchFamily="66" charset="0"/>
              </a:rPr>
              <a:t>Spec. </a:t>
            </a:r>
            <a:r>
              <a:rPr lang="en-GB" sz="800" b="1" dirty="0">
                <a:latin typeface="Comic Sans MS" panose="030F0702030302020204" pitchFamily="66" charset="0"/>
              </a:rPr>
              <a:t>C</a:t>
            </a:r>
            <a:r>
              <a:rPr lang="en-GB" sz="800" b="1" dirty="0">
                <a:latin typeface="Comic Sans MS" panose="030F0702030302020204" pitchFamily="66" charset="0"/>
              </a:rPr>
              <a:t>ert</a:t>
            </a:r>
            <a:endParaRPr lang="en-GB" sz="800" b="1" dirty="0">
              <a:latin typeface="Comic Sans MS" panose="030F0702030302020204" pitchFamily="66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961899" y="3510301"/>
            <a:ext cx="11813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  <a:latin typeface="Comic Sans MS" panose="030F0702030302020204" pitchFamily="66" charset="0"/>
              </a:rPr>
              <a:t>2</a:t>
            </a:r>
            <a:r>
              <a:rPr lang="en-GB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ndary</a:t>
            </a:r>
            <a:r>
              <a:rPr lang="en-GB" sz="1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VET qualification</a:t>
            </a:r>
            <a:endParaRPr lang="en-GB" sz="12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138073" y="4149081"/>
            <a:ext cx="22258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anose="030F0702030302020204" pitchFamily="66" charset="0"/>
              </a:rPr>
              <a:t>Qualification Standard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392144" y="4221089"/>
            <a:ext cx="146051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00" dirty="0">
                <a:latin typeface="Comic Sans MS" panose="030F0702030302020204" pitchFamily="66" charset="0"/>
              </a:rPr>
              <a:t>Final assessment</a:t>
            </a:r>
            <a:endParaRPr lang="en-GB" sz="1300" dirty="0">
              <a:latin typeface="Comic Sans MS" panose="030F0702030302020204" pitchFamily="66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070337" y="4777988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anose="030F0702030302020204" pitchFamily="66" charset="0"/>
              </a:rPr>
              <a:t>Educational standard</a:t>
            </a:r>
          </a:p>
          <a:p>
            <a:pPr algn="ctr"/>
            <a:r>
              <a:rPr lang="en-GB" sz="1400" dirty="0">
                <a:latin typeface="Comic Sans MS" panose="030F0702030302020204" pitchFamily="66" charset="0"/>
              </a:rPr>
              <a:t>Core curriculum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154990" y="5445225"/>
            <a:ext cx="18776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anose="030F0702030302020204" pitchFamily="66" charset="0"/>
              </a:rPr>
              <a:t>School curriculum</a:t>
            </a:r>
            <a:endParaRPr lang="en-GB" sz="1200" dirty="0">
              <a:latin typeface="Comic Sans MS" panose="030F0702030302020204" pitchFamily="66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419945" y="5014917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anose="030F0702030302020204" pitchFamily="66" charset="0"/>
              </a:rPr>
              <a:t>Taught curriculum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pic>
        <p:nvPicPr>
          <p:cNvPr id="3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4534" y="-4762"/>
            <a:ext cx="1383114" cy="666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Text Box 2"/>
          <p:cNvSpPr txBox="1">
            <a:spLocks noChangeArrowheads="1"/>
          </p:cNvSpPr>
          <p:nvPr/>
        </p:nvSpPr>
        <p:spPr bwMode="auto">
          <a:xfrm rot="5400000">
            <a:off x="9019322" y="3683204"/>
            <a:ext cx="2785745" cy="4051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000" dirty="0">
                <a:latin typeface="Calibri"/>
                <a:ea typeface="Calibri"/>
                <a:cs typeface="Times New Roman"/>
              </a:rPr>
              <a:t>developing qualifications</a:t>
            </a:r>
            <a:endParaRPr lang="en-GB" sz="11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896200" y="1685256"/>
            <a:ext cx="13321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anose="030F0702030302020204" pitchFamily="66" charset="0"/>
              </a:rPr>
              <a:t>Further learning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pic>
        <p:nvPicPr>
          <p:cNvPr id="43" name="Picture 4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63238" y="60894"/>
            <a:ext cx="1198667" cy="818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1167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4655" y="0"/>
            <a:ext cx="8665094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207568" y="908720"/>
            <a:ext cx="2160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anose="030F0702030302020204" pitchFamily="66" charset="0"/>
              </a:rPr>
              <a:t>Education policy objectives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916482" y="980729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       </a:t>
            </a:r>
          </a:p>
          <a:p>
            <a:pPr algn="ctr"/>
            <a:r>
              <a:rPr lang="en-GB" dirty="0">
                <a:latin typeface="Comic Sans MS" panose="030F0702030302020204" pitchFamily="66" charset="0"/>
              </a:rPr>
              <a:t>Labour Market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11724" y="1916833"/>
            <a:ext cx="16163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anose="030F0702030302020204" pitchFamily="66" charset="0"/>
              </a:rPr>
              <a:t>Anticipation of skill needs</a:t>
            </a:r>
            <a:endParaRPr lang="en-GB" sz="1200" dirty="0"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08370" y="2676510"/>
            <a:ext cx="6157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OS1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11724" y="2676510"/>
            <a:ext cx="6082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OS2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73919" y="2676510"/>
            <a:ext cx="599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mic Sans MS" panose="030F0702030302020204" pitchFamily="66" charset="0"/>
              </a:rPr>
              <a:t>OS3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67608" y="2568788"/>
            <a:ext cx="15027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latin typeface="Comic Sans MS" panose="030F0702030302020204" pitchFamily="66" charset="0"/>
              </a:rPr>
              <a:t>Access and progression</a:t>
            </a:r>
            <a:endParaRPr lang="en-GB" sz="1000" b="1" dirty="0"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61898" y="3140968"/>
            <a:ext cx="26120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Qualification Types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29146" y="3605644"/>
            <a:ext cx="7040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  <a:latin typeface="Comic Sans MS" panose="030F0702030302020204" pitchFamily="66" charset="0"/>
              </a:rPr>
              <a:t>CBQ</a:t>
            </a:r>
            <a:endParaRPr lang="en-GB" sz="12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18231" y="3722610"/>
            <a:ext cx="77794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b="1" dirty="0">
                <a:latin typeface="Comic Sans MS" panose="030F0702030302020204" pitchFamily="66" charset="0"/>
              </a:rPr>
              <a:t>Spec. </a:t>
            </a:r>
            <a:r>
              <a:rPr lang="en-GB" sz="800" b="1" dirty="0">
                <a:latin typeface="Comic Sans MS" panose="030F0702030302020204" pitchFamily="66" charset="0"/>
              </a:rPr>
              <a:t>C</a:t>
            </a:r>
            <a:r>
              <a:rPr lang="en-GB" sz="800" b="1" dirty="0">
                <a:latin typeface="Comic Sans MS" panose="030F0702030302020204" pitchFamily="66" charset="0"/>
              </a:rPr>
              <a:t>ert</a:t>
            </a:r>
            <a:endParaRPr lang="en-GB" sz="800" b="1" dirty="0">
              <a:latin typeface="Comic Sans MS" panose="030F0702030302020204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61899" y="3510301"/>
            <a:ext cx="11813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  <a:latin typeface="Comic Sans MS" panose="030F0702030302020204" pitchFamily="66" charset="0"/>
              </a:rPr>
              <a:t>2</a:t>
            </a:r>
            <a:r>
              <a:rPr lang="en-GB" sz="800" b="1" dirty="0">
                <a:solidFill>
                  <a:schemeClr val="bg1"/>
                </a:solidFill>
                <a:latin typeface="Comic Sans MS" panose="030F0702030302020204" pitchFamily="66" charset="0"/>
              </a:rPr>
              <a:t>ndary</a:t>
            </a:r>
            <a:r>
              <a:rPr lang="en-GB" sz="1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VET qualification</a:t>
            </a:r>
            <a:endParaRPr lang="en-GB" sz="12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138073" y="4149081"/>
            <a:ext cx="22258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anose="030F0702030302020204" pitchFamily="66" charset="0"/>
              </a:rPr>
              <a:t>Qualification Standard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392144" y="4221089"/>
            <a:ext cx="146051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00" dirty="0">
                <a:latin typeface="Comic Sans MS" panose="030F0702030302020204" pitchFamily="66" charset="0"/>
              </a:rPr>
              <a:t>Final assessment</a:t>
            </a:r>
            <a:endParaRPr lang="en-GB" sz="1300" dirty="0">
              <a:latin typeface="Comic Sans MS" panose="030F0702030302020204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070337" y="4777988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anose="030F0702030302020204" pitchFamily="66" charset="0"/>
              </a:rPr>
              <a:t>Educational standard</a:t>
            </a:r>
          </a:p>
          <a:p>
            <a:pPr algn="ctr"/>
            <a:r>
              <a:rPr lang="en-GB" sz="1400" dirty="0">
                <a:latin typeface="Comic Sans MS" panose="030F0702030302020204" pitchFamily="66" charset="0"/>
              </a:rPr>
              <a:t>Core curriculum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54990" y="5445225"/>
            <a:ext cx="18776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anose="030F0702030302020204" pitchFamily="66" charset="0"/>
              </a:rPr>
              <a:t>School curriculum</a:t>
            </a:r>
            <a:endParaRPr lang="en-GB" sz="1200" dirty="0">
              <a:latin typeface="Comic Sans MS" panose="030F0702030302020204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419945" y="5014917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anose="030F0702030302020204" pitchFamily="66" charset="0"/>
              </a:rPr>
              <a:t>Taught curriculum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536160" y="251667"/>
            <a:ext cx="1512168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300" b="1" dirty="0">
                <a:latin typeface="Comic Sans MS" panose="030F0702030302020204" pitchFamily="66" charset="0"/>
              </a:rPr>
              <a:t>Feedback from and about graduates</a:t>
            </a:r>
            <a:endParaRPr lang="en-GB" sz="1300" b="1" dirty="0">
              <a:latin typeface="Comic Sans MS" panose="030F0702030302020204" pitchFamily="66" charset="0"/>
            </a:endParaRPr>
          </a:p>
        </p:txBody>
      </p: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4534" y="-4762"/>
            <a:ext cx="1383114" cy="666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Text Box 2"/>
          <p:cNvSpPr txBox="1">
            <a:spLocks noChangeArrowheads="1"/>
          </p:cNvSpPr>
          <p:nvPr/>
        </p:nvSpPr>
        <p:spPr bwMode="auto">
          <a:xfrm rot="5400000">
            <a:off x="9019322" y="3683204"/>
            <a:ext cx="2785745" cy="4051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000" dirty="0">
                <a:latin typeface="Calibri"/>
                <a:ea typeface="Calibri"/>
                <a:cs typeface="Times New Roman"/>
              </a:rPr>
              <a:t>developing qualifications</a:t>
            </a:r>
            <a:endParaRPr lang="en-GB" sz="11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896200" y="1685256"/>
            <a:ext cx="13321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anose="030F0702030302020204" pitchFamily="66" charset="0"/>
              </a:rPr>
              <a:t>Further learning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63238" y="60894"/>
            <a:ext cx="1198667" cy="818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5987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90240" y="2844800"/>
            <a:ext cx="81686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/>
              <a:t>OCCUPATIONAL ANALYSIS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406779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3404785"/>
              </p:ext>
            </p:extLst>
          </p:nvPr>
        </p:nvGraphicFramePr>
        <p:xfrm>
          <a:off x="139700" y="165100"/>
          <a:ext cx="11379200" cy="680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Document" r:id="rId4" imgW="6186138" imgH="3694059" progId="Word.Document.12">
                  <p:embed/>
                </p:oleObj>
              </mc:Choice>
              <mc:Fallback>
                <p:oleObj name="Document" r:id="rId4" imgW="6186138" imgH="3694059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9700" y="165100"/>
                        <a:ext cx="11379200" cy="680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43483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5582415"/>
              </p:ext>
            </p:extLst>
          </p:nvPr>
        </p:nvGraphicFramePr>
        <p:xfrm>
          <a:off x="88900" y="127000"/>
          <a:ext cx="11831212" cy="607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Document" r:id="rId4" imgW="6187938" imgH="2931816" progId="Word.Document.12">
                  <p:embed/>
                </p:oleObj>
              </mc:Choice>
              <mc:Fallback>
                <p:oleObj name="Document" r:id="rId4" imgW="6187938" imgH="293181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8900" y="127000"/>
                        <a:ext cx="11831212" cy="6070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23617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1040" y="2540000"/>
            <a:ext cx="87985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/>
              <a:t>OCCUPATION-SPECIFIC &amp; TRANSVERSAL COMPETENCES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054534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7680" y="1322614"/>
            <a:ext cx="1113536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 smtClean="0"/>
              <a:t>FROM IDENTIFYING LABOUR MARKET NEEDS TO GENERATING QUALIFIED INDIVIDUALS</a:t>
            </a:r>
          </a:p>
          <a:p>
            <a:endParaRPr lang="en-GB" sz="4400" dirty="0"/>
          </a:p>
          <a:p>
            <a:r>
              <a:rPr lang="en-GB" sz="4400" dirty="0" smtClean="0"/>
              <a:t>THE ROLE OF STANDARDS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1271611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8418557"/>
              </p:ext>
            </p:extLst>
          </p:nvPr>
        </p:nvGraphicFramePr>
        <p:xfrm>
          <a:off x="5499100" y="0"/>
          <a:ext cx="6692900" cy="68580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8303"/>
                <a:gridCol w="320759"/>
                <a:gridCol w="1365121"/>
                <a:gridCol w="4328717"/>
              </a:tblGrid>
              <a:tr h="438581">
                <a:tc row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application of knowledge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vert="vert27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health and safety</a:t>
                      </a:r>
                      <a:endParaRPr lang="en-GB" sz="1400" b="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follow safety precautions in work practices</a:t>
                      </a:r>
                      <a:endParaRPr lang="en-GB" sz="1400" b="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</a:tr>
              <a:tr h="79852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ICT technology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vert="vert27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content-creation with ICT software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use personal organization software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</a:tr>
              <a:tr h="117497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digital communication </a:t>
                      </a:r>
                      <a:r>
                        <a:rPr lang="en-GB" sz="1400" dirty="0" smtClean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data </a:t>
                      </a: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processing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ICT safety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use e-services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use online communication tools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search for information online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use databases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safeguard online privacy and identity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</a:tr>
              <a:tr h="45099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problem-solving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carry out practical tasks with smart devices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</a:tr>
              <a:tr h="46999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numeracy/mathematics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carry out work-related measurements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work with shape and space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</a:tr>
              <a:tr h="46999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working environment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apply quality standards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support company plan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</a:tr>
              <a:tr h="704986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attitudes and values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vert="vert27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attitudes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attend to quality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cope with pressure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meet commitments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</a:tr>
              <a:tr h="23499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values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follow ethical code of conduct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</a:tr>
              <a:tr h="234996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language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mother tongue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</a:tr>
              <a:tr h="93998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social interaction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accept constructive criticism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instruct others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negotiate compromise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work in teams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</a:tr>
              <a:tr h="93998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thinking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develop strategy to solve problems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evaluate information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make decisions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recognise opportunities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0" y="1900492"/>
          <a:ext cx="5499100" cy="49575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0600"/>
                <a:gridCol w="3238500"/>
              </a:tblGrid>
              <a:tr h="9921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Work organization and management </a:t>
                      </a:r>
                      <a:endParaRPr lang="en-GB" sz="16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inspect construction supplies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work in a construction team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follow health and safety procedures in construction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 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Interpretation of Drawings</a:t>
                      </a:r>
                      <a:endParaRPr lang="en-GB" sz="16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interpret 2D and 3D plans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3730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Setting out and measurement</a:t>
                      </a:r>
                      <a:endParaRPr lang="en-GB" sz="16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build scaffolding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Construction</a:t>
                      </a:r>
                      <a:endParaRPr lang="en-GB" sz="16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mix concrete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lay bricks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apply damp &amp; waterproofing membranes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fill up mortar </a:t>
                      </a:r>
                      <a:r>
                        <a:rPr lang="en-GB" sz="1600" dirty="0" smtClean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joints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Finishing and presentation</a:t>
                      </a:r>
                      <a:endParaRPr lang="en-GB" sz="16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Finish joints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keep records of work progress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maintain equipment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 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1026" name="Picture 2" descr="https://www.bewiserbusinessinsurance.co.uk/images/website-images/shutterstock-images-licenced/landing-pages/bricklay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675" y="-86284"/>
            <a:ext cx="3946525" cy="1986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340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0126215"/>
              </p:ext>
            </p:extLst>
          </p:nvPr>
        </p:nvGraphicFramePr>
        <p:xfrm>
          <a:off x="5499100" y="0"/>
          <a:ext cx="6692900" cy="68580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8303"/>
                <a:gridCol w="320759"/>
                <a:gridCol w="1365121"/>
                <a:gridCol w="4328717"/>
              </a:tblGrid>
              <a:tr h="438581">
                <a:tc row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application of knowledge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vert="vert27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health and safety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follow safety precautions in work practices</a:t>
                      </a:r>
                      <a:endParaRPr lang="en-GB" sz="1400" b="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</a:tr>
              <a:tr h="79852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ICT technology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vert="vert27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content-creation with ICT software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use personal organization software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</a:tr>
              <a:tr h="117497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digital communication </a:t>
                      </a:r>
                      <a:r>
                        <a:rPr lang="en-GB" sz="1400" dirty="0" smtClean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data </a:t>
                      </a: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processing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ICT safety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use e-services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use online communication tools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search for information online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use databases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safeguard online privacy and identity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</a:tr>
              <a:tr h="45099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problem-solving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carry out practical tasks with smart devices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</a:tr>
              <a:tr h="46999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numeracy/mathematics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carry out work-related measurements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work with shape and space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</a:tr>
              <a:tr h="46999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working environment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apply quality standards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support company plan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</a:tr>
              <a:tr h="704986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attitudes and values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vert="vert27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attitudes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attend to quality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cope with pressure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meet commitments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</a:tr>
              <a:tr h="23499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values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follow ethical code of conduct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</a:tr>
              <a:tr h="234996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language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mother tongue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</a:tr>
              <a:tr h="93998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social interaction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accept constructive criticism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instruct others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negotiate compromise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work in teams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</a:tr>
              <a:tr h="93998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thinking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develop strategy to solve problems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evaluate information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make decisions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recognise opportunities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0" y="1900492"/>
          <a:ext cx="5499100" cy="49575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0600"/>
                <a:gridCol w="3238500"/>
              </a:tblGrid>
              <a:tr h="9921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Work organization and management </a:t>
                      </a:r>
                      <a:endParaRPr lang="en-GB" sz="16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inspect construction supplies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work in a construction team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follow health and safety procedures in construction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 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Interpretation of Drawings</a:t>
                      </a:r>
                      <a:endParaRPr lang="en-GB" sz="16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interpret 2D and 3D plans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3730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Setting out and measurement</a:t>
                      </a:r>
                      <a:endParaRPr lang="en-GB" sz="16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build scaffolding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Construction</a:t>
                      </a:r>
                      <a:endParaRPr lang="en-GB" sz="16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mix concrete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lay bricks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apply damp &amp; waterproofing membranes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fill up mortar </a:t>
                      </a:r>
                      <a:r>
                        <a:rPr lang="en-GB" sz="1600" dirty="0" smtClean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joints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Finishing and presentation</a:t>
                      </a:r>
                      <a:endParaRPr lang="en-GB" sz="16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Finish joints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keep records of work progress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maintain equipment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 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1026" name="Picture 2" descr="https://www.bewiserbusinessinsurance.co.uk/images/website-images/shutterstock-images-licenced/landing-pages/bricklay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675" y="-86284"/>
            <a:ext cx="3946525" cy="1986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3010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1171629"/>
              </p:ext>
            </p:extLst>
          </p:nvPr>
        </p:nvGraphicFramePr>
        <p:xfrm>
          <a:off x="5499100" y="0"/>
          <a:ext cx="6692900" cy="68580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8303"/>
                <a:gridCol w="320759"/>
                <a:gridCol w="1365121"/>
                <a:gridCol w="4328717"/>
              </a:tblGrid>
              <a:tr h="438581">
                <a:tc row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application of knowledge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vert="vert27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health and safety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follow safety precautions in work practices</a:t>
                      </a:r>
                      <a:endParaRPr lang="en-GB" sz="1400" b="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</a:tr>
              <a:tr h="79852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ICT technology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vert="vert27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content-creation with ICT software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use personal organization software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</a:tr>
              <a:tr h="117497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digital communication </a:t>
                      </a:r>
                      <a:r>
                        <a:rPr lang="en-GB" sz="1400" dirty="0" smtClean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data </a:t>
                      </a: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processing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ICT safety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use e-services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use online communication tools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search for information online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use databases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safeguard online privacy and identity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</a:tr>
              <a:tr h="45099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problem-solving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carry out practical tasks with smart devices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</a:tr>
              <a:tr h="46999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numeracy/mathematics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carry out work-related measurements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work with shape and space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</a:tr>
              <a:tr h="46999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working environment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apply quality standards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support company plan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</a:tr>
              <a:tr h="704986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attitudes and values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vert="vert27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attitudes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attend to quality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cope with pressure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meet commitments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</a:tr>
              <a:tr h="23499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values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follow ethical code of conduct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</a:tr>
              <a:tr h="234996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language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mother tongue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</a:tr>
              <a:tr h="93998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social interaction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accept constructive criticism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instruct others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negotiate compromise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work in teams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</a:tr>
              <a:tr h="93998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thinking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develop strategy to solve problems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evaluate information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make decisions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recognise opportunities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6816552"/>
              </p:ext>
            </p:extLst>
          </p:nvPr>
        </p:nvGraphicFramePr>
        <p:xfrm>
          <a:off x="0" y="1900492"/>
          <a:ext cx="5499100" cy="49575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0600"/>
                <a:gridCol w="3238500"/>
              </a:tblGrid>
              <a:tr h="9921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Work organization and management </a:t>
                      </a:r>
                      <a:endParaRPr lang="en-GB" sz="16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inspect construction supplies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work in a construction team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follow health and safety procedures in construction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 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Interpretation of Drawings</a:t>
                      </a:r>
                      <a:endParaRPr lang="en-GB" sz="16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interpret 2D and 3D plans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3730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Setting out and measurement</a:t>
                      </a:r>
                      <a:endParaRPr lang="en-GB" sz="16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build scaffolding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Construction</a:t>
                      </a:r>
                      <a:endParaRPr lang="en-GB" sz="16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mix concrete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lay bricks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apply damp &amp; waterproofing membranes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fill up mortar </a:t>
                      </a:r>
                      <a:r>
                        <a:rPr lang="en-GB" sz="1600" dirty="0" smtClean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joints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Finishing and presentation</a:t>
                      </a:r>
                      <a:endParaRPr lang="en-GB" sz="16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Finish joints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keep records of work progress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maintain equipment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 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1026" name="Picture 2" descr="https://www.bewiserbusinessinsurance.co.uk/images/website-images/shutterstock-images-licenced/landing-pages/bricklay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675" y="-86284"/>
            <a:ext cx="3946525" cy="1986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4299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0066143"/>
              </p:ext>
            </p:extLst>
          </p:nvPr>
        </p:nvGraphicFramePr>
        <p:xfrm>
          <a:off x="5499100" y="0"/>
          <a:ext cx="6692900" cy="68580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8303"/>
                <a:gridCol w="320759"/>
                <a:gridCol w="1365121"/>
                <a:gridCol w="4328717"/>
              </a:tblGrid>
              <a:tr h="438581">
                <a:tc row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application of knowledge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vert="vert27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health and safety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follow safety precautions in work practices</a:t>
                      </a:r>
                      <a:endParaRPr lang="en-GB" sz="1400" b="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</a:tr>
              <a:tr h="79852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ICT technology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vert="vert27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content-creation with ICT software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use personal organization software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</a:tr>
              <a:tr h="117497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digital communication </a:t>
                      </a:r>
                      <a:r>
                        <a:rPr lang="en-GB" sz="1400" dirty="0" smtClean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data </a:t>
                      </a: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processing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ICT safety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use e-services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use online communication tools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search for information online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use databases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safeguard online privacy and identity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</a:tr>
              <a:tr h="45099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problem-solving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carry out practical tasks with smart devices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</a:tr>
              <a:tr h="46999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numeracy/mathematics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carry out work-related measurements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work with shape and space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</a:tr>
              <a:tr h="46999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working environment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apply quality standards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support company plan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</a:tr>
              <a:tr h="704986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attitudes and values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vert="vert27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attitudes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attend to quality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cope with pressure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meet commitments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</a:tr>
              <a:tr h="23499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values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follow ethical code of conduct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</a:tr>
              <a:tr h="234996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language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mother tongue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</a:tr>
              <a:tr h="93998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social interaction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accept constructive criticism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instruct others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negotiate compromise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work in teams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</a:tr>
              <a:tr h="93998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thinking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develop strategy to solve problems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evaluate information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make decisions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recognise opportunities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1201836"/>
              </p:ext>
            </p:extLst>
          </p:nvPr>
        </p:nvGraphicFramePr>
        <p:xfrm>
          <a:off x="0" y="1900492"/>
          <a:ext cx="5499100" cy="49575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0600"/>
                <a:gridCol w="3238500"/>
              </a:tblGrid>
              <a:tr h="9921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Work organization and management </a:t>
                      </a:r>
                      <a:endParaRPr lang="en-GB" sz="16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inspect construction supplies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work in a construction team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follow health and safety procedures in construction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 </a:t>
                      </a:r>
                      <a:endParaRPr lang="en-GB" sz="16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Interpretation of Drawings</a:t>
                      </a:r>
                      <a:endParaRPr lang="en-GB" sz="16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interpret 2D and 3D plans</a:t>
                      </a:r>
                      <a:endParaRPr lang="en-GB" sz="16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730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Setting out and measurement</a:t>
                      </a:r>
                      <a:endParaRPr lang="en-GB" sz="16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build scaffolding</a:t>
                      </a:r>
                      <a:endParaRPr lang="en-GB" sz="16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68580" marR="68580" marT="0" marB="0">
                    <a:solidFill>
                      <a:srgbClr val="FFC9C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Construction</a:t>
                      </a:r>
                      <a:endParaRPr lang="en-GB" sz="16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mix concrete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lay bricks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apply damp &amp; waterproofing membranes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fill up mortar </a:t>
                      </a:r>
                      <a:r>
                        <a:rPr lang="en-GB" sz="1600" dirty="0" smtClean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joints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68580" marR="68580" marT="0" marB="0">
                    <a:solidFill>
                      <a:srgbClr val="E6D5F3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Finishing and presentation</a:t>
                      </a:r>
                      <a:endParaRPr lang="en-GB" sz="16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Finish joints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keep records of work progress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maintain equipment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 </a:t>
                      </a:r>
                      <a:endParaRPr lang="en-GB" sz="16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68580" marR="68580" marT="0" marB="0">
                    <a:solidFill>
                      <a:srgbClr val="FBE0CD"/>
                    </a:solidFill>
                  </a:tcPr>
                </a:tc>
              </a:tr>
            </a:tbl>
          </a:graphicData>
        </a:graphic>
      </p:graphicFrame>
      <p:pic>
        <p:nvPicPr>
          <p:cNvPr id="1026" name="Picture 2" descr="https://www.bewiserbusinessinsurance.co.uk/images/website-images/shutterstock-images-licenced/landing-pages/bricklay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675" y="-86284"/>
            <a:ext cx="3946525" cy="1986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678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499100" y="0"/>
          <a:ext cx="6692900" cy="68580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8303"/>
                <a:gridCol w="320759"/>
                <a:gridCol w="1365121"/>
                <a:gridCol w="4328717"/>
              </a:tblGrid>
              <a:tr h="438581">
                <a:tc row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application of knowledge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vert="vert27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health and safety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follow safety precautions in work practices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rgbClr val="F2F8EE"/>
                    </a:solidFill>
                  </a:tcPr>
                </a:tc>
              </a:tr>
              <a:tr h="79852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ICT technology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vert="vert27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content-creation with ICT software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use personal organization software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rgbClr val="F2F8EE"/>
                    </a:solidFill>
                  </a:tcPr>
                </a:tc>
              </a:tr>
              <a:tr h="117497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digital communication </a:t>
                      </a:r>
                      <a:r>
                        <a:rPr lang="en-GB" sz="1400" dirty="0" smtClean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data </a:t>
                      </a: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processing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ICT safety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use e-services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use online communication tools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search for information online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use databases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safeguard online privacy and identity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rgbClr val="F2F8EE"/>
                    </a:solidFill>
                  </a:tcPr>
                </a:tc>
              </a:tr>
              <a:tr h="45099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problem-solving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carry out practical tasks with smart devices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rgbClr val="F2F8EE"/>
                    </a:solidFill>
                  </a:tcPr>
                </a:tc>
              </a:tr>
              <a:tr h="46999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numeracy/mathematics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carry out work-related measurements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work with shape and space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rgbClr val="F2F8EE"/>
                    </a:solidFill>
                  </a:tcPr>
                </a:tc>
              </a:tr>
              <a:tr h="46999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working environment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apply quality standards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support company plan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rgbClr val="F2F8EE"/>
                    </a:solidFill>
                  </a:tcPr>
                </a:tc>
              </a:tr>
              <a:tr h="704986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attitudes and values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vert="vert27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attitudes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attend to quality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cope with pressure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meet commitments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rgbClr val="FCEEE4"/>
                    </a:solidFill>
                  </a:tcPr>
                </a:tc>
              </a:tr>
              <a:tr h="23499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values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follow ethical code of conduct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rgbClr val="FCEEE4"/>
                    </a:solidFill>
                  </a:tcPr>
                </a:tc>
              </a:tr>
              <a:tr h="234996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language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mother tongue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93998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social interaction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accept constructive criticism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instruct others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negotiate compromise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work in teams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93998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thinking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develop strategy to solve problems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evaluate information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make decisions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recognise opportunities</a:t>
                      </a:r>
                      <a:endParaRPr lang="en-GB" sz="14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39183" marR="39183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6294831"/>
              </p:ext>
            </p:extLst>
          </p:nvPr>
        </p:nvGraphicFramePr>
        <p:xfrm>
          <a:off x="0" y="1900492"/>
          <a:ext cx="5499100" cy="49575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0600"/>
                <a:gridCol w="3238500"/>
              </a:tblGrid>
              <a:tr h="9921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Work organization and management </a:t>
                      </a:r>
                      <a:endParaRPr lang="en-GB" sz="16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inspect construction supplies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work in a construction team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follow health and safety procedures in construction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 </a:t>
                      </a:r>
                      <a:endParaRPr lang="en-GB" sz="16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Interpretation of Drawings</a:t>
                      </a:r>
                      <a:endParaRPr lang="en-GB" sz="16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interpret 2D and 3D plans</a:t>
                      </a:r>
                      <a:endParaRPr lang="en-GB" sz="16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730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Setting out and measurement</a:t>
                      </a:r>
                      <a:endParaRPr lang="en-GB" sz="16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build scaffolding</a:t>
                      </a:r>
                      <a:endParaRPr lang="en-GB" sz="16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68580" marR="68580" marT="0" marB="0">
                    <a:solidFill>
                      <a:srgbClr val="FFC9C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Construction</a:t>
                      </a:r>
                      <a:endParaRPr lang="en-GB" sz="16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mix concrete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lay bricks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apply damp &amp; waterproofing membranes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fill up mortar </a:t>
                      </a:r>
                      <a:r>
                        <a:rPr lang="en-GB" sz="1600" dirty="0" smtClean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joints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6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68580" marR="68580" marT="0" marB="0">
                    <a:solidFill>
                      <a:srgbClr val="E6D5F3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Finishing and presentation</a:t>
                      </a:r>
                      <a:endParaRPr lang="en-GB" sz="16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Finish joints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keep records of work progress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maintain equipment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MV Boli" panose="02000500030200090000" pitchFamily="2" charset="0"/>
                          <a:cs typeface="MV Boli" panose="02000500030200090000" pitchFamily="2" charset="0"/>
                        </a:rPr>
                        <a:t> </a:t>
                      </a:r>
                      <a:endParaRPr lang="en-GB" sz="1600" dirty="0">
                        <a:effectLst/>
                        <a:latin typeface="MV Boli" panose="02000500030200090000" pitchFamily="2" charset="0"/>
                        <a:ea typeface="Calibri" panose="020F0502020204030204" pitchFamily="34" charset="0"/>
                        <a:cs typeface="MV Boli" panose="02000500030200090000" pitchFamily="2" charset="0"/>
                      </a:endParaRPr>
                    </a:p>
                  </a:txBody>
                  <a:tcPr marL="68580" marR="68580" marT="0" marB="0">
                    <a:solidFill>
                      <a:srgbClr val="FBE0CD"/>
                    </a:solidFill>
                  </a:tcPr>
                </a:tc>
              </a:tr>
            </a:tbl>
          </a:graphicData>
        </a:graphic>
      </p:graphicFrame>
      <p:pic>
        <p:nvPicPr>
          <p:cNvPr id="1026" name="Picture 2" descr="https://www.bewiserbusinessinsurance.co.uk/images/website-images/shutterstock-images-licenced/landing-pages/bricklay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675" y="-86284"/>
            <a:ext cx="3946525" cy="1986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 rot="19585593">
            <a:off x="266700" y="3296541"/>
            <a:ext cx="4965700" cy="646331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solidFill>
                  <a:schemeClr val="bg1"/>
                </a:solidFill>
              </a:rPr>
              <a:t>JOB-SPECIFIC SKILLS</a:t>
            </a:r>
            <a:endParaRPr lang="en-GB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 rot="20293330">
            <a:off x="6672986" y="2718376"/>
            <a:ext cx="4913612" cy="64633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solidFill>
                  <a:schemeClr val="bg1"/>
                </a:solidFill>
              </a:rPr>
              <a:t>TRANSVERSAL SKILLS</a:t>
            </a:r>
            <a:endParaRPr lang="en-GB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188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1040" y="2540000"/>
            <a:ext cx="87985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/>
              <a:t>ON-LINE DATABASES FOR </a:t>
            </a:r>
          </a:p>
          <a:p>
            <a:pPr algn="ctr"/>
            <a:r>
              <a:rPr lang="en-GB" sz="4000" dirty="0" smtClean="0"/>
              <a:t>COMPARING OCCUPATIONAL STANDARDS</a:t>
            </a:r>
          </a:p>
        </p:txBody>
      </p:sp>
    </p:spTree>
    <p:extLst>
      <p:ext uri="{BB962C8B-B14F-4D97-AF65-F5344CB8AC3E}">
        <p14:creationId xmlns:p14="http://schemas.microsoft.com/office/powerpoint/2010/main" val="703001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70856"/>
            <a:ext cx="11760200" cy="6622143"/>
          </a:xfrm>
          <a:noFill/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GB" sz="3600" dirty="0" smtClean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rPr>
              <a:t>USA:  </a:t>
            </a:r>
            <a:r>
              <a:rPr lang="en-GB" sz="3600" dirty="0" smtClean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  <a:hlinkClick r:id="rId2"/>
              </a:rPr>
              <a:t>O*NET</a:t>
            </a:r>
            <a:r>
              <a:rPr lang="en-GB" sz="3600" dirty="0" smtClean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rPr>
              <a:t>	Canada: </a:t>
            </a:r>
            <a:r>
              <a:rPr lang="en-GB" sz="3600" dirty="0" smtClean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  <a:hlinkClick r:id="rId3"/>
              </a:rPr>
              <a:t>Red Seal-</a:t>
            </a:r>
            <a:r>
              <a:rPr lang="en-GB" sz="3600" dirty="0" err="1" smtClean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  <a:hlinkClick r:id="rId3"/>
              </a:rPr>
              <a:t>Sceau</a:t>
            </a:r>
            <a:r>
              <a:rPr lang="en-GB" sz="3600" dirty="0" smtClean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  <a:hlinkClick r:id="rId3"/>
              </a:rPr>
              <a:t> rouge</a:t>
            </a:r>
            <a:r>
              <a:rPr lang="en-GB" sz="3600" dirty="0" smtClean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rPr>
              <a:t> Mexico: </a:t>
            </a:r>
            <a:r>
              <a:rPr lang="en-GB" sz="3600" dirty="0" err="1" smtClean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  <a:hlinkClick r:id="rId4"/>
              </a:rPr>
              <a:t>Estándares</a:t>
            </a:r>
            <a:r>
              <a:rPr lang="en-GB" sz="3600" dirty="0" smtClean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  <a:hlinkClick r:id="rId4"/>
              </a:rPr>
              <a:t> de </a:t>
            </a:r>
            <a:r>
              <a:rPr lang="en-GB" sz="3600" dirty="0" err="1" smtClean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  <a:hlinkClick r:id="rId4"/>
              </a:rPr>
              <a:t>Competencia</a:t>
            </a:r>
            <a:endParaRPr lang="en-GB" sz="3600" dirty="0" smtClean="0">
              <a:latin typeface="Meiryo" panose="020B0604030504040204" pitchFamily="34" charset="-128"/>
              <a:ea typeface="Meiryo" panose="020B0604030504040204" pitchFamily="34" charset="-128"/>
              <a:cs typeface="Meiryo" panose="020B0604030504040204" pitchFamily="34" charset="-128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GB" sz="3600" dirty="0" smtClean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rPr>
              <a:t>UK: </a:t>
            </a:r>
            <a:r>
              <a:rPr lang="en-GB" sz="3600" dirty="0" smtClean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  <a:hlinkClick r:id="rId5"/>
              </a:rPr>
              <a:t>UKCES</a:t>
            </a:r>
            <a:r>
              <a:rPr lang="en-GB" sz="3600" dirty="0" smtClean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rPr>
              <a:t>	Turkey: </a:t>
            </a:r>
            <a:r>
              <a:rPr lang="en-GB" sz="3600" dirty="0" err="1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  <a:hlinkClick r:id="rId6"/>
              </a:rPr>
              <a:t>Ulusal</a:t>
            </a:r>
            <a:r>
              <a:rPr lang="en-GB" sz="3600" dirty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  <a:hlinkClick r:id="rId6"/>
              </a:rPr>
              <a:t> </a:t>
            </a:r>
            <a:r>
              <a:rPr lang="en-GB" sz="3600" dirty="0" err="1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  <a:hlinkClick r:id="rId6"/>
              </a:rPr>
              <a:t>Meslek</a:t>
            </a:r>
            <a:r>
              <a:rPr lang="en-GB" sz="3600" dirty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  <a:hlinkClick r:id="rId6"/>
              </a:rPr>
              <a:t> </a:t>
            </a:r>
            <a:r>
              <a:rPr lang="en-GB" sz="3600" dirty="0" err="1" smtClean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  <a:hlinkClick r:id="rId6"/>
              </a:rPr>
              <a:t>Standartları</a:t>
            </a:r>
            <a:r>
              <a:rPr lang="en-GB" sz="3600" dirty="0" smtClean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rPr>
              <a:t> France: </a:t>
            </a:r>
            <a:r>
              <a:rPr lang="en-GB" sz="3600" dirty="0" smtClean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  <a:hlinkClick r:id="rId7"/>
              </a:rPr>
              <a:t>ROME</a:t>
            </a:r>
            <a:r>
              <a:rPr lang="en-GB" sz="3600" dirty="0" smtClean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rPr>
              <a:t>	Italy: </a:t>
            </a:r>
            <a:r>
              <a:rPr lang="en-GB" sz="3600" dirty="0" smtClean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  <a:hlinkClick r:id="rId8"/>
              </a:rPr>
              <a:t>ISFOL, </a:t>
            </a:r>
            <a:r>
              <a:rPr lang="en-GB" sz="3600" dirty="0" err="1" smtClean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  <a:hlinkClick r:id="rId8"/>
              </a:rPr>
              <a:t>Professioni</a:t>
            </a:r>
            <a:endParaRPr lang="en-GB" sz="3600" dirty="0" smtClean="0">
              <a:latin typeface="Meiryo" panose="020B0604030504040204" pitchFamily="34" charset="-128"/>
              <a:ea typeface="Meiryo" panose="020B0604030504040204" pitchFamily="34" charset="-128"/>
              <a:cs typeface="Meiryo" panose="020B0604030504040204" pitchFamily="34" charset="-128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GB" sz="3600" dirty="0" smtClean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rPr>
              <a:t>Germany: </a:t>
            </a:r>
            <a:r>
              <a:rPr lang="en-GB" sz="3600" dirty="0" err="1" smtClean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  <a:hlinkClick r:id="rId9"/>
              </a:rPr>
              <a:t>Berufenet</a:t>
            </a:r>
            <a:r>
              <a:rPr lang="en-GB" sz="3600" dirty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rPr>
              <a:t> </a:t>
            </a:r>
            <a:r>
              <a:rPr lang="en-GB" sz="3600" dirty="0" smtClean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rPr>
              <a:t>Switzerland: </a:t>
            </a:r>
            <a:r>
              <a:rPr lang="en-GB" sz="3600" dirty="0" err="1" smtClean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  <a:hlinkClick r:id="rId10"/>
              </a:rPr>
              <a:t>Anforderungsprofile</a:t>
            </a:r>
            <a:endParaRPr lang="en-GB" sz="3600" dirty="0" smtClean="0">
              <a:latin typeface="Meiryo" panose="020B0604030504040204" pitchFamily="34" charset="-128"/>
              <a:ea typeface="Meiryo" panose="020B0604030504040204" pitchFamily="34" charset="-128"/>
              <a:cs typeface="Meiryo" panose="020B0604030504040204" pitchFamily="34" charset="-128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GB" sz="3600" dirty="0" smtClean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rPr>
              <a:t>Russia: </a:t>
            </a:r>
            <a:r>
              <a:rPr lang="ru-RU" sz="3600" dirty="0" smtClean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  <a:hlinkClick r:id="rId11"/>
              </a:rPr>
              <a:t>Национальный реестр профессиональных стандартов</a:t>
            </a:r>
            <a:endParaRPr lang="en-GB" sz="3600" dirty="0" smtClean="0">
              <a:latin typeface="Meiryo" panose="020B0604030504040204" pitchFamily="34" charset="-128"/>
              <a:ea typeface="Meiryo" panose="020B0604030504040204" pitchFamily="34" charset="-128"/>
              <a:cs typeface="Meiryo" panose="020B0604030504040204" pitchFamily="34" charset="-128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GB" sz="3600" dirty="0" smtClean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rPr>
              <a:t>Ukraine</a:t>
            </a:r>
            <a:r>
              <a:rPr lang="en-GB" sz="3600" dirty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rPr>
              <a:t>: </a:t>
            </a:r>
            <a:r>
              <a:rPr lang="ru-RU" sz="3600" dirty="0" err="1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  <a:hlinkClick r:id="rId12"/>
              </a:rPr>
              <a:t>Репозитарій</a:t>
            </a:r>
            <a:r>
              <a:rPr lang="ru-RU" sz="3600" dirty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  <a:hlinkClick r:id="rId12"/>
              </a:rPr>
              <a:t> </a:t>
            </a:r>
            <a:r>
              <a:rPr lang="ru-RU" sz="3600" dirty="0" err="1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  <a:hlinkClick r:id="rId12"/>
              </a:rPr>
              <a:t>професійних</a:t>
            </a:r>
            <a:r>
              <a:rPr lang="ru-RU" sz="3600" dirty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  <a:hlinkClick r:id="rId12"/>
              </a:rPr>
              <a:t> </a:t>
            </a:r>
            <a:r>
              <a:rPr lang="ru-RU" sz="3600" dirty="0" err="1" smtClean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  <a:hlinkClick r:id="rId12"/>
              </a:rPr>
              <a:t>кваліфікацій</a:t>
            </a:r>
            <a:r>
              <a:rPr lang="en-GB" sz="3600" dirty="0" smtClean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  <a:hlinkClick r:id="rId12"/>
              </a:rPr>
              <a:t> </a:t>
            </a:r>
            <a:endParaRPr lang="en-GB" sz="3600" dirty="0" smtClean="0">
              <a:latin typeface="Meiryo" panose="020B0604030504040204" pitchFamily="34" charset="-128"/>
              <a:ea typeface="Meiryo" panose="020B0604030504040204" pitchFamily="34" charset="-128"/>
              <a:cs typeface="Meiryo" panose="020B0604030504040204" pitchFamily="34" charset="-128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GB" sz="3600" dirty="0" smtClean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rPr>
              <a:t>Kazakhstan: </a:t>
            </a:r>
            <a:r>
              <a:rPr lang="ru-RU" sz="3600" dirty="0" smtClean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  <a:hlinkClick r:id="rId13"/>
              </a:rPr>
              <a:t>Проекты профессиональных стандартов</a:t>
            </a:r>
            <a:r>
              <a:rPr lang="en-GB" sz="3600" dirty="0" smtClean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  <a:hlinkClick r:id="rId13"/>
              </a:rPr>
              <a:t> </a:t>
            </a:r>
            <a:r>
              <a:rPr lang="ru-RU" sz="3600" dirty="0" smtClean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  <a:hlinkClick r:id="rId13"/>
              </a:rPr>
              <a:t>«</a:t>
            </a:r>
            <a:r>
              <a:rPr lang="ru-RU" sz="3600" dirty="0" err="1" smtClean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  <a:hlinkClick r:id="rId13"/>
              </a:rPr>
              <a:t>Атамекен</a:t>
            </a:r>
            <a:r>
              <a:rPr lang="ru-RU" sz="3600" dirty="0" smtClean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  <a:hlinkClick r:id="rId13"/>
              </a:rPr>
              <a:t>»</a:t>
            </a:r>
            <a:endParaRPr lang="en-GB" sz="3600" dirty="0" smtClean="0">
              <a:latin typeface="Meiryo" panose="020B0604030504040204" pitchFamily="34" charset="-128"/>
              <a:ea typeface="Meiryo" panose="020B0604030504040204" pitchFamily="34" charset="-128"/>
              <a:cs typeface="Meiryo" panose="020B0604030504040204" pitchFamily="34" charset="-128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GB" sz="3600" dirty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rPr>
              <a:t>Estonia: </a:t>
            </a:r>
            <a:r>
              <a:rPr lang="en-GB" sz="3600" dirty="0" err="1" smtClean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  <a:hlinkClick r:id="rId14"/>
              </a:rPr>
              <a:t>Kutseregister</a:t>
            </a:r>
            <a:r>
              <a:rPr lang="en-GB" sz="3600" dirty="0" smtClean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rPr>
              <a:t> </a:t>
            </a:r>
            <a:r>
              <a:rPr lang="en-GB" sz="3600" dirty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rPr>
              <a:t>Slovenia </a:t>
            </a:r>
            <a:r>
              <a:rPr lang="en-GB" sz="3600" dirty="0" err="1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  <a:hlinkClick r:id="rId15"/>
              </a:rPr>
              <a:t>Poklicni</a:t>
            </a:r>
            <a:r>
              <a:rPr lang="en-GB" sz="3600" dirty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  <a:hlinkClick r:id="rId15"/>
              </a:rPr>
              <a:t> standard</a:t>
            </a:r>
            <a:r>
              <a:rPr lang="en-GB" sz="3600" dirty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rPr>
              <a:t>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GB" sz="3600" dirty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rPr>
              <a:t>Hong Kong </a:t>
            </a:r>
            <a:r>
              <a:rPr lang="en-GB" sz="3600" dirty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  <a:hlinkClick r:id="rId16"/>
              </a:rPr>
              <a:t>List of Specification of Competency </a:t>
            </a:r>
            <a:r>
              <a:rPr lang="en-GB" sz="3600" dirty="0" smtClean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  <a:hlinkClick r:id="rId16"/>
              </a:rPr>
              <a:t>Standards</a:t>
            </a:r>
            <a:endParaRPr lang="en-GB" sz="3600" dirty="0" smtClean="0">
              <a:latin typeface="Meiryo" panose="020B0604030504040204" pitchFamily="34" charset="-128"/>
              <a:ea typeface="Meiryo" panose="020B0604030504040204" pitchFamily="34" charset="-128"/>
              <a:cs typeface="Meiryo" panose="020B0604030504040204" pitchFamily="34" charset="-128"/>
            </a:endParaRPr>
          </a:p>
          <a:p>
            <a:pPr marL="0" indent="0">
              <a:lnSpc>
                <a:spcPct val="120000"/>
              </a:lnSpc>
              <a:buNone/>
            </a:pPr>
            <a:endParaRPr lang="en-GB" dirty="0" smtClean="0">
              <a:latin typeface="Meiryo" panose="020B0604030504040204" pitchFamily="34" charset="-128"/>
              <a:ea typeface="Meiryo" panose="020B0604030504040204" pitchFamily="34" charset="-128"/>
              <a:cs typeface="Meiryo" panose="020B0604030504040204" pitchFamily="34" charset="-128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GB" sz="2900" b="1" dirty="0" smtClean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rPr>
              <a:t>International </a:t>
            </a:r>
            <a:r>
              <a:rPr lang="en-GB" sz="2900" dirty="0" smtClean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rPr>
              <a:t>	</a:t>
            </a:r>
            <a:r>
              <a:rPr lang="en-GB" sz="2900" dirty="0" smtClean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  <a:hlinkClick r:id="rId17"/>
              </a:rPr>
              <a:t>ESCO</a:t>
            </a:r>
            <a:r>
              <a:rPr lang="en-GB" sz="2900" dirty="0" smtClean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rPr>
              <a:t>  </a:t>
            </a:r>
            <a:r>
              <a:rPr lang="en-GB" sz="2900" dirty="0" smtClean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  <a:hlinkClick r:id="rId2"/>
              </a:rPr>
              <a:t> </a:t>
            </a:r>
            <a:r>
              <a:rPr lang="en-GB" sz="2900" dirty="0" err="1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  <a:hlinkClick r:id="rId2"/>
              </a:rPr>
              <a:t>WorldSkills</a:t>
            </a:r>
            <a:r>
              <a:rPr lang="en-GB" sz="2900" dirty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rPr>
              <a:t> </a:t>
            </a:r>
            <a:r>
              <a:rPr lang="en-GB" sz="2900" dirty="0" err="1" smtClean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  <a:hlinkClick r:id="rId18"/>
              </a:rPr>
              <a:t>innovativeapprenticeship</a:t>
            </a:r>
            <a:r>
              <a:rPr lang="en-GB" sz="2900" dirty="0" smtClean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rPr>
              <a:t>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GB" sz="2900" dirty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rPr>
              <a:t>	</a:t>
            </a:r>
            <a:r>
              <a:rPr lang="en-GB" sz="2900" dirty="0" smtClean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rPr>
              <a:t>	search also for sustainable professionalisation-</a:t>
            </a:r>
            <a:r>
              <a:rPr lang="en-GB" sz="2900" dirty="0" err="1" smtClean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rPr>
              <a:t>professionnalisation</a:t>
            </a:r>
            <a:r>
              <a:rPr lang="en-GB" sz="2900" dirty="0" smtClean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rPr>
              <a:t> durable</a:t>
            </a:r>
          </a:p>
          <a:p>
            <a:pPr marL="0" indent="0">
              <a:lnSpc>
                <a:spcPct val="120000"/>
              </a:lnSpc>
              <a:buNone/>
            </a:pPr>
            <a:endParaRPr lang="en-GB" sz="1500" b="1" dirty="0" smtClean="0">
              <a:latin typeface="Meiryo" panose="020B0604030504040204" pitchFamily="34" charset="-128"/>
              <a:ea typeface="Meiryo" panose="020B0604030504040204" pitchFamily="34" charset="-128"/>
              <a:cs typeface="Meiryo" panose="020B0604030504040204" pitchFamily="34" charset="-128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GB" b="1" dirty="0" smtClean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rPr>
              <a:t>Not all countries publish their occupational standards in a single register /database</a:t>
            </a:r>
          </a:p>
          <a:p>
            <a:pPr>
              <a:lnSpc>
                <a:spcPct val="120000"/>
              </a:lnSpc>
            </a:pPr>
            <a:r>
              <a:rPr lang="en-GB" dirty="0" smtClean="0">
                <a:latin typeface="Meiryo" panose="020B0604030504040204" pitchFamily="34" charset="-128"/>
                <a:ea typeface="Meiryo" panose="020B0604030504040204" pitchFamily="34" charset="-128"/>
                <a:cs typeface="Meiryo" panose="020B0604030504040204" pitchFamily="34" charset="-128"/>
              </a:rPr>
              <a:t>Azerbaijan/  Republic of Moldova / Netherlands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GB" sz="3300" b="1" dirty="0" smtClean="0"/>
              <a:t>NOTE </a:t>
            </a:r>
            <a:r>
              <a:rPr lang="en-GB" sz="3300" b="1" dirty="0"/>
              <a:t>THAT MANY COUNTRIES HAVE A DATABASES OF QUALIFICATIONS RATHER THAN OCCUPATIONAL </a:t>
            </a:r>
            <a:r>
              <a:rPr lang="en-GB" sz="3300" b="1" dirty="0" smtClean="0"/>
              <a:t>STANDARDS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127000" y="139700"/>
            <a:ext cx="11620500" cy="707886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 smtClean="0">
                <a:solidFill>
                  <a:schemeClr val="bg1"/>
                </a:solidFill>
              </a:rPr>
              <a:t>DATABASES OF OCCUPATIONAL STANDARDS</a:t>
            </a:r>
            <a:endParaRPr lang="en-GB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6134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4000"/>
            <a:ext cx="10515600" cy="4461194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Occupational standards ≠ qualifications</a:t>
            </a:r>
          </a:p>
          <a:p>
            <a:r>
              <a:rPr lang="en-GB" dirty="0" smtClean="0"/>
              <a:t>All countries have qualifications</a:t>
            </a:r>
          </a:p>
          <a:p>
            <a:r>
              <a:rPr lang="en-GB" dirty="0" smtClean="0"/>
              <a:t>Not all countries have occupational standards</a:t>
            </a:r>
          </a:p>
          <a:p>
            <a:r>
              <a:rPr lang="en-GB" dirty="0" smtClean="0"/>
              <a:t>Occupational standards can be useful for identifying labour market requirements with representatives from the world of work</a:t>
            </a:r>
          </a:p>
          <a:p>
            <a:r>
              <a:rPr lang="en-GB" dirty="0" smtClean="0"/>
              <a:t>It is also useful to compare your standards with those of other countries, many databases are existing</a:t>
            </a:r>
          </a:p>
          <a:p>
            <a:r>
              <a:rPr lang="en-GB" dirty="0"/>
              <a:t>The breadth, depth and level of standards vary according to their </a:t>
            </a:r>
            <a:r>
              <a:rPr lang="en-GB" dirty="0" smtClean="0"/>
              <a:t>contexts, so it is important to validate standards with potential users</a:t>
            </a:r>
          </a:p>
          <a:p>
            <a:r>
              <a:rPr lang="en-GB" dirty="0" smtClean="0"/>
              <a:t>Developing standards require considerable efforts, we must make sure that they are used. They should be user-friendly used and accessible to users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0187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2"/>
          <p:cNvGrpSpPr>
            <a:grpSpLocks/>
          </p:cNvGrpSpPr>
          <p:nvPr/>
        </p:nvGrpSpPr>
        <p:grpSpPr bwMode="auto">
          <a:xfrm>
            <a:off x="2438400" y="764705"/>
            <a:ext cx="6896100" cy="5609109"/>
            <a:chOff x="1296" y="1008"/>
            <a:chExt cx="2976" cy="2208"/>
          </a:xfrm>
        </p:grpSpPr>
        <p:sp>
          <p:nvSpPr>
            <p:cNvPr id="24682" name="Line 3"/>
            <p:cNvSpPr>
              <a:spLocks noChangeShapeType="1"/>
            </p:cNvSpPr>
            <p:nvPr/>
          </p:nvSpPr>
          <p:spPr bwMode="auto">
            <a:xfrm>
              <a:off x="1296" y="1008"/>
              <a:ext cx="1488" cy="864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683" name="Line 4"/>
            <p:cNvSpPr>
              <a:spLocks noChangeShapeType="1"/>
            </p:cNvSpPr>
            <p:nvPr/>
          </p:nvSpPr>
          <p:spPr bwMode="auto">
            <a:xfrm flipV="1">
              <a:off x="1296" y="2352"/>
              <a:ext cx="1488" cy="864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684" name="Line 5"/>
            <p:cNvSpPr>
              <a:spLocks noChangeShapeType="1"/>
            </p:cNvSpPr>
            <p:nvPr/>
          </p:nvSpPr>
          <p:spPr bwMode="auto">
            <a:xfrm flipH="1">
              <a:off x="2784" y="1008"/>
              <a:ext cx="1488" cy="864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685" name="Line 6"/>
            <p:cNvSpPr>
              <a:spLocks noChangeShapeType="1"/>
            </p:cNvSpPr>
            <p:nvPr/>
          </p:nvSpPr>
          <p:spPr bwMode="auto">
            <a:xfrm flipH="1" flipV="1">
              <a:off x="2784" y="2352"/>
              <a:ext cx="1488" cy="864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4579" name="Text Box 8"/>
          <p:cNvSpPr txBox="1">
            <a:spLocks noChangeArrowheads="1"/>
          </p:cNvSpPr>
          <p:nvPr/>
        </p:nvSpPr>
        <p:spPr bwMode="auto">
          <a:xfrm>
            <a:off x="3416300" y="3424239"/>
            <a:ext cx="1542410" cy="5847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nl-NL" altLang="en-US" sz="1600" b="1" dirty="0" err="1">
                <a:latin typeface="Arial" charset="0"/>
              </a:rPr>
              <a:t>O</a:t>
            </a:r>
            <a:r>
              <a:rPr lang="nl-NL" altLang="en-US" sz="1600" b="1" dirty="0" err="1">
                <a:latin typeface="Arial" charset="0"/>
              </a:rPr>
              <a:t>ccupational</a:t>
            </a:r>
            <a:r>
              <a:rPr lang="nl-NL" altLang="en-US" sz="1600" b="1" dirty="0">
                <a:latin typeface="Arial" charset="0"/>
              </a:rPr>
              <a:t> </a:t>
            </a:r>
            <a:endParaRPr lang="nl-NL" altLang="en-US" sz="1600" b="1" dirty="0">
              <a:latin typeface="Arial" charset="0"/>
            </a:endParaRPr>
          </a:p>
          <a:p>
            <a:pPr algn="l" eaLnBrk="1" hangingPunct="1"/>
            <a:r>
              <a:rPr lang="nl-NL" altLang="en-US" sz="1600" b="1" dirty="0" err="1">
                <a:latin typeface="Arial" charset="0"/>
              </a:rPr>
              <a:t>standards</a:t>
            </a:r>
            <a:endParaRPr lang="nl-NL" altLang="en-US" sz="1600" b="1" dirty="0">
              <a:latin typeface="Arial" charset="0"/>
            </a:endParaRPr>
          </a:p>
        </p:txBody>
      </p:sp>
      <p:sp>
        <p:nvSpPr>
          <p:cNvPr id="24580" name="Text Box 9"/>
          <p:cNvSpPr txBox="1">
            <a:spLocks noChangeArrowheads="1"/>
          </p:cNvSpPr>
          <p:nvPr/>
        </p:nvSpPr>
        <p:spPr bwMode="auto">
          <a:xfrm>
            <a:off x="4778375" y="3462339"/>
            <a:ext cx="1417638" cy="581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nl-NL" altLang="en-US" sz="1600" b="1" dirty="0" err="1">
                <a:latin typeface="Arial" charset="0"/>
              </a:rPr>
              <a:t>Qualification</a:t>
            </a:r>
            <a:endParaRPr lang="nl-NL" altLang="en-US" sz="1600" b="1" dirty="0">
              <a:latin typeface="Arial" charset="0"/>
            </a:endParaRPr>
          </a:p>
          <a:p>
            <a:pPr algn="l" eaLnBrk="1" hangingPunct="1"/>
            <a:r>
              <a:rPr lang="nl-NL" altLang="en-US" sz="1600" b="1" dirty="0" err="1">
                <a:latin typeface="Arial" charset="0"/>
              </a:rPr>
              <a:t>standards</a:t>
            </a:r>
            <a:endParaRPr lang="nl-NL" altLang="en-US" sz="1600" b="1" dirty="0">
              <a:latin typeface="Arial" charset="0"/>
            </a:endParaRPr>
          </a:p>
        </p:txBody>
      </p:sp>
      <p:sp>
        <p:nvSpPr>
          <p:cNvPr id="24581" name="Text Box 10"/>
          <p:cNvSpPr txBox="1">
            <a:spLocks noChangeArrowheads="1"/>
          </p:cNvSpPr>
          <p:nvPr/>
        </p:nvSpPr>
        <p:spPr bwMode="auto">
          <a:xfrm>
            <a:off x="7505701" y="3462338"/>
            <a:ext cx="1076325" cy="3365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nl-NL" altLang="en-US" sz="1600" b="1">
                <a:latin typeface="Arial" charset="0"/>
              </a:rPr>
              <a:t>Curricula</a:t>
            </a:r>
          </a:p>
        </p:txBody>
      </p:sp>
      <p:sp>
        <p:nvSpPr>
          <p:cNvPr id="24582" name="Text Box 11"/>
          <p:cNvSpPr txBox="1">
            <a:spLocks noChangeArrowheads="1"/>
          </p:cNvSpPr>
          <p:nvPr/>
        </p:nvSpPr>
        <p:spPr bwMode="auto">
          <a:xfrm>
            <a:off x="6324600" y="3462339"/>
            <a:ext cx="1175322" cy="5847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nl-NL" altLang="en-US" sz="1600" b="1" dirty="0" err="1">
                <a:latin typeface="Arial" charset="0"/>
              </a:rPr>
              <a:t>Education</a:t>
            </a:r>
            <a:endParaRPr lang="nl-NL" altLang="en-US" sz="1600" b="1" dirty="0">
              <a:latin typeface="Arial" charset="0"/>
            </a:endParaRPr>
          </a:p>
          <a:p>
            <a:pPr algn="l" eaLnBrk="1" hangingPunct="1"/>
            <a:r>
              <a:rPr lang="nl-NL" altLang="en-US" sz="1600" b="1" dirty="0" err="1">
                <a:latin typeface="Arial" charset="0"/>
              </a:rPr>
              <a:t>standards</a:t>
            </a:r>
            <a:endParaRPr lang="nl-NL" altLang="en-US" sz="1600" b="1" dirty="0">
              <a:latin typeface="Arial" charset="0"/>
            </a:endParaRPr>
          </a:p>
        </p:txBody>
      </p:sp>
      <p:sp>
        <p:nvSpPr>
          <p:cNvPr id="24583" name="Text Box 12"/>
          <p:cNvSpPr txBox="1">
            <a:spLocks noChangeArrowheads="1"/>
          </p:cNvSpPr>
          <p:nvPr/>
        </p:nvSpPr>
        <p:spPr bwMode="auto">
          <a:xfrm>
            <a:off x="8991601" y="3462338"/>
            <a:ext cx="1052513" cy="3365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nl-NL" altLang="en-US" sz="1600" b="1">
                <a:latin typeface="Arial" charset="0"/>
              </a:rPr>
              <a:t>Students</a:t>
            </a:r>
          </a:p>
        </p:txBody>
      </p:sp>
      <p:sp>
        <p:nvSpPr>
          <p:cNvPr id="24584" name="Oval 13"/>
          <p:cNvSpPr>
            <a:spLocks noChangeArrowheads="1"/>
          </p:cNvSpPr>
          <p:nvPr/>
        </p:nvSpPr>
        <p:spPr bwMode="auto">
          <a:xfrm>
            <a:off x="1905000" y="18018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85" name="Oval 14"/>
          <p:cNvSpPr>
            <a:spLocks noChangeArrowheads="1"/>
          </p:cNvSpPr>
          <p:nvPr/>
        </p:nvSpPr>
        <p:spPr bwMode="auto">
          <a:xfrm>
            <a:off x="2133600" y="2259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86" name="Oval 15"/>
          <p:cNvSpPr>
            <a:spLocks noChangeArrowheads="1"/>
          </p:cNvSpPr>
          <p:nvPr/>
        </p:nvSpPr>
        <p:spPr bwMode="auto">
          <a:xfrm>
            <a:off x="2286000" y="2716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87" name="Oval 16"/>
          <p:cNvSpPr>
            <a:spLocks noChangeArrowheads="1"/>
          </p:cNvSpPr>
          <p:nvPr/>
        </p:nvSpPr>
        <p:spPr bwMode="auto">
          <a:xfrm>
            <a:off x="2590800" y="2030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88" name="Oval 17"/>
          <p:cNvSpPr>
            <a:spLocks noChangeArrowheads="1"/>
          </p:cNvSpPr>
          <p:nvPr/>
        </p:nvSpPr>
        <p:spPr bwMode="auto">
          <a:xfrm>
            <a:off x="1905000" y="2868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89" name="Oval 18"/>
          <p:cNvSpPr>
            <a:spLocks noChangeArrowheads="1"/>
          </p:cNvSpPr>
          <p:nvPr/>
        </p:nvSpPr>
        <p:spPr bwMode="auto">
          <a:xfrm>
            <a:off x="1676400" y="3249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0" name="Oval 19"/>
          <p:cNvSpPr>
            <a:spLocks noChangeArrowheads="1"/>
          </p:cNvSpPr>
          <p:nvPr/>
        </p:nvSpPr>
        <p:spPr bwMode="auto">
          <a:xfrm>
            <a:off x="1905000" y="4316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1" name="Oval 20"/>
          <p:cNvSpPr>
            <a:spLocks noChangeArrowheads="1"/>
          </p:cNvSpPr>
          <p:nvPr/>
        </p:nvSpPr>
        <p:spPr bwMode="auto">
          <a:xfrm>
            <a:off x="2362200" y="4392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2" name="Oval 21"/>
          <p:cNvSpPr>
            <a:spLocks noChangeArrowheads="1"/>
          </p:cNvSpPr>
          <p:nvPr/>
        </p:nvSpPr>
        <p:spPr bwMode="auto">
          <a:xfrm>
            <a:off x="1828800" y="4773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3" name="Oval 22"/>
          <p:cNvSpPr>
            <a:spLocks noChangeArrowheads="1"/>
          </p:cNvSpPr>
          <p:nvPr/>
        </p:nvSpPr>
        <p:spPr bwMode="auto">
          <a:xfrm>
            <a:off x="2362200" y="5154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4" name="Oval 23"/>
          <p:cNvSpPr>
            <a:spLocks noChangeArrowheads="1"/>
          </p:cNvSpPr>
          <p:nvPr/>
        </p:nvSpPr>
        <p:spPr bwMode="auto">
          <a:xfrm>
            <a:off x="2667000" y="2868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5" name="Oval 24"/>
          <p:cNvSpPr>
            <a:spLocks noChangeArrowheads="1"/>
          </p:cNvSpPr>
          <p:nvPr/>
        </p:nvSpPr>
        <p:spPr bwMode="auto">
          <a:xfrm>
            <a:off x="3276600" y="3021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6" name="Oval 25"/>
          <p:cNvSpPr>
            <a:spLocks noChangeArrowheads="1"/>
          </p:cNvSpPr>
          <p:nvPr/>
        </p:nvSpPr>
        <p:spPr bwMode="auto">
          <a:xfrm>
            <a:off x="3429000" y="4164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7" name="Oval 26"/>
          <p:cNvSpPr>
            <a:spLocks noChangeArrowheads="1"/>
          </p:cNvSpPr>
          <p:nvPr/>
        </p:nvSpPr>
        <p:spPr bwMode="auto">
          <a:xfrm>
            <a:off x="3886200" y="30972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8" name="Oval 27"/>
          <p:cNvSpPr>
            <a:spLocks noChangeArrowheads="1"/>
          </p:cNvSpPr>
          <p:nvPr/>
        </p:nvSpPr>
        <p:spPr bwMode="auto">
          <a:xfrm>
            <a:off x="3505200" y="4545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9" name="Oval 28"/>
          <p:cNvSpPr>
            <a:spLocks noChangeArrowheads="1"/>
          </p:cNvSpPr>
          <p:nvPr/>
        </p:nvSpPr>
        <p:spPr bwMode="auto">
          <a:xfrm>
            <a:off x="3962400" y="4164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0" name="Oval 29"/>
          <p:cNvSpPr>
            <a:spLocks noChangeArrowheads="1"/>
          </p:cNvSpPr>
          <p:nvPr/>
        </p:nvSpPr>
        <p:spPr bwMode="auto">
          <a:xfrm>
            <a:off x="3657600" y="27162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1" name="Oval 30"/>
          <p:cNvSpPr>
            <a:spLocks noChangeArrowheads="1"/>
          </p:cNvSpPr>
          <p:nvPr/>
        </p:nvSpPr>
        <p:spPr bwMode="auto">
          <a:xfrm>
            <a:off x="8077200" y="32496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2" name="Oval 31"/>
          <p:cNvSpPr>
            <a:spLocks noChangeArrowheads="1"/>
          </p:cNvSpPr>
          <p:nvPr/>
        </p:nvSpPr>
        <p:spPr bwMode="auto">
          <a:xfrm>
            <a:off x="8229600" y="3783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3" name="Oval 32"/>
          <p:cNvSpPr>
            <a:spLocks noChangeArrowheads="1"/>
          </p:cNvSpPr>
          <p:nvPr/>
        </p:nvSpPr>
        <p:spPr bwMode="auto">
          <a:xfrm>
            <a:off x="7772400" y="32496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4" name="Oval 33"/>
          <p:cNvSpPr>
            <a:spLocks noChangeArrowheads="1"/>
          </p:cNvSpPr>
          <p:nvPr/>
        </p:nvSpPr>
        <p:spPr bwMode="auto">
          <a:xfrm>
            <a:off x="7696200" y="2944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5" name="Oval 34"/>
          <p:cNvSpPr>
            <a:spLocks noChangeArrowheads="1"/>
          </p:cNvSpPr>
          <p:nvPr/>
        </p:nvSpPr>
        <p:spPr bwMode="auto">
          <a:xfrm>
            <a:off x="8153400" y="2563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6" name="Oval 35"/>
          <p:cNvSpPr>
            <a:spLocks noChangeArrowheads="1"/>
          </p:cNvSpPr>
          <p:nvPr/>
        </p:nvSpPr>
        <p:spPr bwMode="auto">
          <a:xfrm>
            <a:off x="8077200" y="4468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7" name="Oval 36"/>
          <p:cNvSpPr>
            <a:spLocks noChangeArrowheads="1"/>
          </p:cNvSpPr>
          <p:nvPr/>
        </p:nvSpPr>
        <p:spPr bwMode="auto">
          <a:xfrm>
            <a:off x="7696200" y="4468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8" name="Oval 37"/>
          <p:cNvSpPr>
            <a:spLocks noChangeArrowheads="1"/>
          </p:cNvSpPr>
          <p:nvPr/>
        </p:nvSpPr>
        <p:spPr bwMode="auto">
          <a:xfrm>
            <a:off x="8991600" y="1878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9" name="Oval 38"/>
          <p:cNvSpPr>
            <a:spLocks noChangeArrowheads="1"/>
          </p:cNvSpPr>
          <p:nvPr/>
        </p:nvSpPr>
        <p:spPr bwMode="auto">
          <a:xfrm>
            <a:off x="9144000" y="21828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0" name="Oval 39"/>
          <p:cNvSpPr>
            <a:spLocks noChangeArrowheads="1"/>
          </p:cNvSpPr>
          <p:nvPr/>
        </p:nvSpPr>
        <p:spPr bwMode="auto">
          <a:xfrm>
            <a:off x="9372600" y="2792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1" name="Oval 40"/>
          <p:cNvSpPr>
            <a:spLocks noChangeArrowheads="1"/>
          </p:cNvSpPr>
          <p:nvPr/>
        </p:nvSpPr>
        <p:spPr bwMode="auto">
          <a:xfrm>
            <a:off x="9677400" y="2106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2" name="Oval 41"/>
          <p:cNvSpPr>
            <a:spLocks noChangeArrowheads="1"/>
          </p:cNvSpPr>
          <p:nvPr/>
        </p:nvSpPr>
        <p:spPr bwMode="auto">
          <a:xfrm>
            <a:off x="8991600" y="29448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3" name="Oval 42"/>
          <p:cNvSpPr>
            <a:spLocks noChangeArrowheads="1"/>
          </p:cNvSpPr>
          <p:nvPr/>
        </p:nvSpPr>
        <p:spPr bwMode="auto">
          <a:xfrm>
            <a:off x="9829800" y="2792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4" name="Oval 43"/>
          <p:cNvSpPr>
            <a:spLocks noChangeArrowheads="1"/>
          </p:cNvSpPr>
          <p:nvPr/>
        </p:nvSpPr>
        <p:spPr bwMode="auto">
          <a:xfrm>
            <a:off x="9982200" y="4011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5" name="Oval 44"/>
          <p:cNvSpPr>
            <a:spLocks noChangeArrowheads="1"/>
          </p:cNvSpPr>
          <p:nvPr/>
        </p:nvSpPr>
        <p:spPr bwMode="auto">
          <a:xfrm>
            <a:off x="9067800" y="4164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6" name="Oval 45"/>
          <p:cNvSpPr>
            <a:spLocks noChangeArrowheads="1"/>
          </p:cNvSpPr>
          <p:nvPr/>
        </p:nvSpPr>
        <p:spPr bwMode="auto">
          <a:xfrm>
            <a:off x="9525000" y="4697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7" name="Oval 46"/>
          <p:cNvSpPr>
            <a:spLocks noChangeArrowheads="1"/>
          </p:cNvSpPr>
          <p:nvPr/>
        </p:nvSpPr>
        <p:spPr bwMode="auto">
          <a:xfrm>
            <a:off x="8915400" y="48498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8" name="Oval 47"/>
          <p:cNvSpPr>
            <a:spLocks noChangeArrowheads="1"/>
          </p:cNvSpPr>
          <p:nvPr/>
        </p:nvSpPr>
        <p:spPr bwMode="auto">
          <a:xfrm>
            <a:off x="9525000" y="5459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9" name="Oval 48"/>
          <p:cNvSpPr>
            <a:spLocks noChangeArrowheads="1"/>
          </p:cNvSpPr>
          <p:nvPr/>
        </p:nvSpPr>
        <p:spPr bwMode="auto">
          <a:xfrm>
            <a:off x="9753600" y="3097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20" name="Oval 49"/>
          <p:cNvSpPr>
            <a:spLocks noChangeArrowheads="1"/>
          </p:cNvSpPr>
          <p:nvPr/>
        </p:nvSpPr>
        <p:spPr bwMode="auto">
          <a:xfrm>
            <a:off x="9601200" y="4164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21" name="Oval 50"/>
          <p:cNvSpPr>
            <a:spLocks noChangeArrowheads="1"/>
          </p:cNvSpPr>
          <p:nvPr/>
        </p:nvSpPr>
        <p:spPr bwMode="auto">
          <a:xfrm>
            <a:off x="6705600" y="4418013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22" name="Oval 51"/>
          <p:cNvSpPr>
            <a:spLocks noChangeArrowheads="1"/>
          </p:cNvSpPr>
          <p:nvPr/>
        </p:nvSpPr>
        <p:spPr bwMode="auto">
          <a:xfrm>
            <a:off x="6705600" y="3249613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23" name="Oval 52"/>
          <p:cNvSpPr>
            <a:spLocks noChangeArrowheads="1"/>
          </p:cNvSpPr>
          <p:nvPr/>
        </p:nvSpPr>
        <p:spPr bwMode="auto">
          <a:xfrm>
            <a:off x="6745287" y="4064644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24" name="Oval 53"/>
          <p:cNvSpPr>
            <a:spLocks noChangeArrowheads="1"/>
          </p:cNvSpPr>
          <p:nvPr/>
        </p:nvSpPr>
        <p:spPr bwMode="auto">
          <a:xfrm>
            <a:off x="6705600" y="2868613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25" name="Oval 54"/>
          <p:cNvSpPr>
            <a:spLocks noChangeArrowheads="1"/>
          </p:cNvSpPr>
          <p:nvPr/>
        </p:nvSpPr>
        <p:spPr bwMode="auto">
          <a:xfrm>
            <a:off x="3276600" y="2259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26" name="Oval 55"/>
          <p:cNvSpPr>
            <a:spLocks noChangeArrowheads="1"/>
          </p:cNvSpPr>
          <p:nvPr/>
        </p:nvSpPr>
        <p:spPr bwMode="auto">
          <a:xfrm>
            <a:off x="3352800" y="51546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27" name="Oval 56"/>
          <p:cNvSpPr>
            <a:spLocks noChangeArrowheads="1"/>
          </p:cNvSpPr>
          <p:nvPr/>
        </p:nvSpPr>
        <p:spPr bwMode="auto">
          <a:xfrm>
            <a:off x="7848600" y="4926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28" name="Oval 57"/>
          <p:cNvSpPr>
            <a:spLocks noChangeArrowheads="1"/>
          </p:cNvSpPr>
          <p:nvPr/>
        </p:nvSpPr>
        <p:spPr bwMode="auto">
          <a:xfrm>
            <a:off x="7772400" y="2563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29" name="Oval 58"/>
          <p:cNvSpPr>
            <a:spLocks noChangeArrowheads="1"/>
          </p:cNvSpPr>
          <p:nvPr/>
        </p:nvSpPr>
        <p:spPr bwMode="auto">
          <a:xfrm>
            <a:off x="1752600" y="3859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0" name="Oval 59"/>
          <p:cNvSpPr>
            <a:spLocks noChangeArrowheads="1"/>
          </p:cNvSpPr>
          <p:nvPr/>
        </p:nvSpPr>
        <p:spPr bwMode="auto">
          <a:xfrm>
            <a:off x="2133600" y="4773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1" name="Oval 60"/>
          <p:cNvSpPr>
            <a:spLocks noChangeArrowheads="1"/>
          </p:cNvSpPr>
          <p:nvPr/>
        </p:nvSpPr>
        <p:spPr bwMode="auto">
          <a:xfrm>
            <a:off x="1752600" y="5154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2" name="Oval 61"/>
          <p:cNvSpPr>
            <a:spLocks noChangeArrowheads="1"/>
          </p:cNvSpPr>
          <p:nvPr/>
        </p:nvSpPr>
        <p:spPr bwMode="auto">
          <a:xfrm>
            <a:off x="2133600" y="5459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3" name="Oval 62"/>
          <p:cNvSpPr>
            <a:spLocks noChangeArrowheads="1"/>
          </p:cNvSpPr>
          <p:nvPr/>
        </p:nvSpPr>
        <p:spPr bwMode="auto">
          <a:xfrm>
            <a:off x="2514600" y="4621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4" name="Oval 63"/>
          <p:cNvSpPr>
            <a:spLocks noChangeArrowheads="1"/>
          </p:cNvSpPr>
          <p:nvPr/>
        </p:nvSpPr>
        <p:spPr bwMode="auto">
          <a:xfrm>
            <a:off x="2514600" y="2487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5" name="Oval 64"/>
          <p:cNvSpPr>
            <a:spLocks noChangeArrowheads="1"/>
          </p:cNvSpPr>
          <p:nvPr/>
        </p:nvSpPr>
        <p:spPr bwMode="auto">
          <a:xfrm>
            <a:off x="9372600" y="1878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6" name="Oval 65"/>
          <p:cNvSpPr>
            <a:spLocks noChangeArrowheads="1"/>
          </p:cNvSpPr>
          <p:nvPr/>
        </p:nvSpPr>
        <p:spPr bwMode="auto">
          <a:xfrm>
            <a:off x="9448800" y="2335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7" name="Oval 66"/>
          <p:cNvSpPr>
            <a:spLocks noChangeArrowheads="1"/>
          </p:cNvSpPr>
          <p:nvPr/>
        </p:nvSpPr>
        <p:spPr bwMode="auto">
          <a:xfrm>
            <a:off x="9525000" y="3173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8" name="Oval 67"/>
          <p:cNvSpPr>
            <a:spLocks noChangeArrowheads="1"/>
          </p:cNvSpPr>
          <p:nvPr/>
        </p:nvSpPr>
        <p:spPr bwMode="auto">
          <a:xfrm>
            <a:off x="9829800" y="4545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9" name="Oval 68"/>
          <p:cNvSpPr>
            <a:spLocks noChangeArrowheads="1"/>
          </p:cNvSpPr>
          <p:nvPr/>
        </p:nvSpPr>
        <p:spPr bwMode="auto">
          <a:xfrm>
            <a:off x="9220200" y="4545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0" name="Oval 69"/>
          <p:cNvSpPr>
            <a:spLocks noChangeArrowheads="1"/>
          </p:cNvSpPr>
          <p:nvPr/>
        </p:nvSpPr>
        <p:spPr bwMode="auto">
          <a:xfrm>
            <a:off x="9296400" y="5078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1" name="Oval 70"/>
          <p:cNvSpPr>
            <a:spLocks noChangeArrowheads="1"/>
          </p:cNvSpPr>
          <p:nvPr/>
        </p:nvSpPr>
        <p:spPr bwMode="auto">
          <a:xfrm>
            <a:off x="9144000" y="5383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2" name="Oval 71"/>
          <p:cNvSpPr>
            <a:spLocks noChangeArrowheads="1"/>
          </p:cNvSpPr>
          <p:nvPr/>
        </p:nvSpPr>
        <p:spPr bwMode="auto">
          <a:xfrm>
            <a:off x="9601200" y="5840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3" name="Oval 72"/>
          <p:cNvSpPr>
            <a:spLocks noChangeArrowheads="1"/>
          </p:cNvSpPr>
          <p:nvPr/>
        </p:nvSpPr>
        <p:spPr bwMode="auto">
          <a:xfrm>
            <a:off x="9448800" y="1573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4" name="Oval 73"/>
          <p:cNvSpPr>
            <a:spLocks noChangeArrowheads="1"/>
          </p:cNvSpPr>
          <p:nvPr/>
        </p:nvSpPr>
        <p:spPr bwMode="auto">
          <a:xfrm>
            <a:off x="8077200" y="2182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5" name="Oval 74"/>
          <p:cNvSpPr>
            <a:spLocks noChangeArrowheads="1"/>
          </p:cNvSpPr>
          <p:nvPr/>
        </p:nvSpPr>
        <p:spPr bwMode="auto">
          <a:xfrm>
            <a:off x="3733800" y="23352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6" name="Oval 75"/>
          <p:cNvSpPr>
            <a:spLocks noChangeArrowheads="1"/>
          </p:cNvSpPr>
          <p:nvPr/>
        </p:nvSpPr>
        <p:spPr bwMode="auto">
          <a:xfrm>
            <a:off x="3810000" y="4849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8" name="Oval 77"/>
          <p:cNvSpPr>
            <a:spLocks noChangeArrowheads="1"/>
          </p:cNvSpPr>
          <p:nvPr/>
        </p:nvSpPr>
        <p:spPr bwMode="auto">
          <a:xfrm>
            <a:off x="1905000" y="3554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9" name="Oval 78"/>
          <p:cNvSpPr>
            <a:spLocks noChangeArrowheads="1"/>
          </p:cNvSpPr>
          <p:nvPr/>
        </p:nvSpPr>
        <p:spPr bwMode="auto">
          <a:xfrm>
            <a:off x="5022851" y="4316413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50" name="Oval 79"/>
          <p:cNvSpPr>
            <a:spLocks noChangeArrowheads="1"/>
          </p:cNvSpPr>
          <p:nvPr/>
        </p:nvSpPr>
        <p:spPr bwMode="auto">
          <a:xfrm>
            <a:off x="5116513" y="3249613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51" name="Oval 80"/>
          <p:cNvSpPr>
            <a:spLocks noChangeArrowheads="1"/>
          </p:cNvSpPr>
          <p:nvPr/>
        </p:nvSpPr>
        <p:spPr bwMode="auto">
          <a:xfrm>
            <a:off x="5116513" y="3960813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52" name="Oval 81"/>
          <p:cNvSpPr>
            <a:spLocks noChangeArrowheads="1"/>
          </p:cNvSpPr>
          <p:nvPr/>
        </p:nvSpPr>
        <p:spPr bwMode="auto">
          <a:xfrm>
            <a:off x="5116513" y="2868613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53" name="Line 82"/>
          <p:cNvSpPr>
            <a:spLocks noChangeShapeType="1"/>
          </p:cNvSpPr>
          <p:nvPr/>
        </p:nvSpPr>
        <p:spPr bwMode="auto">
          <a:xfrm flipV="1">
            <a:off x="6400800" y="2335213"/>
            <a:ext cx="3581400" cy="9906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654" name="Line 83"/>
          <p:cNvSpPr>
            <a:spLocks noChangeShapeType="1"/>
          </p:cNvSpPr>
          <p:nvPr/>
        </p:nvSpPr>
        <p:spPr bwMode="auto">
          <a:xfrm>
            <a:off x="6400800" y="4240213"/>
            <a:ext cx="3581400" cy="9906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655" name="Line 84"/>
          <p:cNvSpPr>
            <a:spLocks noChangeShapeType="1"/>
          </p:cNvSpPr>
          <p:nvPr/>
        </p:nvSpPr>
        <p:spPr bwMode="auto">
          <a:xfrm flipV="1">
            <a:off x="6400800" y="3783013"/>
            <a:ext cx="35052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656" name="Oval 85"/>
          <p:cNvSpPr>
            <a:spLocks noChangeArrowheads="1"/>
          </p:cNvSpPr>
          <p:nvPr/>
        </p:nvSpPr>
        <p:spPr bwMode="auto">
          <a:xfrm>
            <a:off x="9144000" y="2640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57" name="Oval 86"/>
          <p:cNvSpPr>
            <a:spLocks noChangeArrowheads="1"/>
          </p:cNvSpPr>
          <p:nvPr/>
        </p:nvSpPr>
        <p:spPr bwMode="auto">
          <a:xfrm>
            <a:off x="9753600" y="2335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58" name="Oval 87"/>
          <p:cNvSpPr>
            <a:spLocks noChangeArrowheads="1"/>
          </p:cNvSpPr>
          <p:nvPr/>
        </p:nvSpPr>
        <p:spPr bwMode="auto">
          <a:xfrm>
            <a:off x="9144000" y="3249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59" name="Oval 88"/>
          <p:cNvSpPr>
            <a:spLocks noChangeArrowheads="1"/>
          </p:cNvSpPr>
          <p:nvPr/>
        </p:nvSpPr>
        <p:spPr bwMode="auto">
          <a:xfrm>
            <a:off x="9753600" y="3859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0" name="Oval 89"/>
          <p:cNvSpPr>
            <a:spLocks noChangeArrowheads="1"/>
          </p:cNvSpPr>
          <p:nvPr/>
        </p:nvSpPr>
        <p:spPr bwMode="auto">
          <a:xfrm>
            <a:off x="8763000" y="5383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1" name="Oval 90"/>
          <p:cNvSpPr>
            <a:spLocks noChangeArrowheads="1"/>
          </p:cNvSpPr>
          <p:nvPr/>
        </p:nvSpPr>
        <p:spPr bwMode="auto">
          <a:xfrm>
            <a:off x="9144000" y="5688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2" name="Oval 91"/>
          <p:cNvSpPr>
            <a:spLocks noChangeArrowheads="1"/>
          </p:cNvSpPr>
          <p:nvPr/>
        </p:nvSpPr>
        <p:spPr bwMode="auto">
          <a:xfrm>
            <a:off x="7696200" y="23352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3" name="Oval 92"/>
          <p:cNvSpPr>
            <a:spLocks noChangeArrowheads="1"/>
          </p:cNvSpPr>
          <p:nvPr/>
        </p:nvSpPr>
        <p:spPr bwMode="auto">
          <a:xfrm>
            <a:off x="8229600" y="2944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4" name="Oval 93"/>
          <p:cNvSpPr>
            <a:spLocks noChangeArrowheads="1"/>
          </p:cNvSpPr>
          <p:nvPr/>
        </p:nvSpPr>
        <p:spPr bwMode="auto">
          <a:xfrm>
            <a:off x="7924800" y="3021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5" name="Oval 94"/>
          <p:cNvSpPr>
            <a:spLocks noChangeArrowheads="1"/>
          </p:cNvSpPr>
          <p:nvPr/>
        </p:nvSpPr>
        <p:spPr bwMode="auto">
          <a:xfrm>
            <a:off x="8001000" y="28686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6" name="Oval 95"/>
          <p:cNvSpPr>
            <a:spLocks noChangeArrowheads="1"/>
          </p:cNvSpPr>
          <p:nvPr/>
        </p:nvSpPr>
        <p:spPr bwMode="auto">
          <a:xfrm>
            <a:off x="8229600" y="42402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7" name="Oval 96"/>
          <p:cNvSpPr>
            <a:spLocks noChangeArrowheads="1"/>
          </p:cNvSpPr>
          <p:nvPr/>
        </p:nvSpPr>
        <p:spPr bwMode="auto">
          <a:xfrm>
            <a:off x="7543800" y="4849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8" name="Oval 97"/>
          <p:cNvSpPr>
            <a:spLocks noChangeArrowheads="1"/>
          </p:cNvSpPr>
          <p:nvPr/>
        </p:nvSpPr>
        <p:spPr bwMode="auto">
          <a:xfrm>
            <a:off x="7924800" y="42402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9" name="Oval 98"/>
          <p:cNvSpPr>
            <a:spLocks noChangeArrowheads="1"/>
          </p:cNvSpPr>
          <p:nvPr/>
        </p:nvSpPr>
        <p:spPr bwMode="auto">
          <a:xfrm>
            <a:off x="7543800" y="4087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0" name="Oval 101"/>
          <p:cNvSpPr>
            <a:spLocks noChangeArrowheads="1"/>
          </p:cNvSpPr>
          <p:nvPr/>
        </p:nvSpPr>
        <p:spPr bwMode="auto">
          <a:xfrm>
            <a:off x="4051300" y="26019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1" name="Oval 102"/>
          <p:cNvSpPr>
            <a:spLocks noChangeArrowheads="1"/>
          </p:cNvSpPr>
          <p:nvPr/>
        </p:nvSpPr>
        <p:spPr bwMode="auto">
          <a:xfrm>
            <a:off x="4051300" y="45069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2" name="Oval 103"/>
          <p:cNvSpPr>
            <a:spLocks noChangeArrowheads="1"/>
          </p:cNvSpPr>
          <p:nvPr/>
        </p:nvSpPr>
        <p:spPr bwMode="auto">
          <a:xfrm>
            <a:off x="2667000" y="34147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3" name="Oval 104"/>
          <p:cNvSpPr>
            <a:spLocks noChangeArrowheads="1"/>
          </p:cNvSpPr>
          <p:nvPr/>
        </p:nvSpPr>
        <p:spPr bwMode="auto">
          <a:xfrm>
            <a:off x="2222500" y="3910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4" name="Oval 105"/>
          <p:cNvSpPr>
            <a:spLocks noChangeArrowheads="1"/>
          </p:cNvSpPr>
          <p:nvPr/>
        </p:nvSpPr>
        <p:spPr bwMode="auto">
          <a:xfrm>
            <a:off x="3530600" y="31353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5" name="Oval 106"/>
          <p:cNvSpPr>
            <a:spLocks noChangeArrowheads="1"/>
          </p:cNvSpPr>
          <p:nvPr/>
        </p:nvSpPr>
        <p:spPr bwMode="auto">
          <a:xfrm>
            <a:off x="3733800" y="40243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6" name="Oval 107"/>
          <p:cNvSpPr>
            <a:spLocks noChangeArrowheads="1"/>
          </p:cNvSpPr>
          <p:nvPr/>
        </p:nvSpPr>
        <p:spPr bwMode="auto">
          <a:xfrm>
            <a:off x="4267200" y="31099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7" name="Oval 108"/>
          <p:cNvSpPr>
            <a:spLocks noChangeArrowheads="1"/>
          </p:cNvSpPr>
          <p:nvPr/>
        </p:nvSpPr>
        <p:spPr bwMode="auto">
          <a:xfrm>
            <a:off x="2590800" y="3962400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8" name="Oval 109"/>
          <p:cNvSpPr>
            <a:spLocks noChangeArrowheads="1"/>
          </p:cNvSpPr>
          <p:nvPr/>
        </p:nvSpPr>
        <p:spPr bwMode="auto">
          <a:xfrm>
            <a:off x="2527300" y="55737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9" name="Text Box 111"/>
          <p:cNvSpPr txBox="1">
            <a:spLocks noChangeArrowheads="1"/>
          </p:cNvSpPr>
          <p:nvPr/>
        </p:nvSpPr>
        <p:spPr bwMode="auto">
          <a:xfrm>
            <a:off x="1535113" y="12700"/>
            <a:ext cx="2284412" cy="4064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nl-NL" altLang="en-US" sz="2000" u="sng">
                <a:latin typeface="Arial" charset="0"/>
              </a:rPr>
              <a:t>WHAT</a:t>
            </a:r>
            <a:r>
              <a:rPr lang="nl-NL" altLang="en-US" sz="2000">
                <a:latin typeface="Arial" charset="0"/>
              </a:rPr>
              <a:t> TO LEARN</a:t>
            </a:r>
          </a:p>
        </p:txBody>
      </p:sp>
      <p:sp>
        <p:nvSpPr>
          <p:cNvPr id="24680" name="Text Box 112"/>
          <p:cNvSpPr txBox="1">
            <a:spLocks noChangeArrowheads="1"/>
          </p:cNvSpPr>
          <p:nvPr/>
        </p:nvSpPr>
        <p:spPr bwMode="auto">
          <a:xfrm>
            <a:off x="8561388" y="200025"/>
            <a:ext cx="2155825" cy="4064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nl-NL" altLang="en-US" sz="2000" u="sng">
                <a:latin typeface="Arial" charset="0"/>
              </a:rPr>
              <a:t>HOW</a:t>
            </a:r>
            <a:r>
              <a:rPr lang="nl-NL" altLang="en-US" sz="2000">
                <a:latin typeface="Arial" charset="0"/>
              </a:rPr>
              <a:t> TO LEARN</a:t>
            </a:r>
          </a:p>
        </p:txBody>
      </p:sp>
      <p:sp>
        <p:nvSpPr>
          <p:cNvPr id="24681" name="Text Box 113"/>
          <p:cNvSpPr txBox="1">
            <a:spLocks noChangeArrowheads="1"/>
          </p:cNvSpPr>
          <p:nvPr/>
        </p:nvSpPr>
        <p:spPr bwMode="auto">
          <a:xfrm>
            <a:off x="1958975" y="3521077"/>
            <a:ext cx="990600" cy="581025"/>
          </a:xfrm>
          <a:prstGeom prst="rect">
            <a:avLst/>
          </a:prstGeom>
          <a:solidFill>
            <a:schemeClr val="bg1">
              <a:alpha val="1176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nl-NL" altLang="en-US" sz="1600" b="1" dirty="0">
                <a:latin typeface="Arial" charset="0"/>
              </a:rPr>
              <a:t>Jobs </a:t>
            </a:r>
          </a:p>
          <a:p>
            <a:pPr algn="l" eaLnBrk="1" hangingPunct="1"/>
            <a:endParaRPr lang="nl-NL" altLang="en-US" sz="1600" b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4835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2"/>
          <p:cNvGrpSpPr>
            <a:grpSpLocks/>
          </p:cNvGrpSpPr>
          <p:nvPr/>
        </p:nvGrpSpPr>
        <p:grpSpPr bwMode="auto">
          <a:xfrm>
            <a:off x="2438400" y="764705"/>
            <a:ext cx="6896100" cy="5609109"/>
            <a:chOff x="1296" y="1008"/>
            <a:chExt cx="2976" cy="2208"/>
          </a:xfrm>
        </p:grpSpPr>
        <p:sp>
          <p:nvSpPr>
            <p:cNvPr id="24682" name="Line 3"/>
            <p:cNvSpPr>
              <a:spLocks noChangeShapeType="1"/>
            </p:cNvSpPr>
            <p:nvPr/>
          </p:nvSpPr>
          <p:spPr bwMode="auto">
            <a:xfrm>
              <a:off x="1296" y="1008"/>
              <a:ext cx="1488" cy="864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683" name="Line 4"/>
            <p:cNvSpPr>
              <a:spLocks noChangeShapeType="1"/>
            </p:cNvSpPr>
            <p:nvPr/>
          </p:nvSpPr>
          <p:spPr bwMode="auto">
            <a:xfrm flipV="1">
              <a:off x="1296" y="2352"/>
              <a:ext cx="1488" cy="864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684" name="Line 5"/>
            <p:cNvSpPr>
              <a:spLocks noChangeShapeType="1"/>
            </p:cNvSpPr>
            <p:nvPr/>
          </p:nvSpPr>
          <p:spPr bwMode="auto">
            <a:xfrm flipH="1">
              <a:off x="2784" y="1008"/>
              <a:ext cx="1488" cy="864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685" name="Line 6"/>
            <p:cNvSpPr>
              <a:spLocks noChangeShapeType="1"/>
            </p:cNvSpPr>
            <p:nvPr/>
          </p:nvSpPr>
          <p:spPr bwMode="auto">
            <a:xfrm flipH="1" flipV="1">
              <a:off x="2784" y="2352"/>
              <a:ext cx="1488" cy="864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4579" name="Text Box 8"/>
          <p:cNvSpPr txBox="1">
            <a:spLocks noChangeArrowheads="1"/>
          </p:cNvSpPr>
          <p:nvPr/>
        </p:nvSpPr>
        <p:spPr bwMode="auto">
          <a:xfrm>
            <a:off x="3416300" y="3424239"/>
            <a:ext cx="1542410" cy="5847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nl-NL" altLang="en-US" sz="1600" b="1" dirty="0" err="1">
                <a:latin typeface="Arial" charset="0"/>
              </a:rPr>
              <a:t>O</a:t>
            </a:r>
            <a:r>
              <a:rPr lang="nl-NL" altLang="en-US" sz="1600" b="1" dirty="0" err="1">
                <a:latin typeface="Arial" charset="0"/>
              </a:rPr>
              <a:t>ccupational</a:t>
            </a:r>
            <a:r>
              <a:rPr lang="nl-NL" altLang="en-US" sz="1600" b="1" dirty="0">
                <a:latin typeface="Arial" charset="0"/>
              </a:rPr>
              <a:t> </a:t>
            </a:r>
            <a:endParaRPr lang="nl-NL" altLang="en-US" sz="1600" b="1" dirty="0">
              <a:latin typeface="Arial" charset="0"/>
            </a:endParaRPr>
          </a:p>
          <a:p>
            <a:pPr algn="l" eaLnBrk="1" hangingPunct="1"/>
            <a:r>
              <a:rPr lang="nl-NL" altLang="en-US" sz="1600" b="1" dirty="0" err="1">
                <a:latin typeface="Arial" charset="0"/>
              </a:rPr>
              <a:t>standards</a:t>
            </a:r>
            <a:endParaRPr lang="nl-NL" altLang="en-US" sz="1600" b="1" dirty="0">
              <a:latin typeface="Arial" charset="0"/>
            </a:endParaRPr>
          </a:p>
        </p:txBody>
      </p:sp>
      <p:sp>
        <p:nvSpPr>
          <p:cNvPr id="24580" name="Text Box 9"/>
          <p:cNvSpPr txBox="1">
            <a:spLocks noChangeArrowheads="1"/>
          </p:cNvSpPr>
          <p:nvPr/>
        </p:nvSpPr>
        <p:spPr bwMode="auto">
          <a:xfrm>
            <a:off x="4778375" y="3462339"/>
            <a:ext cx="1417638" cy="581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nl-NL" altLang="en-US" sz="1600" b="1" dirty="0" err="1">
                <a:latin typeface="Arial" charset="0"/>
              </a:rPr>
              <a:t>Qualification</a:t>
            </a:r>
            <a:endParaRPr lang="nl-NL" altLang="en-US" sz="1600" b="1" dirty="0">
              <a:latin typeface="Arial" charset="0"/>
            </a:endParaRPr>
          </a:p>
          <a:p>
            <a:pPr algn="l" eaLnBrk="1" hangingPunct="1"/>
            <a:r>
              <a:rPr lang="nl-NL" altLang="en-US" sz="1600" b="1" dirty="0" err="1">
                <a:latin typeface="Arial" charset="0"/>
              </a:rPr>
              <a:t>standards</a:t>
            </a:r>
            <a:endParaRPr lang="nl-NL" altLang="en-US" sz="1600" b="1" dirty="0">
              <a:latin typeface="Arial" charset="0"/>
            </a:endParaRPr>
          </a:p>
        </p:txBody>
      </p:sp>
      <p:sp>
        <p:nvSpPr>
          <p:cNvPr id="24581" name="Text Box 10"/>
          <p:cNvSpPr txBox="1">
            <a:spLocks noChangeArrowheads="1"/>
          </p:cNvSpPr>
          <p:nvPr/>
        </p:nvSpPr>
        <p:spPr bwMode="auto">
          <a:xfrm>
            <a:off x="7505701" y="3462338"/>
            <a:ext cx="1076325" cy="3365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nl-NL" altLang="en-US" sz="1600" b="1">
                <a:latin typeface="Arial" charset="0"/>
              </a:rPr>
              <a:t>Curricula</a:t>
            </a:r>
          </a:p>
        </p:txBody>
      </p:sp>
      <p:sp>
        <p:nvSpPr>
          <p:cNvPr id="24582" name="Text Box 11"/>
          <p:cNvSpPr txBox="1">
            <a:spLocks noChangeArrowheads="1"/>
          </p:cNvSpPr>
          <p:nvPr/>
        </p:nvSpPr>
        <p:spPr bwMode="auto">
          <a:xfrm>
            <a:off x="6324600" y="3462339"/>
            <a:ext cx="1175322" cy="5847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nl-NL" altLang="en-US" sz="1600" b="1" dirty="0" err="1">
                <a:latin typeface="Arial" charset="0"/>
              </a:rPr>
              <a:t>Education</a:t>
            </a:r>
            <a:endParaRPr lang="nl-NL" altLang="en-US" sz="1600" b="1" dirty="0">
              <a:latin typeface="Arial" charset="0"/>
            </a:endParaRPr>
          </a:p>
          <a:p>
            <a:pPr algn="l" eaLnBrk="1" hangingPunct="1"/>
            <a:r>
              <a:rPr lang="nl-NL" altLang="en-US" sz="1600" b="1" dirty="0" err="1">
                <a:latin typeface="Arial" charset="0"/>
              </a:rPr>
              <a:t>standards</a:t>
            </a:r>
            <a:endParaRPr lang="nl-NL" altLang="en-US" sz="1600" b="1" dirty="0">
              <a:latin typeface="Arial" charset="0"/>
            </a:endParaRPr>
          </a:p>
        </p:txBody>
      </p:sp>
      <p:sp>
        <p:nvSpPr>
          <p:cNvPr id="24583" name="Text Box 12"/>
          <p:cNvSpPr txBox="1">
            <a:spLocks noChangeArrowheads="1"/>
          </p:cNvSpPr>
          <p:nvPr/>
        </p:nvSpPr>
        <p:spPr bwMode="auto">
          <a:xfrm>
            <a:off x="8991601" y="3462338"/>
            <a:ext cx="1052513" cy="3365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nl-NL" altLang="en-US" sz="1600" b="1">
                <a:latin typeface="Arial" charset="0"/>
              </a:rPr>
              <a:t>Students</a:t>
            </a:r>
          </a:p>
        </p:txBody>
      </p:sp>
      <p:sp>
        <p:nvSpPr>
          <p:cNvPr id="24584" name="Oval 13"/>
          <p:cNvSpPr>
            <a:spLocks noChangeArrowheads="1"/>
          </p:cNvSpPr>
          <p:nvPr/>
        </p:nvSpPr>
        <p:spPr bwMode="auto">
          <a:xfrm>
            <a:off x="1905000" y="18018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85" name="Oval 14"/>
          <p:cNvSpPr>
            <a:spLocks noChangeArrowheads="1"/>
          </p:cNvSpPr>
          <p:nvPr/>
        </p:nvSpPr>
        <p:spPr bwMode="auto">
          <a:xfrm>
            <a:off x="2133600" y="2259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86" name="Oval 15"/>
          <p:cNvSpPr>
            <a:spLocks noChangeArrowheads="1"/>
          </p:cNvSpPr>
          <p:nvPr/>
        </p:nvSpPr>
        <p:spPr bwMode="auto">
          <a:xfrm>
            <a:off x="2286000" y="2716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87" name="Oval 16"/>
          <p:cNvSpPr>
            <a:spLocks noChangeArrowheads="1"/>
          </p:cNvSpPr>
          <p:nvPr/>
        </p:nvSpPr>
        <p:spPr bwMode="auto">
          <a:xfrm>
            <a:off x="2590800" y="2030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88" name="Oval 17"/>
          <p:cNvSpPr>
            <a:spLocks noChangeArrowheads="1"/>
          </p:cNvSpPr>
          <p:nvPr/>
        </p:nvSpPr>
        <p:spPr bwMode="auto">
          <a:xfrm>
            <a:off x="1905000" y="2868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89" name="Oval 18"/>
          <p:cNvSpPr>
            <a:spLocks noChangeArrowheads="1"/>
          </p:cNvSpPr>
          <p:nvPr/>
        </p:nvSpPr>
        <p:spPr bwMode="auto">
          <a:xfrm>
            <a:off x="1676400" y="3249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0" name="Oval 19"/>
          <p:cNvSpPr>
            <a:spLocks noChangeArrowheads="1"/>
          </p:cNvSpPr>
          <p:nvPr/>
        </p:nvSpPr>
        <p:spPr bwMode="auto">
          <a:xfrm>
            <a:off x="1905000" y="4316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1" name="Oval 20"/>
          <p:cNvSpPr>
            <a:spLocks noChangeArrowheads="1"/>
          </p:cNvSpPr>
          <p:nvPr/>
        </p:nvSpPr>
        <p:spPr bwMode="auto">
          <a:xfrm>
            <a:off x="2362200" y="4392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2" name="Oval 21"/>
          <p:cNvSpPr>
            <a:spLocks noChangeArrowheads="1"/>
          </p:cNvSpPr>
          <p:nvPr/>
        </p:nvSpPr>
        <p:spPr bwMode="auto">
          <a:xfrm>
            <a:off x="1828800" y="4773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3" name="Oval 22"/>
          <p:cNvSpPr>
            <a:spLocks noChangeArrowheads="1"/>
          </p:cNvSpPr>
          <p:nvPr/>
        </p:nvSpPr>
        <p:spPr bwMode="auto">
          <a:xfrm>
            <a:off x="2362200" y="5154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4" name="Oval 23"/>
          <p:cNvSpPr>
            <a:spLocks noChangeArrowheads="1"/>
          </p:cNvSpPr>
          <p:nvPr/>
        </p:nvSpPr>
        <p:spPr bwMode="auto">
          <a:xfrm>
            <a:off x="2667000" y="2868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5" name="Oval 24"/>
          <p:cNvSpPr>
            <a:spLocks noChangeArrowheads="1"/>
          </p:cNvSpPr>
          <p:nvPr/>
        </p:nvSpPr>
        <p:spPr bwMode="auto">
          <a:xfrm>
            <a:off x="3276600" y="3021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6" name="Oval 25"/>
          <p:cNvSpPr>
            <a:spLocks noChangeArrowheads="1"/>
          </p:cNvSpPr>
          <p:nvPr/>
        </p:nvSpPr>
        <p:spPr bwMode="auto">
          <a:xfrm>
            <a:off x="3429000" y="4164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7" name="Oval 26"/>
          <p:cNvSpPr>
            <a:spLocks noChangeArrowheads="1"/>
          </p:cNvSpPr>
          <p:nvPr/>
        </p:nvSpPr>
        <p:spPr bwMode="auto">
          <a:xfrm>
            <a:off x="3886200" y="30972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8" name="Oval 27"/>
          <p:cNvSpPr>
            <a:spLocks noChangeArrowheads="1"/>
          </p:cNvSpPr>
          <p:nvPr/>
        </p:nvSpPr>
        <p:spPr bwMode="auto">
          <a:xfrm>
            <a:off x="3505200" y="4545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9" name="Oval 28"/>
          <p:cNvSpPr>
            <a:spLocks noChangeArrowheads="1"/>
          </p:cNvSpPr>
          <p:nvPr/>
        </p:nvSpPr>
        <p:spPr bwMode="auto">
          <a:xfrm>
            <a:off x="3962400" y="4164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0" name="Oval 29"/>
          <p:cNvSpPr>
            <a:spLocks noChangeArrowheads="1"/>
          </p:cNvSpPr>
          <p:nvPr/>
        </p:nvSpPr>
        <p:spPr bwMode="auto">
          <a:xfrm>
            <a:off x="3657600" y="27162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1" name="Oval 30"/>
          <p:cNvSpPr>
            <a:spLocks noChangeArrowheads="1"/>
          </p:cNvSpPr>
          <p:nvPr/>
        </p:nvSpPr>
        <p:spPr bwMode="auto">
          <a:xfrm>
            <a:off x="8077200" y="32496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2" name="Oval 31"/>
          <p:cNvSpPr>
            <a:spLocks noChangeArrowheads="1"/>
          </p:cNvSpPr>
          <p:nvPr/>
        </p:nvSpPr>
        <p:spPr bwMode="auto">
          <a:xfrm>
            <a:off x="8229600" y="3783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3" name="Oval 32"/>
          <p:cNvSpPr>
            <a:spLocks noChangeArrowheads="1"/>
          </p:cNvSpPr>
          <p:nvPr/>
        </p:nvSpPr>
        <p:spPr bwMode="auto">
          <a:xfrm>
            <a:off x="7772400" y="32496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4" name="Oval 33"/>
          <p:cNvSpPr>
            <a:spLocks noChangeArrowheads="1"/>
          </p:cNvSpPr>
          <p:nvPr/>
        </p:nvSpPr>
        <p:spPr bwMode="auto">
          <a:xfrm>
            <a:off x="7696200" y="2944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5" name="Oval 34"/>
          <p:cNvSpPr>
            <a:spLocks noChangeArrowheads="1"/>
          </p:cNvSpPr>
          <p:nvPr/>
        </p:nvSpPr>
        <p:spPr bwMode="auto">
          <a:xfrm>
            <a:off x="8153400" y="2563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6" name="Oval 35"/>
          <p:cNvSpPr>
            <a:spLocks noChangeArrowheads="1"/>
          </p:cNvSpPr>
          <p:nvPr/>
        </p:nvSpPr>
        <p:spPr bwMode="auto">
          <a:xfrm>
            <a:off x="8077200" y="4468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7" name="Oval 36"/>
          <p:cNvSpPr>
            <a:spLocks noChangeArrowheads="1"/>
          </p:cNvSpPr>
          <p:nvPr/>
        </p:nvSpPr>
        <p:spPr bwMode="auto">
          <a:xfrm>
            <a:off x="7696200" y="4468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8" name="Oval 37"/>
          <p:cNvSpPr>
            <a:spLocks noChangeArrowheads="1"/>
          </p:cNvSpPr>
          <p:nvPr/>
        </p:nvSpPr>
        <p:spPr bwMode="auto">
          <a:xfrm>
            <a:off x="8991600" y="1878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9" name="Oval 38"/>
          <p:cNvSpPr>
            <a:spLocks noChangeArrowheads="1"/>
          </p:cNvSpPr>
          <p:nvPr/>
        </p:nvSpPr>
        <p:spPr bwMode="auto">
          <a:xfrm>
            <a:off x="9144000" y="21828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0" name="Oval 39"/>
          <p:cNvSpPr>
            <a:spLocks noChangeArrowheads="1"/>
          </p:cNvSpPr>
          <p:nvPr/>
        </p:nvSpPr>
        <p:spPr bwMode="auto">
          <a:xfrm>
            <a:off x="9372600" y="2792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1" name="Oval 40"/>
          <p:cNvSpPr>
            <a:spLocks noChangeArrowheads="1"/>
          </p:cNvSpPr>
          <p:nvPr/>
        </p:nvSpPr>
        <p:spPr bwMode="auto">
          <a:xfrm>
            <a:off x="9677400" y="2106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2" name="Oval 41"/>
          <p:cNvSpPr>
            <a:spLocks noChangeArrowheads="1"/>
          </p:cNvSpPr>
          <p:nvPr/>
        </p:nvSpPr>
        <p:spPr bwMode="auto">
          <a:xfrm>
            <a:off x="8991600" y="29448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3" name="Oval 42"/>
          <p:cNvSpPr>
            <a:spLocks noChangeArrowheads="1"/>
          </p:cNvSpPr>
          <p:nvPr/>
        </p:nvSpPr>
        <p:spPr bwMode="auto">
          <a:xfrm>
            <a:off x="9829800" y="2792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4" name="Oval 43"/>
          <p:cNvSpPr>
            <a:spLocks noChangeArrowheads="1"/>
          </p:cNvSpPr>
          <p:nvPr/>
        </p:nvSpPr>
        <p:spPr bwMode="auto">
          <a:xfrm>
            <a:off x="9982200" y="4011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5" name="Oval 44"/>
          <p:cNvSpPr>
            <a:spLocks noChangeArrowheads="1"/>
          </p:cNvSpPr>
          <p:nvPr/>
        </p:nvSpPr>
        <p:spPr bwMode="auto">
          <a:xfrm>
            <a:off x="9067800" y="4164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6" name="Oval 45"/>
          <p:cNvSpPr>
            <a:spLocks noChangeArrowheads="1"/>
          </p:cNvSpPr>
          <p:nvPr/>
        </p:nvSpPr>
        <p:spPr bwMode="auto">
          <a:xfrm>
            <a:off x="9525000" y="4697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7" name="Oval 46"/>
          <p:cNvSpPr>
            <a:spLocks noChangeArrowheads="1"/>
          </p:cNvSpPr>
          <p:nvPr/>
        </p:nvSpPr>
        <p:spPr bwMode="auto">
          <a:xfrm>
            <a:off x="8915400" y="48498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8" name="Oval 47"/>
          <p:cNvSpPr>
            <a:spLocks noChangeArrowheads="1"/>
          </p:cNvSpPr>
          <p:nvPr/>
        </p:nvSpPr>
        <p:spPr bwMode="auto">
          <a:xfrm>
            <a:off x="9525000" y="5459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9" name="Oval 48"/>
          <p:cNvSpPr>
            <a:spLocks noChangeArrowheads="1"/>
          </p:cNvSpPr>
          <p:nvPr/>
        </p:nvSpPr>
        <p:spPr bwMode="auto">
          <a:xfrm>
            <a:off x="9753600" y="3097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20" name="Oval 49"/>
          <p:cNvSpPr>
            <a:spLocks noChangeArrowheads="1"/>
          </p:cNvSpPr>
          <p:nvPr/>
        </p:nvSpPr>
        <p:spPr bwMode="auto">
          <a:xfrm>
            <a:off x="9601200" y="4164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21" name="Oval 50"/>
          <p:cNvSpPr>
            <a:spLocks noChangeArrowheads="1"/>
          </p:cNvSpPr>
          <p:nvPr/>
        </p:nvSpPr>
        <p:spPr bwMode="auto">
          <a:xfrm>
            <a:off x="6705600" y="4418013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22" name="Oval 51"/>
          <p:cNvSpPr>
            <a:spLocks noChangeArrowheads="1"/>
          </p:cNvSpPr>
          <p:nvPr/>
        </p:nvSpPr>
        <p:spPr bwMode="auto">
          <a:xfrm>
            <a:off x="6705600" y="3249613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23" name="Oval 52"/>
          <p:cNvSpPr>
            <a:spLocks noChangeArrowheads="1"/>
          </p:cNvSpPr>
          <p:nvPr/>
        </p:nvSpPr>
        <p:spPr bwMode="auto">
          <a:xfrm>
            <a:off x="6745287" y="4064644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24" name="Oval 53"/>
          <p:cNvSpPr>
            <a:spLocks noChangeArrowheads="1"/>
          </p:cNvSpPr>
          <p:nvPr/>
        </p:nvSpPr>
        <p:spPr bwMode="auto">
          <a:xfrm>
            <a:off x="6705600" y="2868613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25" name="Oval 54"/>
          <p:cNvSpPr>
            <a:spLocks noChangeArrowheads="1"/>
          </p:cNvSpPr>
          <p:nvPr/>
        </p:nvSpPr>
        <p:spPr bwMode="auto">
          <a:xfrm>
            <a:off x="3276600" y="2259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26" name="Oval 55"/>
          <p:cNvSpPr>
            <a:spLocks noChangeArrowheads="1"/>
          </p:cNvSpPr>
          <p:nvPr/>
        </p:nvSpPr>
        <p:spPr bwMode="auto">
          <a:xfrm>
            <a:off x="3352800" y="51546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27" name="Oval 56"/>
          <p:cNvSpPr>
            <a:spLocks noChangeArrowheads="1"/>
          </p:cNvSpPr>
          <p:nvPr/>
        </p:nvSpPr>
        <p:spPr bwMode="auto">
          <a:xfrm>
            <a:off x="7848600" y="4926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28" name="Oval 57"/>
          <p:cNvSpPr>
            <a:spLocks noChangeArrowheads="1"/>
          </p:cNvSpPr>
          <p:nvPr/>
        </p:nvSpPr>
        <p:spPr bwMode="auto">
          <a:xfrm>
            <a:off x="7772400" y="2563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29" name="Oval 58"/>
          <p:cNvSpPr>
            <a:spLocks noChangeArrowheads="1"/>
          </p:cNvSpPr>
          <p:nvPr/>
        </p:nvSpPr>
        <p:spPr bwMode="auto">
          <a:xfrm>
            <a:off x="1752600" y="3859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0" name="Oval 59"/>
          <p:cNvSpPr>
            <a:spLocks noChangeArrowheads="1"/>
          </p:cNvSpPr>
          <p:nvPr/>
        </p:nvSpPr>
        <p:spPr bwMode="auto">
          <a:xfrm>
            <a:off x="2133600" y="4773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1" name="Oval 60"/>
          <p:cNvSpPr>
            <a:spLocks noChangeArrowheads="1"/>
          </p:cNvSpPr>
          <p:nvPr/>
        </p:nvSpPr>
        <p:spPr bwMode="auto">
          <a:xfrm>
            <a:off x="1752600" y="5154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2" name="Oval 61"/>
          <p:cNvSpPr>
            <a:spLocks noChangeArrowheads="1"/>
          </p:cNvSpPr>
          <p:nvPr/>
        </p:nvSpPr>
        <p:spPr bwMode="auto">
          <a:xfrm>
            <a:off x="2133600" y="5459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3" name="Oval 62"/>
          <p:cNvSpPr>
            <a:spLocks noChangeArrowheads="1"/>
          </p:cNvSpPr>
          <p:nvPr/>
        </p:nvSpPr>
        <p:spPr bwMode="auto">
          <a:xfrm>
            <a:off x="2514600" y="4621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4" name="Oval 63"/>
          <p:cNvSpPr>
            <a:spLocks noChangeArrowheads="1"/>
          </p:cNvSpPr>
          <p:nvPr/>
        </p:nvSpPr>
        <p:spPr bwMode="auto">
          <a:xfrm>
            <a:off x="2514600" y="2487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5" name="Oval 64"/>
          <p:cNvSpPr>
            <a:spLocks noChangeArrowheads="1"/>
          </p:cNvSpPr>
          <p:nvPr/>
        </p:nvSpPr>
        <p:spPr bwMode="auto">
          <a:xfrm>
            <a:off x="9372600" y="1878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6" name="Oval 65"/>
          <p:cNvSpPr>
            <a:spLocks noChangeArrowheads="1"/>
          </p:cNvSpPr>
          <p:nvPr/>
        </p:nvSpPr>
        <p:spPr bwMode="auto">
          <a:xfrm>
            <a:off x="9448800" y="2335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7" name="Oval 66"/>
          <p:cNvSpPr>
            <a:spLocks noChangeArrowheads="1"/>
          </p:cNvSpPr>
          <p:nvPr/>
        </p:nvSpPr>
        <p:spPr bwMode="auto">
          <a:xfrm>
            <a:off x="9525000" y="3173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8" name="Oval 67"/>
          <p:cNvSpPr>
            <a:spLocks noChangeArrowheads="1"/>
          </p:cNvSpPr>
          <p:nvPr/>
        </p:nvSpPr>
        <p:spPr bwMode="auto">
          <a:xfrm>
            <a:off x="9829800" y="4545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9" name="Oval 68"/>
          <p:cNvSpPr>
            <a:spLocks noChangeArrowheads="1"/>
          </p:cNvSpPr>
          <p:nvPr/>
        </p:nvSpPr>
        <p:spPr bwMode="auto">
          <a:xfrm>
            <a:off x="9220200" y="4545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0" name="Oval 69"/>
          <p:cNvSpPr>
            <a:spLocks noChangeArrowheads="1"/>
          </p:cNvSpPr>
          <p:nvPr/>
        </p:nvSpPr>
        <p:spPr bwMode="auto">
          <a:xfrm>
            <a:off x="9296400" y="5078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1" name="Oval 70"/>
          <p:cNvSpPr>
            <a:spLocks noChangeArrowheads="1"/>
          </p:cNvSpPr>
          <p:nvPr/>
        </p:nvSpPr>
        <p:spPr bwMode="auto">
          <a:xfrm>
            <a:off x="9144000" y="5383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2" name="Oval 71"/>
          <p:cNvSpPr>
            <a:spLocks noChangeArrowheads="1"/>
          </p:cNvSpPr>
          <p:nvPr/>
        </p:nvSpPr>
        <p:spPr bwMode="auto">
          <a:xfrm>
            <a:off x="9601200" y="5840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3" name="Oval 72"/>
          <p:cNvSpPr>
            <a:spLocks noChangeArrowheads="1"/>
          </p:cNvSpPr>
          <p:nvPr/>
        </p:nvSpPr>
        <p:spPr bwMode="auto">
          <a:xfrm>
            <a:off x="9448800" y="1573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4" name="Oval 73"/>
          <p:cNvSpPr>
            <a:spLocks noChangeArrowheads="1"/>
          </p:cNvSpPr>
          <p:nvPr/>
        </p:nvSpPr>
        <p:spPr bwMode="auto">
          <a:xfrm>
            <a:off x="8077200" y="2182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5" name="Oval 74"/>
          <p:cNvSpPr>
            <a:spLocks noChangeArrowheads="1"/>
          </p:cNvSpPr>
          <p:nvPr/>
        </p:nvSpPr>
        <p:spPr bwMode="auto">
          <a:xfrm>
            <a:off x="3733800" y="23352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6" name="Oval 75"/>
          <p:cNvSpPr>
            <a:spLocks noChangeArrowheads="1"/>
          </p:cNvSpPr>
          <p:nvPr/>
        </p:nvSpPr>
        <p:spPr bwMode="auto">
          <a:xfrm>
            <a:off x="3810000" y="4849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8" name="Oval 77"/>
          <p:cNvSpPr>
            <a:spLocks noChangeArrowheads="1"/>
          </p:cNvSpPr>
          <p:nvPr/>
        </p:nvSpPr>
        <p:spPr bwMode="auto">
          <a:xfrm>
            <a:off x="1905000" y="3554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9" name="Oval 78"/>
          <p:cNvSpPr>
            <a:spLocks noChangeArrowheads="1"/>
          </p:cNvSpPr>
          <p:nvPr/>
        </p:nvSpPr>
        <p:spPr bwMode="auto">
          <a:xfrm>
            <a:off x="5022851" y="4316413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50" name="Oval 79"/>
          <p:cNvSpPr>
            <a:spLocks noChangeArrowheads="1"/>
          </p:cNvSpPr>
          <p:nvPr/>
        </p:nvSpPr>
        <p:spPr bwMode="auto">
          <a:xfrm>
            <a:off x="5116513" y="3249613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51" name="Oval 80"/>
          <p:cNvSpPr>
            <a:spLocks noChangeArrowheads="1"/>
          </p:cNvSpPr>
          <p:nvPr/>
        </p:nvSpPr>
        <p:spPr bwMode="auto">
          <a:xfrm>
            <a:off x="5116513" y="3960813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52" name="Oval 81"/>
          <p:cNvSpPr>
            <a:spLocks noChangeArrowheads="1"/>
          </p:cNvSpPr>
          <p:nvPr/>
        </p:nvSpPr>
        <p:spPr bwMode="auto">
          <a:xfrm>
            <a:off x="5116513" y="2868613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53" name="Line 82"/>
          <p:cNvSpPr>
            <a:spLocks noChangeShapeType="1"/>
          </p:cNvSpPr>
          <p:nvPr/>
        </p:nvSpPr>
        <p:spPr bwMode="auto">
          <a:xfrm flipV="1">
            <a:off x="6400800" y="2335213"/>
            <a:ext cx="3581400" cy="9906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654" name="Line 83"/>
          <p:cNvSpPr>
            <a:spLocks noChangeShapeType="1"/>
          </p:cNvSpPr>
          <p:nvPr/>
        </p:nvSpPr>
        <p:spPr bwMode="auto">
          <a:xfrm>
            <a:off x="6400800" y="4240213"/>
            <a:ext cx="3581400" cy="9906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655" name="Line 84"/>
          <p:cNvSpPr>
            <a:spLocks noChangeShapeType="1"/>
          </p:cNvSpPr>
          <p:nvPr/>
        </p:nvSpPr>
        <p:spPr bwMode="auto">
          <a:xfrm flipV="1">
            <a:off x="6400800" y="3783013"/>
            <a:ext cx="35052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656" name="Oval 85"/>
          <p:cNvSpPr>
            <a:spLocks noChangeArrowheads="1"/>
          </p:cNvSpPr>
          <p:nvPr/>
        </p:nvSpPr>
        <p:spPr bwMode="auto">
          <a:xfrm>
            <a:off x="9144000" y="2640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57" name="Oval 86"/>
          <p:cNvSpPr>
            <a:spLocks noChangeArrowheads="1"/>
          </p:cNvSpPr>
          <p:nvPr/>
        </p:nvSpPr>
        <p:spPr bwMode="auto">
          <a:xfrm>
            <a:off x="9753600" y="2335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58" name="Oval 87"/>
          <p:cNvSpPr>
            <a:spLocks noChangeArrowheads="1"/>
          </p:cNvSpPr>
          <p:nvPr/>
        </p:nvSpPr>
        <p:spPr bwMode="auto">
          <a:xfrm>
            <a:off x="9144000" y="3249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59" name="Oval 88"/>
          <p:cNvSpPr>
            <a:spLocks noChangeArrowheads="1"/>
          </p:cNvSpPr>
          <p:nvPr/>
        </p:nvSpPr>
        <p:spPr bwMode="auto">
          <a:xfrm>
            <a:off x="9753600" y="3859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0" name="Oval 89"/>
          <p:cNvSpPr>
            <a:spLocks noChangeArrowheads="1"/>
          </p:cNvSpPr>
          <p:nvPr/>
        </p:nvSpPr>
        <p:spPr bwMode="auto">
          <a:xfrm>
            <a:off x="8763000" y="5383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1" name="Oval 90"/>
          <p:cNvSpPr>
            <a:spLocks noChangeArrowheads="1"/>
          </p:cNvSpPr>
          <p:nvPr/>
        </p:nvSpPr>
        <p:spPr bwMode="auto">
          <a:xfrm>
            <a:off x="9144000" y="5688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2" name="Oval 91"/>
          <p:cNvSpPr>
            <a:spLocks noChangeArrowheads="1"/>
          </p:cNvSpPr>
          <p:nvPr/>
        </p:nvSpPr>
        <p:spPr bwMode="auto">
          <a:xfrm>
            <a:off x="7696200" y="23352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3" name="Oval 92"/>
          <p:cNvSpPr>
            <a:spLocks noChangeArrowheads="1"/>
          </p:cNvSpPr>
          <p:nvPr/>
        </p:nvSpPr>
        <p:spPr bwMode="auto">
          <a:xfrm>
            <a:off x="8229600" y="2944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4" name="Oval 93"/>
          <p:cNvSpPr>
            <a:spLocks noChangeArrowheads="1"/>
          </p:cNvSpPr>
          <p:nvPr/>
        </p:nvSpPr>
        <p:spPr bwMode="auto">
          <a:xfrm>
            <a:off x="7924800" y="3021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5" name="Oval 94"/>
          <p:cNvSpPr>
            <a:spLocks noChangeArrowheads="1"/>
          </p:cNvSpPr>
          <p:nvPr/>
        </p:nvSpPr>
        <p:spPr bwMode="auto">
          <a:xfrm>
            <a:off x="8001000" y="28686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6" name="Oval 95"/>
          <p:cNvSpPr>
            <a:spLocks noChangeArrowheads="1"/>
          </p:cNvSpPr>
          <p:nvPr/>
        </p:nvSpPr>
        <p:spPr bwMode="auto">
          <a:xfrm>
            <a:off x="8229600" y="42402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7" name="Oval 96"/>
          <p:cNvSpPr>
            <a:spLocks noChangeArrowheads="1"/>
          </p:cNvSpPr>
          <p:nvPr/>
        </p:nvSpPr>
        <p:spPr bwMode="auto">
          <a:xfrm>
            <a:off x="7543800" y="4849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8" name="Oval 97"/>
          <p:cNvSpPr>
            <a:spLocks noChangeArrowheads="1"/>
          </p:cNvSpPr>
          <p:nvPr/>
        </p:nvSpPr>
        <p:spPr bwMode="auto">
          <a:xfrm>
            <a:off x="7924800" y="42402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9" name="Oval 98"/>
          <p:cNvSpPr>
            <a:spLocks noChangeArrowheads="1"/>
          </p:cNvSpPr>
          <p:nvPr/>
        </p:nvSpPr>
        <p:spPr bwMode="auto">
          <a:xfrm>
            <a:off x="7543800" y="4087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0" name="Oval 101"/>
          <p:cNvSpPr>
            <a:spLocks noChangeArrowheads="1"/>
          </p:cNvSpPr>
          <p:nvPr/>
        </p:nvSpPr>
        <p:spPr bwMode="auto">
          <a:xfrm>
            <a:off x="4051300" y="26019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1" name="Oval 102"/>
          <p:cNvSpPr>
            <a:spLocks noChangeArrowheads="1"/>
          </p:cNvSpPr>
          <p:nvPr/>
        </p:nvSpPr>
        <p:spPr bwMode="auto">
          <a:xfrm>
            <a:off x="4051300" y="45069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2" name="Oval 103"/>
          <p:cNvSpPr>
            <a:spLocks noChangeArrowheads="1"/>
          </p:cNvSpPr>
          <p:nvPr/>
        </p:nvSpPr>
        <p:spPr bwMode="auto">
          <a:xfrm>
            <a:off x="2667000" y="34147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3" name="Oval 104"/>
          <p:cNvSpPr>
            <a:spLocks noChangeArrowheads="1"/>
          </p:cNvSpPr>
          <p:nvPr/>
        </p:nvSpPr>
        <p:spPr bwMode="auto">
          <a:xfrm>
            <a:off x="2222500" y="3910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4" name="Oval 105"/>
          <p:cNvSpPr>
            <a:spLocks noChangeArrowheads="1"/>
          </p:cNvSpPr>
          <p:nvPr/>
        </p:nvSpPr>
        <p:spPr bwMode="auto">
          <a:xfrm>
            <a:off x="3530600" y="31353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5" name="Oval 106"/>
          <p:cNvSpPr>
            <a:spLocks noChangeArrowheads="1"/>
          </p:cNvSpPr>
          <p:nvPr/>
        </p:nvSpPr>
        <p:spPr bwMode="auto">
          <a:xfrm>
            <a:off x="3733800" y="40243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6" name="Oval 107"/>
          <p:cNvSpPr>
            <a:spLocks noChangeArrowheads="1"/>
          </p:cNvSpPr>
          <p:nvPr/>
        </p:nvSpPr>
        <p:spPr bwMode="auto">
          <a:xfrm>
            <a:off x="4267200" y="31099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7" name="Oval 108"/>
          <p:cNvSpPr>
            <a:spLocks noChangeArrowheads="1"/>
          </p:cNvSpPr>
          <p:nvPr/>
        </p:nvSpPr>
        <p:spPr bwMode="auto">
          <a:xfrm>
            <a:off x="2590800" y="3962400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8" name="Oval 109"/>
          <p:cNvSpPr>
            <a:spLocks noChangeArrowheads="1"/>
          </p:cNvSpPr>
          <p:nvPr/>
        </p:nvSpPr>
        <p:spPr bwMode="auto">
          <a:xfrm>
            <a:off x="2527300" y="55737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9" name="Text Box 111"/>
          <p:cNvSpPr txBox="1">
            <a:spLocks noChangeArrowheads="1"/>
          </p:cNvSpPr>
          <p:nvPr/>
        </p:nvSpPr>
        <p:spPr bwMode="auto">
          <a:xfrm>
            <a:off x="1535113" y="12700"/>
            <a:ext cx="2284412" cy="4064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nl-NL" altLang="en-US" sz="2000" u="sng">
                <a:latin typeface="Arial" charset="0"/>
              </a:rPr>
              <a:t>WHAT</a:t>
            </a:r>
            <a:r>
              <a:rPr lang="nl-NL" altLang="en-US" sz="2000">
                <a:latin typeface="Arial" charset="0"/>
              </a:rPr>
              <a:t> TO LEARN</a:t>
            </a:r>
          </a:p>
        </p:txBody>
      </p:sp>
      <p:sp>
        <p:nvSpPr>
          <p:cNvPr id="24680" name="Text Box 112"/>
          <p:cNvSpPr txBox="1">
            <a:spLocks noChangeArrowheads="1"/>
          </p:cNvSpPr>
          <p:nvPr/>
        </p:nvSpPr>
        <p:spPr bwMode="auto">
          <a:xfrm>
            <a:off x="8561388" y="200025"/>
            <a:ext cx="2155825" cy="4064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nl-NL" altLang="en-US" sz="2000" u="sng">
                <a:latin typeface="Arial" charset="0"/>
              </a:rPr>
              <a:t>HOW</a:t>
            </a:r>
            <a:r>
              <a:rPr lang="nl-NL" altLang="en-US" sz="2000">
                <a:latin typeface="Arial" charset="0"/>
              </a:rPr>
              <a:t> TO LEARN</a:t>
            </a:r>
          </a:p>
        </p:txBody>
      </p:sp>
      <p:sp>
        <p:nvSpPr>
          <p:cNvPr id="24681" name="Text Box 113"/>
          <p:cNvSpPr txBox="1">
            <a:spLocks noChangeArrowheads="1"/>
          </p:cNvSpPr>
          <p:nvPr/>
        </p:nvSpPr>
        <p:spPr bwMode="auto">
          <a:xfrm>
            <a:off x="1958975" y="3521077"/>
            <a:ext cx="990600" cy="581025"/>
          </a:xfrm>
          <a:prstGeom prst="rect">
            <a:avLst/>
          </a:prstGeom>
          <a:solidFill>
            <a:schemeClr val="bg1">
              <a:alpha val="1176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nl-NL" altLang="en-US" sz="1600" b="1" dirty="0">
                <a:latin typeface="Arial" charset="0"/>
              </a:rPr>
              <a:t>Jobs </a:t>
            </a:r>
          </a:p>
          <a:p>
            <a:pPr algn="l" eaLnBrk="1" hangingPunct="1"/>
            <a:endParaRPr lang="nl-NL" altLang="en-US" sz="1600" b="1" dirty="0">
              <a:latin typeface="Arial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1416050" y="1595419"/>
            <a:ext cx="1904998" cy="433088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Line Callout 2 2"/>
          <p:cNvSpPr/>
          <p:nvPr/>
        </p:nvSpPr>
        <p:spPr>
          <a:xfrm>
            <a:off x="3329729" y="614365"/>
            <a:ext cx="1786784" cy="902273"/>
          </a:xfrm>
          <a:prstGeom prst="borderCallout2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3431272" y="649883"/>
            <a:ext cx="16065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DEFINE NEEDS FOR EVERY SINGLE JOB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183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2"/>
          <p:cNvGrpSpPr>
            <a:grpSpLocks/>
          </p:cNvGrpSpPr>
          <p:nvPr/>
        </p:nvGrpSpPr>
        <p:grpSpPr bwMode="auto">
          <a:xfrm>
            <a:off x="2438400" y="764705"/>
            <a:ext cx="6896100" cy="5609109"/>
            <a:chOff x="1296" y="1008"/>
            <a:chExt cx="2976" cy="2208"/>
          </a:xfrm>
        </p:grpSpPr>
        <p:sp>
          <p:nvSpPr>
            <p:cNvPr id="24682" name="Line 3"/>
            <p:cNvSpPr>
              <a:spLocks noChangeShapeType="1"/>
            </p:cNvSpPr>
            <p:nvPr/>
          </p:nvSpPr>
          <p:spPr bwMode="auto">
            <a:xfrm>
              <a:off x="1296" y="1008"/>
              <a:ext cx="1488" cy="864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683" name="Line 4"/>
            <p:cNvSpPr>
              <a:spLocks noChangeShapeType="1"/>
            </p:cNvSpPr>
            <p:nvPr/>
          </p:nvSpPr>
          <p:spPr bwMode="auto">
            <a:xfrm flipV="1">
              <a:off x="1296" y="2352"/>
              <a:ext cx="1488" cy="864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684" name="Line 5"/>
            <p:cNvSpPr>
              <a:spLocks noChangeShapeType="1"/>
            </p:cNvSpPr>
            <p:nvPr/>
          </p:nvSpPr>
          <p:spPr bwMode="auto">
            <a:xfrm flipH="1">
              <a:off x="2784" y="1008"/>
              <a:ext cx="1488" cy="864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685" name="Line 6"/>
            <p:cNvSpPr>
              <a:spLocks noChangeShapeType="1"/>
            </p:cNvSpPr>
            <p:nvPr/>
          </p:nvSpPr>
          <p:spPr bwMode="auto">
            <a:xfrm flipH="1" flipV="1">
              <a:off x="2784" y="2352"/>
              <a:ext cx="1488" cy="864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4579" name="Text Box 8"/>
          <p:cNvSpPr txBox="1">
            <a:spLocks noChangeArrowheads="1"/>
          </p:cNvSpPr>
          <p:nvPr/>
        </p:nvSpPr>
        <p:spPr bwMode="auto">
          <a:xfrm>
            <a:off x="3416300" y="3424239"/>
            <a:ext cx="1542410" cy="5847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nl-NL" altLang="en-US" sz="1600" b="1" dirty="0" err="1">
                <a:latin typeface="Arial" charset="0"/>
              </a:rPr>
              <a:t>O</a:t>
            </a:r>
            <a:r>
              <a:rPr lang="nl-NL" altLang="en-US" sz="1600" b="1" dirty="0" err="1">
                <a:latin typeface="Arial" charset="0"/>
              </a:rPr>
              <a:t>ccupational</a:t>
            </a:r>
            <a:r>
              <a:rPr lang="nl-NL" altLang="en-US" sz="1600" b="1" dirty="0">
                <a:latin typeface="Arial" charset="0"/>
              </a:rPr>
              <a:t> </a:t>
            </a:r>
            <a:endParaRPr lang="nl-NL" altLang="en-US" sz="1600" b="1" dirty="0">
              <a:latin typeface="Arial" charset="0"/>
            </a:endParaRPr>
          </a:p>
          <a:p>
            <a:pPr algn="l" eaLnBrk="1" hangingPunct="1"/>
            <a:r>
              <a:rPr lang="nl-NL" altLang="en-US" sz="1600" b="1" dirty="0" err="1">
                <a:latin typeface="Arial" charset="0"/>
              </a:rPr>
              <a:t>standards</a:t>
            </a:r>
            <a:endParaRPr lang="nl-NL" altLang="en-US" sz="1600" b="1" dirty="0">
              <a:latin typeface="Arial" charset="0"/>
            </a:endParaRPr>
          </a:p>
        </p:txBody>
      </p:sp>
      <p:sp>
        <p:nvSpPr>
          <p:cNvPr id="24580" name="Text Box 9"/>
          <p:cNvSpPr txBox="1">
            <a:spLocks noChangeArrowheads="1"/>
          </p:cNvSpPr>
          <p:nvPr/>
        </p:nvSpPr>
        <p:spPr bwMode="auto">
          <a:xfrm>
            <a:off x="4778375" y="3462339"/>
            <a:ext cx="1417638" cy="581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nl-NL" altLang="en-US" sz="1600" b="1" dirty="0" err="1">
                <a:latin typeface="Arial" charset="0"/>
              </a:rPr>
              <a:t>Qualification</a:t>
            </a:r>
            <a:endParaRPr lang="nl-NL" altLang="en-US" sz="1600" b="1" dirty="0">
              <a:latin typeface="Arial" charset="0"/>
            </a:endParaRPr>
          </a:p>
          <a:p>
            <a:pPr algn="l" eaLnBrk="1" hangingPunct="1"/>
            <a:r>
              <a:rPr lang="nl-NL" altLang="en-US" sz="1600" b="1" dirty="0" err="1">
                <a:latin typeface="Arial" charset="0"/>
              </a:rPr>
              <a:t>standards</a:t>
            </a:r>
            <a:endParaRPr lang="nl-NL" altLang="en-US" sz="1600" b="1" dirty="0">
              <a:latin typeface="Arial" charset="0"/>
            </a:endParaRPr>
          </a:p>
        </p:txBody>
      </p:sp>
      <p:sp>
        <p:nvSpPr>
          <p:cNvPr id="24581" name="Text Box 10"/>
          <p:cNvSpPr txBox="1">
            <a:spLocks noChangeArrowheads="1"/>
          </p:cNvSpPr>
          <p:nvPr/>
        </p:nvSpPr>
        <p:spPr bwMode="auto">
          <a:xfrm>
            <a:off x="7505701" y="3462338"/>
            <a:ext cx="1076325" cy="3365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nl-NL" altLang="en-US" sz="1600" b="1">
                <a:latin typeface="Arial" charset="0"/>
              </a:rPr>
              <a:t>Curricula</a:t>
            </a:r>
          </a:p>
        </p:txBody>
      </p:sp>
      <p:sp>
        <p:nvSpPr>
          <p:cNvPr id="24582" name="Text Box 11"/>
          <p:cNvSpPr txBox="1">
            <a:spLocks noChangeArrowheads="1"/>
          </p:cNvSpPr>
          <p:nvPr/>
        </p:nvSpPr>
        <p:spPr bwMode="auto">
          <a:xfrm>
            <a:off x="6324600" y="3462339"/>
            <a:ext cx="1175322" cy="5847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nl-NL" altLang="en-US" sz="1600" b="1" dirty="0" err="1">
                <a:latin typeface="Arial" charset="0"/>
              </a:rPr>
              <a:t>Education</a:t>
            </a:r>
            <a:endParaRPr lang="nl-NL" altLang="en-US" sz="1600" b="1" dirty="0">
              <a:latin typeface="Arial" charset="0"/>
            </a:endParaRPr>
          </a:p>
          <a:p>
            <a:pPr algn="l" eaLnBrk="1" hangingPunct="1"/>
            <a:r>
              <a:rPr lang="nl-NL" altLang="en-US" sz="1600" b="1" dirty="0" err="1">
                <a:latin typeface="Arial" charset="0"/>
              </a:rPr>
              <a:t>standards</a:t>
            </a:r>
            <a:endParaRPr lang="nl-NL" altLang="en-US" sz="1600" b="1" dirty="0">
              <a:latin typeface="Arial" charset="0"/>
            </a:endParaRPr>
          </a:p>
        </p:txBody>
      </p:sp>
      <p:sp>
        <p:nvSpPr>
          <p:cNvPr id="24583" name="Text Box 12"/>
          <p:cNvSpPr txBox="1">
            <a:spLocks noChangeArrowheads="1"/>
          </p:cNvSpPr>
          <p:nvPr/>
        </p:nvSpPr>
        <p:spPr bwMode="auto">
          <a:xfrm>
            <a:off x="8991601" y="3462338"/>
            <a:ext cx="1052513" cy="3365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nl-NL" altLang="en-US" sz="1600" b="1">
                <a:latin typeface="Arial" charset="0"/>
              </a:rPr>
              <a:t>Students</a:t>
            </a:r>
          </a:p>
        </p:txBody>
      </p:sp>
      <p:sp>
        <p:nvSpPr>
          <p:cNvPr id="24584" name="Oval 13"/>
          <p:cNvSpPr>
            <a:spLocks noChangeArrowheads="1"/>
          </p:cNvSpPr>
          <p:nvPr/>
        </p:nvSpPr>
        <p:spPr bwMode="auto">
          <a:xfrm>
            <a:off x="1905000" y="18018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85" name="Oval 14"/>
          <p:cNvSpPr>
            <a:spLocks noChangeArrowheads="1"/>
          </p:cNvSpPr>
          <p:nvPr/>
        </p:nvSpPr>
        <p:spPr bwMode="auto">
          <a:xfrm>
            <a:off x="2133600" y="2259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86" name="Oval 15"/>
          <p:cNvSpPr>
            <a:spLocks noChangeArrowheads="1"/>
          </p:cNvSpPr>
          <p:nvPr/>
        </p:nvSpPr>
        <p:spPr bwMode="auto">
          <a:xfrm>
            <a:off x="2286000" y="2716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87" name="Oval 16"/>
          <p:cNvSpPr>
            <a:spLocks noChangeArrowheads="1"/>
          </p:cNvSpPr>
          <p:nvPr/>
        </p:nvSpPr>
        <p:spPr bwMode="auto">
          <a:xfrm>
            <a:off x="2590800" y="2030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88" name="Oval 17"/>
          <p:cNvSpPr>
            <a:spLocks noChangeArrowheads="1"/>
          </p:cNvSpPr>
          <p:nvPr/>
        </p:nvSpPr>
        <p:spPr bwMode="auto">
          <a:xfrm>
            <a:off x="1905000" y="2868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89" name="Oval 18"/>
          <p:cNvSpPr>
            <a:spLocks noChangeArrowheads="1"/>
          </p:cNvSpPr>
          <p:nvPr/>
        </p:nvSpPr>
        <p:spPr bwMode="auto">
          <a:xfrm>
            <a:off x="1676400" y="3249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0" name="Oval 19"/>
          <p:cNvSpPr>
            <a:spLocks noChangeArrowheads="1"/>
          </p:cNvSpPr>
          <p:nvPr/>
        </p:nvSpPr>
        <p:spPr bwMode="auto">
          <a:xfrm>
            <a:off x="1905000" y="4316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1" name="Oval 20"/>
          <p:cNvSpPr>
            <a:spLocks noChangeArrowheads="1"/>
          </p:cNvSpPr>
          <p:nvPr/>
        </p:nvSpPr>
        <p:spPr bwMode="auto">
          <a:xfrm>
            <a:off x="2362200" y="4392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2" name="Oval 21"/>
          <p:cNvSpPr>
            <a:spLocks noChangeArrowheads="1"/>
          </p:cNvSpPr>
          <p:nvPr/>
        </p:nvSpPr>
        <p:spPr bwMode="auto">
          <a:xfrm>
            <a:off x="1828800" y="4773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3" name="Oval 22"/>
          <p:cNvSpPr>
            <a:spLocks noChangeArrowheads="1"/>
          </p:cNvSpPr>
          <p:nvPr/>
        </p:nvSpPr>
        <p:spPr bwMode="auto">
          <a:xfrm>
            <a:off x="2362200" y="5154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4" name="Oval 23"/>
          <p:cNvSpPr>
            <a:spLocks noChangeArrowheads="1"/>
          </p:cNvSpPr>
          <p:nvPr/>
        </p:nvSpPr>
        <p:spPr bwMode="auto">
          <a:xfrm>
            <a:off x="2667000" y="2868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5" name="Oval 24"/>
          <p:cNvSpPr>
            <a:spLocks noChangeArrowheads="1"/>
          </p:cNvSpPr>
          <p:nvPr/>
        </p:nvSpPr>
        <p:spPr bwMode="auto">
          <a:xfrm>
            <a:off x="3276600" y="3021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6" name="Oval 25"/>
          <p:cNvSpPr>
            <a:spLocks noChangeArrowheads="1"/>
          </p:cNvSpPr>
          <p:nvPr/>
        </p:nvSpPr>
        <p:spPr bwMode="auto">
          <a:xfrm>
            <a:off x="3429000" y="4164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7" name="Oval 26"/>
          <p:cNvSpPr>
            <a:spLocks noChangeArrowheads="1"/>
          </p:cNvSpPr>
          <p:nvPr/>
        </p:nvSpPr>
        <p:spPr bwMode="auto">
          <a:xfrm>
            <a:off x="3886200" y="30972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8" name="Oval 27"/>
          <p:cNvSpPr>
            <a:spLocks noChangeArrowheads="1"/>
          </p:cNvSpPr>
          <p:nvPr/>
        </p:nvSpPr>
        <p:spPr bwMode="auto">
          <a:xfrm>
            <a:off x="3505200" y="4545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9" name="Oval 28"/>
          <p:cNvSpPr>
            <a:spLocks noChangeArrowheads="1"/>
          </p:cNvSpPr>
          <p:nvPr/>
        </p:nvSpPr>
        <p:spPr bwMode="auto">
          <a:xfrm>
            <a:off x="3962400" y="4164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0" name="Oval 29"/>
          <p:cNvSpPr>
            <a:spLocks noChangeArrowheads="1"/>
          </p:cNvSpPr>
          <p:nvPr/>
        </p:nvSpPr>
        <p:spPr bwMode="auto">
          <a:xfrm>
            <a:off x="3657600" y="27162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1" name="Oval 30"/>
          <p:cNvSpPr>
            <a:spLocks noChangeArrowheads="1"/>
          </p:cNvSpPr>
          <p:nvPr/>
        </p:nvSpPr>
        <p:spPr bwMode="auto">
          <a:xfrm>
            <a:off x="8077200" y="32496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2" name="Oval 31"/>
          <p:cNvSpPr>
            <a:spLocks noChangeArrowheads="1"/>
          </p:cNvSpPr>
          <p:nvPr/>
        </p:nvSpPr>
        <p:spPr bwMode="auto">
          <a:xfrm>
            <a:off x="8229600" y="3783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3" name="Oval 32"/>
          <p:cNvSpPr>
            <a:spLocks noChangeArrowheads="1"/>
          </p:cNvSpPr>
          <p:nvPr/>
        </p:nvSpPr>
        <p:spPr bwMode="auto">
          <a:xfrm>
            <a:off x="7772400" y="32496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4" name="Oval 33"/>
          <p:cNvSpPr>
            <a:spLocks noChangeArrowheads="1"/>
          </p:cNvSpPr>
          <p:nvPr/>
        </p:nvSpPr>
        <p:spPr bwMode="auto">
          <a:xfrm>
            <a:off x="7696200" y="2944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5" name="Oval 34"/>
          <p:cNvSpPr>
            <a:spLocks noChangeArrowheads="1"/>
          </p:cNvSpPr>
          <p:nvPr/>
        </p:nvSpPr>
        <p:spPr bwMode="auto">
          <a:xfrm>
            <a:off x="8153400" y="2563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6" name="Oval 35"/>
          <p:cNvSpPr>
            <a:spLocks noChangeArrowheads="1"/>
          </p:cNvSpPr>
          <p:nvPr/>
        </p:nvSpPr>
        <p:spPr bwMode="auto">
          <a:xfrm>
            <a:off x="8077200" y="4468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7" name="Oval 36"/>
          <p:cNvSpPr>
            <a:spLocks noChangeArrowheads="1"/>
          </p:cNvSpPr>
          <p:nvPr/>
        </p:nvSpPr>
        <p:spPr bwMode="auto">
          <a:xfrm>
            <a:off x="7696200" y="4468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8" name="Oval 37"/>
          <p:cNvSpPr>
            <a:spLocks noChangeArrowheads="1"/>
          </p:cNvSpPr>
          <p:nvPr/>
        </p:nvSpPr>
        <p:spPr bwMode="auto">
          <a:xfrm>
            <a:off x="8991600" y="1878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9" name="Oval 38"/>
          <p:cNvSpPr>
            <a:spLocks noChangeArrowheads="1"/>
          </p:cNvSpPr>
          <p:nvPr/>
        </p:nvSpPr>
        <p:spPr bwMode="auto">
          <a:xfrm>
            <a:off x="9144000" y="21828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0" name="Oval 39"/>
          <p:cNvSpPr>
            <a:spLocks noChangeArrowheads="1"/>
          </p:cNvSpPr>
          <p:nvPr/>
        </p:nvSpPr>
        <p:spPr bwMode="auto">
          <a:xfrm>
            <a:off x="9372600" y="2792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1" name="Oval 40"/>
          <p:cNvSpPr>
            <a:spLocks noChangeArrowheads="1"/>
          </p:cNvSpPr>
          <p:nvPr/>
        </p:nvSpPr>
        <p:spPr bwMode="auto">
          <a:xfrm>
            <a:off x="9677400" y="2106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2" name="Oval 41"/>
          <p:cNvSpPr>
            <a:spLocks noChangeArrowheads="1"/>
          </p:cNvSpPr>
          <p:nvPr/>
        </p:nvSpPr>
        <p:spPr bwMode="auto">
          <a:xfrm>
            <a:off x="8991600" y="29448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3" name="Oval 42"/>
          <p:cNvSpPr>
            <a:spLocks noChangeArrowheads="1"/>
          </p:cNvSpPr>
          <p:nvPr/>
        </p:nvSpPr>
        <p:spPr bwMode="auto">
          <a:xfrm>
            <a:off x="9829800" y="2792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4" name="Oval 43"/>
          <p:cNvSpPr>
            <a:spLocks noChangeArrowheads="1"/>
          </p:cNvSpPr>
          <p:nvPr/>
        </p:nvSpPr>
        <p:spPr bwMode="auto">
          <a:xfrm>
            <a:off x="9982200" y="4011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5" name="Oval 44"/>
          <p:cNvSpPr>
            <a:spLocks noChangeArrowheads="1"/>
          </p:cNvSpPr>
          <p:nvPr/>
        </p:nvSpPr>
        <p:spPr bwMode="auto">
          <a:xfrm>
            <a:off x="9067800" y="4164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6" name="Oval 45"/>
          <p:cNvSpPr>
            <a:spLocks noChangeArrowheads="1"/>
          </p:cNvSpPr>
          <p:nvPr/>
        </p:nvSpPr>
        <p:spPr bwMode="auto">
          <a:xfrm>
            <a:off x="9525000" y="4697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7" name="Oval 46"/>
          <p:cNvSpPr>
            <a:spLocks noChangeArrowheads="1"/>
          </p:cNvSpPr>
          <p:nvPr/>
        </p:nvSpPr>
        <p:spPr bwMode="auto">
          <a:xfrm>
            <a:off x="8915400" y="48498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8" name="Oval 47"/>
          <p:cNvSpPr>
            <a:spLocks noChangeArrowheads="1"/>
          </p:cNvSpPr>
          <p:nvPr/>
        </p:nvSpPr>
        <p:spPr bwMode="auto">
          <a:xfrm>
            <a:off x="9525000" y="5459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9" name="Oval 48"/>
          <p:cNvSpPr>
            <a:spLocks noChangeArrowheads="1"/>
          </p:cNvSpPr>
          <p:nvPr/>
        </p:nvSpPr>
        <p:spPr bwMode="auto">
          <a:xfrm>
            <a:off x="9753600" y="3097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20" name="Oval 49"/>
          <p:cNvSpPr>
            <a:spLocks noChangeArrowheads="1"/>
          </p:cNvSpPr>
          <p:nvPr/>
        </p:nvSpPr>
        <p:spPr bwMode="auto">
          <a:xfrm>
            <a:off x="9601200" y="4164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21" name="Oval 50"/>
          <p:cNvSpPr>
            <a:spLocks noChangeArrowheads="1"/>
          </p:cNvSpPr>
          <p:nvPr/>
        </p:nvSpPr>
        <p:spPr bwMode="auto">
          <a:xfrm>
            <a:off x="6705600" y="4418013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22" name="Oval 51"/>
          <p:cNvSpPr>
            <a:spLocks noChangeArrowheads="1"/>
          </p:cNvSpPr>
          <p:nvPr/>
        </p:nvSpPr>
        <p:spPr bwMode="auto">
          <a:xfrm>
            <a:off x="6705600" y="3249613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23" name="Oval 52"/>
          <p:cNvSpPr>
            <a:spLocks noChangeArrowheads="1"/>
          </p:cNvSpPr>
          <p:nvPr/>
        </p:nvSpPr>
        <p:spPr bwMode="auto">
          <a:xfrm>
            <a:off x="6745287" y="4064644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24" name="Oval 53"/>
          <p:cNvSpPr>
            <a:spLocks noChangeArrowheads="1"/>
          </p:cNvSpPr>
          <p:nvPr/>
        </p:nvSpPr>
        <p:spPr bwMode="auto">
          <a:xfrm>
            <a:off x="6705600" y="2868613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25" name="Oval 54"/>
          <p:cNvSpPr>
            <a:spLocks noChangeArrowheads="1"/>
          </p:cNvSpPr>
          <p:nvPr/>
        </p:nvSpPr>
        <p:spPr bwMode="auto">
          <a:xfrm>
            <a:off x="3276600" y="2259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26" name="Oval 55"/>
          <p:cNvSpPr>
            <a:spLocks noChangeArrowheads="1"/>
          </p:cNvSpPr>
          <p:nvPr/>
        </p:nvSpPr>
        <p:spPr bwMode="auto">
          <a:xfrm>
            <a:off x="3352800" y="51546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27" name="Oval 56"/>
          <p:cNvSpPr>
            <a:spLocks noChangeArrowheads="1"/>
          </p:cNvSpPr>
          <p:nvPr/>
        </p:nvSpPr>
        <p:spPr bwMode="auto">
          <a:xfrm>
            <a:off x="7848600" y="4926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28" name="Oval 57"/>
          <p:cNvSpPr>
            <a:spLocks noChangeArrowheads="1"/>
          </p:cNvSpPr>
          <p:nvPr/>
        </p:nvSpPr>
        <p:spPr bwMode="auto">
          <a:xfrm>
            <a:off x="7772400" y="2563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29" name="Oval 58"/>
          <p:cNvSpPr>
            <a:spLocks noChangeArrowheads="1"/>
          </p:cNvSpPr>
          <p:nvPr/>
        </p:nvSpPr>
        <p:spPr bwMode="auto">
          <a:xfrm>
            <a:off x="1752600" y="3859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0" name="Oval 59"/>
          <p:cNvSpPr>
            <a:spLocks noChangeArrowheads="1"/>
          </p:cNvSpPr>
          <p:nvPr/>
        </p:nvSpPr>
        <p:spPr bwMode="auto">
          <a:xfrm>
            <a:off x="2133600" y="4773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1" name="Oval 60"/>
          <p:cNvSpPr>
            <a:spLocks noChangeArrowheads="1"/>
          </p:cNvSpPr>
          <p:nvPr/>
        </p:nvSpPr>
        <p:spPr bwMode="auto">
          <a:xfrm>
            <a:off x="1752600" y="5154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2" name="Oval 61"/>
          <p:cNvSpPr>
            <a:spLocks noChangeArrowheads="1"/>
          </p:cNvSpPr>
          <p:nvPr/>
        </p:nvSpPr>
        <p:spPr bwMode="auto">
          <a:xfrm>
            <a:off x="2133600" y="5459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3" name="Oval 62"/>
          <p:cNvSpPr>
            <a:spLocks noChangeArrowheads="1"/>
          </p:cNvSpPr>
          <p:nvPr/>
        </p:nvSpPr>
        <p:spPr bwMode="auto">
          <a:xfrm>
            <a:off x="2514600" y="4621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4" name="Oval 63"/>
          <p:cNvSpPr>
            <a:spLocks noChangeArrowheads="1"/>
          </p:cNvSpPr>
          <p:nvPr/>
        </p:nvSpPr>
        <p:spPr bwMode="auto">
          <a:xfrm>
            <a:off x="2514600" y="2487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5" name="Oval 64"/>
          <p:cNvSpPr>
            <a:spLocks noChangeArrowheads="1"/>
          </p:cNvSpPr>
          <p:nvPr/>
        </p:nvSpPr>
        <p:spPr bwMode="auto">
          <a:xfrm>
            <a:off x="9372600" y="1878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6" name="Oval 65"/>
          <p:cNvSpPr>
            <a:spLocks noChangeArrowheads="1"/>
          </p:cNvSpPr>
          <p:nvPr/>
        </p:nvSpPr>
        <p:spPr bwMode="auto">
          <a:xfrm>
            <a:off x="9448800" y="2335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7" name="Oval 66"/>
          <p:cNvSpPr>
            <a:spLocks noChangeArrowheads="1"/>
          </p:cNvSpPr>
          <p:nvPr/>
        </p:nvSpPr>
        <p:spPr bwMode="auto">
          <a:xfrm>
            <a:off x="9525000" y="3173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8" name="Oval 67"/>
          <p:cNvSpPr>
            <a:spLocks noChangeArrowheads="1"/>
          </p:cNvSpPr>
          <p:nvPr/>
        </p:nvSpPr>
        <p:spPr bwMode="auto">
          <a:xfrm>
            <a:off x="9829800" y="4545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9" name="Oval 68"/>
          <p:cNvSpPr>
            <a:spLocks noChangeArrowheads="1"/>
          </p:cNvSpPr>
          <p:nvPr/>
        </p:nvSpPr>
        <p:spPr bwMode="auto">
          <a:xfrm>
            <a:off x="9220200" y="4545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0" name="Oval 69"/>
          <p:cNvSpPr>
            <a:spLocks noChangeArrowheads="1"/>
          </p:cNvSpPr>
          <p:nvPr/>
        </p:nvSpPr>
        <p:spPr bwMode="auto">
          <a:xfrm>
            <a:off x="9296400" y="5078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1" name="Oval 70"/>
          <p:cNvSpPr>
            <a:spLocks noChangeArrowheads="1"/>
          </p:cNvSpPr>
          <p:nvPr/>
        </p:nvSpPr>
        <p:spPr bwMode="auto">
          <a:xfrm>
            <a:off x="9144000" y="5383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2" name="Oval 71"/>
          <p:cNvSpPr>
            <a:spLocks noChangeArrowheads="1"/>
          </p:cNvSpPr>
          <p:nvPr/>
        </p:nvSpPr>
        <p:spPr bwMode="auto">
          <a:xfrm>
            <a:off x="9601200" y="5840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3" name="Oval 72"/>
          <p:cNvSpPr>
            <a:spLocks noChangeArrowheads="1"/>
          </p:cNvSpPr>
          <p:nvPr/>
        </p:nvSpPr>
        <p:spPr bwMode="auto">
          <a:xfrm>
            <a:off x="9448800" y="1573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4" name="Oval 73"/>
          <p:cNvSpPr>
            <a:spLocks noChangeArrowheads="1"/>
          </p:cNvSpPr>
          <p:nvPr/>
        </p:nvSpPr>
        <p:spPr bwMode="auto">
          <a:xfrm>
            <a:off x="8077200" y="2182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5" name="Oval 74"/>
          <p:cNvSpPr>
            <a:spLocks noChangeArrowheads="1"/>
          </p:cNvSpPr>
          <p:nvPr/>
        </p:nvSpPr>
        <p:spPr bwMode="auto">
          <a:xfrm>
            <a:off x="3733800" y="23352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6" name="Oval 75"/>
          <p:cNvSpPr>
            <a:spLocks noChangeArrowheads="1"/>
          </p:cNvSpPr>
          <p:nvPr/>
        </p:nvSpPr>
        <p:spPr bwMode="auto">
          <a:xfrm>
            <a:off x="3810000" y="4849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8" name="Oval 77"/>
          <p:cNvSpPr>
            <a:spLocks noChangeArrowheads="1"/>
          </p:cNvSpPr>
          <p:nvPr/>
        </p:nvSpPr>
        <p:spPr bwMode="auto">
          <a:xfrm>
            <a:off x="1905000" y="3554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9" name="Oval 78"/>
          <p:cNvSpPr>
            <a:spLocks noChangeArrowheads="1"/>
          </p:cNvSpPr>
          <p:nvPr/>
        </p:nvSpPr>
        <p:spPr bwMode="auto">
          <a:xfrm>
            <a:off x="5022851" y="4316413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50" name="Oval 79"/>
          <p:cNvSpPr>
            <a:spLocks noChangeArrowheads="1"/>
          </p:cNvSpPr>
          <p:nvPr/>
        </p:nvSpPr>
        <p:spPr bwMode="auto">
          <a:xfrm>
            <a:off x="5116513" y="3249613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51" name="Oval 80"/>
          <p:cNvSpPr>
            <a:spLocks noChangeArrowheads="1"/>
          </p:cNvSpPr>
          <p:nvPr/>
        </p:nvSpPr>
        <p:spPr bwMode="auto">
          <a:xfrm>
            <a:off x="5116513" y="3960813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52" name="Oval 81"/>
          <p:cNvSpPr>
            <a:spLocks noChangeArrowheads="1"/>
          </p:cNvSpPr>
          <p:nvPr/>
        </p:nvSpPr>
        <p:spPr bwMode="auto">
          <a:xfrm>
            <a:off x="5116513" y="2868613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53" name="Line 82"/>
          <p:cNvSpPr>
            <a:spLocks noChangeShapeType="1"/>
          </p:cNvSpPr>
          <p:nvPr/>
        </p:nvSpPr>
        <p:spPr bwMode="auto">
          <a:xfrm flipV="1">
            <a:off x="6400800" y="2335213"/>
            <a:ext cx="3581400" cy="9906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654" name="Line 83"/>
          <p:cNvSpPr>
            <a:spLocks noChangeShapeType="1"/>
          </p:cNvSpPr>
          <p:nvPr/>
        </p:nvSpPr>
        <p:spPr bwMode="auto">
          <a:xfrm>
            <a:off x="6400800" y="4240213"/>
            <a:ext cx="3581400" cy="9906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655" name="Line 84"/>
          <p:cNvSpPr>
            <a:spLocks noChangeShapeType="1"/>
          </p:cNvSpPr>
          <p:nvPr/>
        </p:nvSpPr>
        <p:spPr bwMode="auto">
          <a:xfrm flipV="1">
            <a:off x="6400800" y="3783013"/>
            <a:ext cx="35052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656" name="Oval 85"/>
          <p:cNvSpPr>
            <a:spLocks noChangeArrowheads="1"/>
          </p:cNvSpPr>
          <p:nvPr/>
        </p:nvSpPr>
        <p:spPr bwMode="auto">
          <a:xfrm>
            <a:off x="9144000" y="2640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57" name="Oval 86"/>
          <p:cNvSpPr>
            <a:spLocks noChangeArrowheads="1"/>
          </p:cNvSpPr>
          <p:nvPr/>
        </p:nvSpPr>
        <p:spPr bwMode="auto">
          <a:xfrm>
            <a:off x="9753600" y="2335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58" name="Oval 87"/>
          <p:cNvSpPr>
            <a:spLocks noChangeArrowheads="1"/>
          </p:cNvSpPr>
          <p:nvPr/>
        </p:nvSpPr>
        <p:spPr bwMode="auto">
          <a:xfrm>
            <a:off x="9144000" y="3249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59" name="Oval 88"/>
          <p:cNvSpPr>
            <a:spLocks noChangeArrowheads="1"/>
          </p:cNvSpPr>
          <p:nvPr/>
        </p:nvSpPr>
        <p:spPr bwMode="auto">
          <a:xfrm>
            <a:off x="9753600" y="3859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0" name="Oval 89"/>
          <p:cNvSpPr>
            <a:spLocks noChangeArrowheads="1"/>
          </p:cNvSpPr>
          <p:nvPr/>
        </p:nvSpPr>
        <p:spPr bwMode="auto">
          <a:xfrm>
            <a:off x="8763000" y="5383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1" name="Oval 90"/>
          <p:cNvSpPr>
            <a:spLocks noChangeArrowheads="1"/>
          </p:cNvSpPr>
          <p:nvPr/>
        </p:nvSpPr>
        <p:spPr bwMode="auto">
          <a:xfrm>
            <a:off x="9144000" y="5688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2" name="Oval 91"/>
          <p:cNvSpPr>
            <a:spLocks noChangeArrowheads="1"/>
          </p:cNvSpPr>
          <p:nvPr/>
        </p:nvSpPr>
        <p:spPr bwMode="auto">
          <a:xfrm>
            <a:off x="7696200" y="23352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3" name="Oval 92"/>
          <p:cNvSpPr>
            <a:spLocks noChangeArrowheads="1"/>
          </p:cNvSpPr>
          <p:nvPr/>
        </p:nvSpPr>
        <p:spPr bwMode="auto">
          <a:xfrm>
            <a:off x="8229600" y="2944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4" name="Oval 93"/>
          <p:cNvSpPr>
            <a:spLocks noChangeArrowheads="1"/>
          </p:cNvSpPr>
          <p:nvPr/>
        </p:nvSpPr>
        <p:spPr bwMode="auto">
          <a:xfrm>
            <a:off x="7924800" y="3021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5" name="Oval 94"/>
          <p:cNvSpPr>
            <a:spLocks noChangeArrowheads="1"/>
          </p:cNvSpPr>
          <p:nvPr/>
        </p:nvSpPr>
        <p:spPr bwMode="auto">
          <a:xfrm>
            <a:off x="8001000" y="28686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6" name="Oval 95"/>
          <p:cNvSpPr>
            <a:spLocks noChangeArrowheads="1"/>
          </p:cNvSpPr>
          <p:nvPr/>
        </p:nvSpPr>
        <p:spPr bwMode="auto">
          <a:xfrm>
            <a:off x="8229600" y="42402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7" name="Oval 96"/>
          <p:cNvSpPr>
            <a:spLocks noChangeArrowheads="1"/>
          </p:cNvSpPr>
          <p:nvPr/>
        </p:nvSpPr>
        <p:spPr bwMode="auto">
          <a:xfrm>
            <a:off x="7543800" y="4849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8" name="Oval 97"/>
          <p:cNvSpPr>
            <a:spLocks noChangeArrowheads="1"/>
          </p:cNvSpPr>
          <p:nvPr/>
        </p:nvSpPr>
        <p:spPr bwMode="auto">
          <a:xfrm>
            <a:off x="7924800" y="42402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9" name="Oval 98"/>
          <p:cNvSpPr>
            <a:spLocks noChangeArrowheads="1"/>
          </p:cNvSpPr>
          <p:nvPr/>
        </p:nvSpPr>
        <p:spPr bwMode="auto">
          <a:xfrm>
            <a:off x="7543800" y="4087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0" name="Oval 101"/>
          <p:cNvSpPr>
            <a:spLocks noChangeArrowheads="1"/>
          </p:cNvSpPr>
          <p:nvPr/>
        </p:nvSpPr>
        <p:spPr bwMode="auto">
          <a:xfrm>
            <a:off x="4051300" y="26019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1" name="Oval 102"/>
          <p:cNvSpPr>
            <a:spLocks noChangeArrowheads="1"/>
          </p:cNvSpPr>
          <p:nvPr/>
        </p:nvSpPr>
        <p:spPr bwMode="auto">
          <a:xfrm>
            <a:off x="4051300" y="45069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2" name="Oval 103"/>
          <p:cNvSpPr>
            <a:spLocks noChangeArrowheads="1"/>
          </p:cNvSpPr>
          <p:nvPr/>
        </p:nvSpPr>
        <p:spPr bwMode="auto">
          <a:xfrm>
            <a:off x="2667000" y="34147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3" name="Oval 104"/>
          <p:cNvSpPr>
            <a:spLocks noChangeArrowheads="1"/>
          </p:cNvSpPr>
          <p:nvPr/>
        </p:nvSpPr>
        <p:spPr bwMode="auto">
          <a:xfrm>
            <a:off x="2222500" y="3910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4" name="Oval 105"/>
          <p:cNvSpPr>
            <a:spLocks noChangeArrowheads="1"/>
          </p:cNvSpPr>
          <p:nvPr/>
        </p:nvSpPr>
        <p:spPr bwMode="auto">
          <a:xfrm>
            <a:off x="3530600" y="31353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5" name="Oval 106"/>
          <p:cNvSpPr>
            <a:spLocks noChangeArrowheads="1"/>
          </p:cNvSpPr>
          <p:nvPr/>
        </p:nvSpPr>
        <p:spPr bwMode="auto">
          <a:xfrm>
            <a:off x="3733800" y="40243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6" name="Oval 107"/>
          <p:cNvSpPr>
            <a:spLocks noChangeArrowheads="1"/>
          </p:cNvSpPr>
          <p:nvPr/>
        </p:nvSpPr>
        <p:spPr bwMode="auto">
          <a:xfrm>
            <a:off x="4267200" y="31099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7" name="Oval 108"/>
          <p:cNvSpPr>
            <a:spLocks noChangeArrowheads="1"/>
          </p:cNvSpPr>
          <p:nvPr/>
        </p:nvSpPr>
        <p:spPr bwMode="auto">
          <a:xfrm>
            <a:off x="2590800" y="3962400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8" name="Oval 109"/>
          <p:cNvSpPr>
            <a:spLocks noChangeArrowheads="1"/>
          </p:cNvSpPr>
          <p:nvPr/>
        </p:nvSpPr>
        <p:spPr bwMode="auto">
          <a:xfrm>
            <a:off x="2527300" y="55737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9" name="Text Box 111"/>
          <p:cNvSpPr txBox="1">
            <a:spLocks noChangeArrowheads="1"/>
          </p:cNvSpPr>
          <p:nvPr/>
        </p:nvSpPr>
        <p:spPr bwMode="auto">
          <a:xfrm>
            <a:off x="1535113" y="12700"/>
            <a:ext cx="2284412" cy="4064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nl-NL" altLang="en-US" sz="2000" u="sng">
                <a:latin typeface="Arial" charset="0"/>
              </a:rPr>
              <a:t>WHAT</a:t>
            </a:r>
            <a:r>
              <a:rPr lang="nl-NL" altLang="en-US" sz="2000">
                <a:latin typeface="Arial" charset="0"/>
              </a:rPr>
              <a:t> TO LEARN</a:t>
            </a:r>
          </a:p>
        </p:txBody>
      </p:sp>
      <p:sp>
        <p:nvSpPr>
          <p:cNvPr id="24680" name="Text Box 112"/>
          <p:cNvSpPr txBox="1">
            <a:spLocks noChangeArrowheads="1"/>
          </p:cNvSpPr>
          <p:nvPr/>
        </p:nvSpPr>
        <p:spPr bwMode="auto">
          <a:xfrm>
            <a:off x="8561388" y="200025"/>
            <a:ext cx="2155825" cy="4064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nl-NL" altLang="en-US" sz="2000" u="sng">
                <a:latin typeface="Arial" charset="0"/>
              </a:rPr>
              <a:t>HOW</a:t>
            </a:r>
            <a:r>
              <a:rPr lang="nl-NL" altLang="en-US" sz="2000">
                <a:latin typeface="Arial" charset="0"/>
              </a:rPr>
              <a:t> TO LEARN</a:t>
            </a:r>
          </a:p>
        </p:txBody>
      </p:sp>
      <p:sp>
        <p:nvSpPr>
          <p:cNvPr id="24681" name="Text Box 113"/>
          <p:cNvSpPr txBox="1">
            <a:spLocks noChangeArrowheads="1"/>
          </p:cNvSpPr>
          <p:nvPr/>
        </p:nvSpPr>
        <p:spPr bwMode="auto">
          <a:xfrm>
            <a:off x="1958975" y="3521077"/>
            <a:ext cx="990600" cy="581025"/>
          </a:xfrm>
          <a:prstGeom prst="rect">
            <a:avLst/>
          </a:prstGeom>
          <a:solidFill>
            <a:schemeClr val="bg1">
              <a:alpha val="1176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nl-NL" altLang="en-US" sz="1600" b="1" dirty="0">
                <a:latin typeface="Arial" charset="0"/>
              </a:rPr>
              <a:t>Jobs </a:t>
            </a:r>
          </a:p>
          <a:p>
            <a:pPr algn="l" eaLnBrk="1" hangingPunct="1"/>
            <a:endParaRPr lang="nl-NL" altLang="en-US" sz="1600" b="1" dirty="0">
              <a:latin typeface="Arial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3013872" y="1573214"/>
            <a:ext cx="1673223" cy="409892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Line Callout 2 109"/>
          <p:cNvSpPr/>
          <p:nvPr/>
        </p:nvSpPr>
        <p:spPr>
          <a:xfrm>
            <a:off x="4722390" y="500606"/>
            <a:ext cx="1786784" cy="902273"/>
          </a:xfrm>
          <a:prstGeom prst="borderCallout2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TextBox 110"/>
          <p:cNvSpPr txBox="1"/>
          <p:nvPr/>
        </p:nvSpPr>
        <p:spPr>
          <a:xfrm>
            <a:off x="4722390" y="546666"/>
            <a:ext cx="18776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DEFINE NEEDS PER OCCUPATION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5889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2"/>
          <p:cNvGrpSpPr>
            <a:grpSpLocks/>
          </p:cNvGrpSpPr>
          <p:nvPr/>
        </p:nvGrpSpPr>
        <p:grpSpPr bwMode="auto">
          <a:xfrm>
            <a:off x="2438400" y="764705"/>
            <a:ext cx="6896100" cy="5609109"/>
            <a:chOff x="1296" y="1008"/>
            <a:chExt cx="2976" cy="2208"/>
          </a:xfrm>
        </p:grpSpPr>
        <p:sp>
          <p:nvSpPr>
            <p:cNvPr id="24682" name="Line 3"/>
            <p:cNvSpPr>
              <a:spLocks noChangeShapeType="1"/>
            </p:cNvSpPr>
            <p:nvPr/>
          </p:nvSpPr>
          <p:spPr bwMode="auto">
            <a:xfrm>
              <a:off x="1296" y="1008"/>
              <a:ext cx="1488" cy="864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683" name="Line 4"/>
            <p:cNvSpPr>
              <a:spLocks noChangeShapeType="1"/>
            </p:cNvSpPr>
            <p:nvPr/>
          </p:nvSpPr>
          <p:spPr bwMode="auto">
            <a:xfrm flipV="1">
              <a:off x="1296" y="2352"/>
              <a:ext cx="1488" cy="864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684" name="Line 5"/>
            <p:cNvSpPr>
              <a:spLocks noChangeShapeType="1"/>
            </p:cNvSpPr>
            <p:nvPr/>
          </p:nvSpPr>
          <p:spPr bwMode="auto">
            <a:xfrm flipH="1">
              <a:off x="2784" y="1008"/>
              <a:ext cx="1488" cy="864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685" name="Line 6"/>
            <p:cNvSpPr>
              <a:spLocks noChangeShapeType="1"/>
            </p:cNvSpPr>
            <p:nvPr/>
          </p:nvSpPr>
          <p:spPr bwMode="auto">
            <a:xfrm flipH="1" flipV="1">
              <a:off x="2784" y="2352"/>
              <a:ext cx="1488" cy="864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4579" name="Text Box 8"/>
          <p:cNvSpPr txBox="1">
            <a:spLocks noChangeArrowheads="1"/>
          </p:cNvSpPr>
          <p:nvPr/>
        </p:nvSpPr>
        <p:spPr bwMode="auto">
          <a:xfrm>
            <a:off x="3416300" y="3424239"/>
            <a:ext cx="1542410" cy="5847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nl-NL" altLang="en-US" sz="1600" b="1" dirty="0" err="1">
                <a:latin typeface="Arial" charset="0"/>
              </a:rPr>
              <a:t>O</a:t>
            </a:r>
            <a:r>
              <a:rPr lang="nl-NL" altLang="en-US" sz="1600" b="1" dirty="0" err="1">
                <a:latin typeface="Arial" charset="0"/>
              </a:rPr>
              <a:t>ccupational</a:t>
            </a:r>
            <a:r>
              <a:rPr lang="nl-NL" altLang="en-US" sz="1600" b="1" dirty="0">
                <a:latin typeface="Arial" charset="0"/>
              </a:rPr>
              <a:t> </a:t>
            </a:r>
            <a:endParaRPr lang="nl-NL" altLang="en-US" sz="1600" b="1" dirty="0">
              <a:latin typeface="Arial" charset="0"/>
            </a:endParaRPr>
          </a:p>
          <a:p>
            <a:pPr algn="l" eaLnBrk="1" hangingPunct="1"/>
            <a:r>
              <a:rPr lang="nl-NL" altLang="en-US" sz="1600" b="1" dirty="0" err="1">
                <a:latin typeface="Arial" charset="0"/>
              </a:rPr>
              <a:t>standards</a:t>
            </a:r>
            <a:endParaRPr lang="nl-NL" altLang="en-US" sz="1600" b="1" dirty="0">
              <a:latin typeface="Arial" charset="0"/>
            </a:endParaRPr>
          </a:p>
        </p:txBody>
      </p:sp>
      <p:sp>
        <p:nvSpPr>
          <p:cNvPr id="24580" name="Text Box 9"/>
          <p:cNvSpPr txBox="1">
            <a:spLocks noChangeArrowheads="1"/>
          </p:cNvSpPr>
          <p:nvPr/>
        </p:nvSpPr>
        <p:spPr bwMode="auto">
          <a:xfrm>
            <a:off x="4778375" y="3462339"/>
            <a:ext cx="1417638" cy="581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nl-NL" altLang="en-US" sz="1600" b="1" dirty="0" err="1">
                <a:latin typeface="Arial" charset="0"/>
              </a:rPr>
              <a:t>Qualification</a:t>
            </a:r>
            <a:endParaRPr lang="nl-NL" altLang="en-US" sz="1600" b="1" dirty="0">
              <a:latin typeface="Arial" charset="0"/>
            </a:endParaRPr>
          </a:p>
          <a:p>
            <a:pPr algn="l" eaLnBrk="1" hangingPunct="1"/>
            <a:r>
              <a:rPr lang="nl-NL" altLang="en-US" sz="1600" b="1" dirty="0" err="1">
                <a:latin typeface="Arial" charset="0"/>
              </a:rPr>
              <a:t>standards</a:t>
            </a:r>
            <a:endParaRPr lang="nl-NL" altLang="en-US" sz="1600" b="1" dirty="0">
              <a:latin typeface="Arial" charset="0"/>
            </a:endParaRPr>
          </a:p>
        </p:txBody>
      </p:sp>
      <p:sp>
        <p:nvSpPr>
          <p:cNvPr id="24581" name="Text Box 10"/>
          <p:cNvSpPr txBox="1">
            <a:spLocks noChangeArrowheads="1"/>
          </p:cNvSpPr>
          <p:nvPr/>
        </p:nvSpPr>
        <p:spPr bwMode="auto">
          <a:xfrm>
            <a:off x="7505701" y="3462338"/>
            <a:ext cx="1076325" cy="3365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nl-NL" altLang="en-US" sz="1600" b="1">
                <a:latin typeface="Arial" charset="0"/>
              </a:rPr>
              <a:t>Curricula</a:t>
            </a:r>
          </a:p>
        </p:txBody>
      </p:sp>
      <p:sp>
        <p:nvSpPr>
          <p:cNvPr id="24582" name="Text Box 11"/>
          <p:cNvSpPr txBox="1">
            <a:spLocks noChangeArrowheads="1"/>
          </p:cNvSpPr>
          <p:nvPr/>
        </p:nvSpPr>
        <p:spPr bwMode="auto">
          <a:xfrm>
            <a:off x="6324600" y="3462339"/>
            <a:ext cx="1175322" cy="5847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nl-NL" altLang="en-US" sz="1600" b="1" dirty="0" err="1">
                <a:latin typeface="Arial" charset="0"/>
              </a:rPr>
              <a:t>Education</a:t>
            </a:r>
            <a:endParaRPr lang="nl-NL" altLang="en-US" sz="1600" b="1" dirty="0">
              <a:latin typeface="Arial" charset="0"/>
            </a:endParaRPr>
          </a:p>
          <a:p>
            <a:pPr algn="l" eaLnBrk="1" hangingPunct="1"/>
            <a:r>
              <a:rPr lang="nl-NL" altLang="en-US" sz="1600" b="1" dirty="0" err="1">
                <a:latin typeface="Arial" charset="0"/>
              </a:rPr>
              <a:t>standards</a:t>
            </a:r>
            <a:endParaRPr lang="nl-NL" altLang="en-US" sz="1600" b="1" dirty="0">
              <a:latin typeface="Arial" charset="0"/>
            </a:endParaRPr>
          </a:p>
        </p:txBody>
      </p:sp>
      <p:sp>
        <p:nvSpPr>
          <p:cNvPr id="24583" name="Text Box 12"/>
          <p:cNvSpPr txBox="1">
            <a:spLocks noChangeArrowheads="1"/>
          </p:cNvSpPr>
          <p:nvPr/>
        </p:nvSpPr>
        <p:spPr bwMode="auto">
          <a:xfrm>
            <a:off x="8991601" y="3462338"/>
            <a:ext cx="1052513" cy="3365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nl-NL" altLang="en-US" sz="1600" b="1">
                <a:latin typeface="Arial" charset="0"/>
              </a:rPr>
              <a:t>Students</a:t>
            </a:r>
          </a:p>
        </p:txBody>
      </p:sp>
      <p:sp>
        <p:nvSpPr>
          <p:cNvPr id="24584" name="Oval 13"/>
          <p:cNvSpPr>
            <a:spLocks noChangeArrowheads="1"/>
          </p:cNvSpPr>
          <p:nvPr/>
        </p:nvSpPr>
        <p:spPr bwMode="auto">
          <a:xfrm>
            <a:off x="1905000" y="18018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85" name="Oval 14"/>
          <p:cNvSpPr>
            <a:spLocks noChangeArrowheads="1"/>
          </p:cNvSpPr>
          <p:nvPr/>
        </p:nvSpPr>
        <p:spPr bwMode="auto">
          <a:xfrm>
            <a:off x="2133600" y="2259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86" name="Oval 15"/>
          <p:cNvSpPr>
            <a:spLocks noChangeArrowheads="1"/>
          </p:cNvSpPr>
          <p:nvPr/>
        </p:nvSpPr>
        <p:spPr bwMode="auto">
          <a:xfrm>
            <a:off x="2286000" y="2716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87" name="Oval 16"/>
          <p:cNvSpPr>
            <a:spLocks noChangeArrowheads="1"/>
          </p:cNvSpPr>
          <p:nvPr/>
        </p:nvSpPr>
        <p:spPr bwMode="auto">
          <a:xfrm>
            <a:off x="2590800" y="2030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88" name="Oval 17"/>
          <p:cNvSpPr>
            <a:spLocks noChangeArrowheads="1"/>
          </p:cNvSpPr>
          <p:nvPr/>
        </p:nvSpPr>
        <p:spPr bwMode="auto">
          <a:xfrm>
            <a:off x="1905000" y="2868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89" name="Oval 18"/>
          <p:cNvSpPr>
            <a:spLocks noChangeArrowheads="1"/>
          </p:cNvSpPr>
          <p:nvPr/>
        </p:nvSpPr>
        <p:spPr bwMode="auto">
          <a:xfrm>
            <a:off x="1676400" y="3249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0" name="Oval 19"/>
          <p:cNvSpPr>
            <a:spLocks noChangeArrowheads="1"/>
          </p:cNvSpPr>
          <p:nvPr/>
        </p:nvSpPr>
        <p:spPr bwMode="auto">
          <a:xfrm>
            <a:off x="1905000" y="4316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1" name="Oval 20"/>
          <p:cNvSpPr>
            <a:spLocks noChangeArrowheads="1"/>
          </p:cNvSpPr>
          <p:nvPr/>
        </p:nvSpPr>
        <p:spPr bwMode="auto">
          <a:xfrm>
            <a:off x="2362200" y="4392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2" name="Oval 21"/>
          <p:cNvSpPr>
            <a:spLocks noChangeArrowheads="1"/>
          </p:cNvSpPr>
          <p:nvPr/>
        </p:nvSpPr>
        <p:spPr bwMode="auto">
          <a:xfrm>
            <a:off x="1828800" y="4773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3" name="Oval 22"/>
          <p:cNvSpPr>
            <a:spLocks noChangeArrowheads="1"/>
          </p:cNvSpPr>
          <p:nvPr/>
        </p:nvSpPr>
        <p:spPr bwMode="auto">
          <a:xfrm>
            <a:off x="2362200" y="5154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4" name="Oval 23"/>
          <p:cNvSpPr>
            <a:spLocks noChangeArrowheads="1"/>
          </p:cNvSpPr>
          <p:nvPr/>
        </p:nvSpPr>
        <p:spPr bwMode="auto">
          <a:xfrm>
            <a:off x="2667000" y="2868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5" name="Oval 24"/>
          <p:cNvSpPr>
            <a:spLocks noChangeArrowheads="1"/>
          </p:cNvSpPr>
          <p:nvPr/>
        </p:nvSpPr>
        <p:spPr bwMode="auto">
          <a:xfrm>
            <a:off x="3276600" y="3021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6" name="Oval 25"/>
          <p:cNvSpPr>
            <a:spLocks noChangeArrowheads="1"/>
          </p:cNvSpPr>
          <p:nvPr/>
        </p:nvSpPr>
        <p:spPr bwMode="auto">
          <a:xfrm>
            <a:off x="3429000" y="4164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7" name="Oval 26"/>
          <p:cNvSpPr>
            <a:spLocks noChangeArrowheads="1"/>
          </p:cNvSpPr>
          <p:nvPr/>
        </p:nvSpPr>
        <p:spPr bwMode="auto">
          <a:xfrm>
            <a:off x="3886200" y="30972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8" name="Oval 27"/>
          <p:cNvSpPr>
            <a:spLocks noChangeArrowheads="1"/>
          </p:cNvSpPr>
          <p:nvPr/>
        </p:nvSpPr>
        <p:spPr bwMode="auto">
          <a:xfrm>
            <a:off x="3505200" y="4545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9" name="Oval 28"/>
          <p:cNvSpPr>
            <a:spLocks noChangeArrowheads="1"/>
          </p:cNvSpPr>
          <p:nvPr/>
        </p:nvSpPr>
        <p:spPr bwMode="auto">
          <a:xfrm>
            <a:off x="3962400" y="4164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0" name="Oval 29"/>
          <p:cNvSpPr>
            <a:spLocks noChangeArrowheads="1"/>
          </p:cNvSpPr>
          <p:nvPr/>
        </p:nvSpPr>
        <p:spPr bwMode="auto">
          <a:xfrm>
            <a:off x="3657600" y="27162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1" name="Oval 30"/>
          <p:cNvSpPr>
            <a:spLocks noChangeArrowheads="1"/>
          </p:cNvSpPr>
          <p:nvPr/>
        </p:nvSpPr>
        <p:spPr bwMode="auto">
          <a:xfrm>
            <a:off x="8077200" y="32496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2" name="Oval 31"/>
          <p:cNvSpPr>
            <a:spLocks noChangeArrowheads="1"/>
          </p:cNvSpPr>
          <p:nvPr/>
        </p:nvSpPr>
        <p:spPr bwMode="auto">
          <a:xfrm>
            <a:off x="8229600" y="3783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3" name="Oval 32"/>
          <p:cNvSpPr>
            <a:spLocks noChangeArrowheads="1"/>
          </p:cNvSpPr>
          <p:nvPr/>
        </p:nvSpPr>
        <p:spPr bwMode="auto">
          <a:xfrm>
            <a:off x="7772400" y="32496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4" name="Oval 33"/>
          <p:cNvSpPr>
            <a:spLocks noChangeArrowheads="1"/>
          </p:cNvSpPr>
          <p:nvPr/>
        </p:nvSpPr>
        <p:spPr bwMode="auto">
          <a:xfrm>
            <a:off x="7696200" y="2944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5" name="Oval 34"/>
          <p:cNvSpPr>
            <a:spLocks noChangeArrowheads="1"/>
          </p:cNvSpPr>
          <p:nvPr/>
        </p:nvSpPr>
        <p:spPr bwMode="auto">
          <a:xfrm>
            <a:off x="8153400" y="2563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6" name="Oval 35"/>
          <p:cNvSpPr>
            <a:spLocks noChangeArrowheads="1"/>
          </p:cNvSpPr>
          <p:nvPr/>
        </p:nvSpPr>
        <p:spPr bwMode="auto">
          <a:xfrm>
            <a:off x="8077200" y="4468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7" name="Oval 36"/>
          <p:cNvSpPr>
            <a:spLocks noChangeArrowheads="1"/>
          </p:cNvSpPr>
          <p:nvPr/>
        </p:nvSpPr>
        <p:spPr bwMode="auto">
          <a:xfrm>
            <a:off x="7696200" y="4468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8" name="Oval 37"/>
          <p:cNvSpPr>
            <a:spLocks noChangeArrowheads="1"/>
          </p:cNvSpPr>
          <p:nvPr/>
        </p:nvSpPr>
        <p:spPr bwMode="auto">
          <a:xfrm>
            <a:off x="8991600" y="1878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9" name="Oval 38"/>
          <p:cNvSpPr>
            <a:spLocks noChangeArrowheads="1"/>
          </p:cNvSpPr>
          <p:nvPr/>
        </p:nvSpPr>
        <p:spPr bwMode="auto">
          <a:xfrm>
            <a:off x="9144000" y="21828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0" name="Oval 39"/>
          <p:cNvSpPr>
            <a:spLocks noChangeArrowheads="1"/>
          </p:cNvSpPr>
          <p:nvPr/>
        </p:nvSpPr>
        <p:spPr bwMode="auto">
          <a:xfrm>
            <a:off x="9372600" y="2792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1" name="Oval 40"/>
          <p:cNvSpPr>
            <a:spLocks noChangeArrowheads="1"/>
          </p:cNvSpPr>
          <p:nvPr/>
        </p:nvSpPr>
        <p:spPr bwMode="auto">
          <a:xfrm>
            <a:off x="9677400" y="2106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2" name="Oval 41"/>
          <p:cNvSpPr>
            <a:spLocks noChangeArrowheads="1"/>
          </p:cNvSpPr>
          <p:nvPr/>
        </p:nvSpPr>
        <p:spPr bwMode="auto">
          <a:xfrm>
            <a:off x="8991600" y="29448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3" name="Oval 42"/>
          <p:cNvSpPr>
            <a:spLocks noChangeArrowheads="1"/>
          </p:cNvSpPr>
          <p:nvPr/>
        </p:nvSpPr>
        <p:spPr bwMode="auto">
          <a:xfrm>
            <a:off x="9829800" y="2792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4" name="Oval 43"/>
          <p:cNvSpPr>
            <a:spLocks noChangeArrowheads="1"/>
          </p:cNvSpPr>
          <p:nvPr/>
        </p:nvSpPr>
        <p:spPr bwMode="auto">
          <a:xfrm>
            <a:off x="9982200" y="4011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5" name="Oval 44"/>
          <p:cNvSpPr>
            <a:spLocks noChangeArrowheads="1"/>
          </p:cNvSpPr>
          <p:nvPr/>
        </p:nvSpPr>
        <p:spPr bwMode="auto">
          <a:xfrm>
            <a:off x="9067800" y="4164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6" name="Oval 45"/>
          <p:cNvSpPr>
            <a:spLocks noChangeArrowheads="1"/>
          </p:cNvSpPr>
          <p:nvPr/>
        </p:nvSpPr>
        <p:spPr bwMode="auto">
          <a:xfrm>
            <a:off x="9525000" y="4697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7" name="Oval 46"/>
          <p:cNvSpPr>
            <a:spLocks noChangeArrowheads="1"/>
          </p:cNvSpPr>
          <p:nvPr/>
        </p:nvSpPr>
        <p:spPr bwMode="auto">
          <a:xfrm>
            <a:off x="8915400" y="48498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8" name="Oval 47"/>
          <p:cNvSpPr>
            <a:spLocks noChangeArrowheads="1"/>
          </p:cNvSpPr>
          <p:nvPr/>
        </p:nvSpPr>
        <p:spPr bwMode="auto">
          <a:xfrm>
            <a:off x="9525000" y="5459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9" name="Oval 48"/>
          <p:cNvSpPr>
            <a:spLocks noChangeArrowheads="1"/>
          </p:cNvSpPr>
          <p:nvPr/>
        </p:nvSpPr>
        <p:spPr bwMode="auto">
          <a:xfrm>
            <a:off x="9753600" y="3097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20" name="Oval 49"/>
          <p:cNvSpPr>
            <a:spLocks noChangeArrowheads="1"/>
          </p:cNvSpPr>
          <p:nvPr/>
        </p:nvSpPr>
        <p:spPr bwMode="auto">
          <a:xfrm>
            <a:off x="9601200" y="4164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21" name="Oval 50"/>
          <p:cNvSpPr>
            <a:spLocks noChangeArrowheads="1"/>
          </p:cNvSpPr>
          <p:nvPr/>
        </p:nvSpPr>
        <p:spPr bwMode="auto">
          <a:xfrm>
            <a:off x="6705600" y="4418013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22" name="Oval 51"/>
          <p:cNvSpPr>
            <a:spLocks noChangeArrowheads="1"/>
          </p:cNvSpPr>
          <p:nvPr/>
        </p:nvSpPr>
        <p:spPr bwMode="auto">
          <a:xfrm>
            <a:off x="6705600" y="3249613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23" name="Oval 52"/>
          <p:cNvSpPr>
            <a:spLocks noChangeArrowheads="1"/>
          </p:cNvSpPr>
          <p:nvPr/>
        </p:nvSpPr>
        <p:spPr bwMode="auto">
          <a:xfrm>
            <a:off x="6745287" y="4064644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24" name="Oval 53"/>
          <p:cNvSpPr>
            <a:spLocks noChangeArrowheads="1"/>
          </p:cNvSpPr>
          <p:nvPr/>
        </p:nvSpPr>
        <p:spPr bwMode="auto">
          <a:xfrm>
            <a:off x="6705600" y="2868613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25" name="Oval 54"/>
          <p:cNvSpPr>
            <a:spLocks noChangeArrowheads="1"/>
          </p:cNvSpPr>
          <p:nvPr/>
        </p:nvSpPr>
        <p:spPr bwMode="auto">
          <a:xfrm>
            <a:off x="3276600" y="2259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26" name="Oval 55"/>
          <p:cNvSpPr>
            <a:spLocks noChangeArrowheads="1"/>
          </p:cNvSpPr>
          <p:nvPr/>
        </p:nvSpPr>
        <p:spPr bwMode="auto">
          <a:xfrm>
            <a:off x="3352800" y="51546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27" name="Oval 56"/>
          <p:cNvSpPr>
            <a:spLocks noChangeArrowheads="1"/>
          </p:cNvSpPr>
          <p:nvPr/>
        </p:nvSpPr>
        <p:spPr bwMode="auto">
          <a:xfrm>
            <a:off x="7848600" y="4926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28" name="Oval 57"/>
          <p:cNvSpPr>
            <a:spLocks noChangeArrowheads="1"/>
          </p:cNvSpPr>
          <p:nvPr/>
        </p:nvSpPr>
        <p:spPr bwMode="auto">
          <a:xfrm>
            <a:off x="7772400" y="2563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29" name="Oval 58"/>
          <p:cNvSpPr>
            <a:spLocks noChangeArrowheads="1"/>
          </p:cNvSpPr>
          <p:nvPr/>
        </p:nvSpPr>
        <p:spPr bwMode="auto">
          <a:xfrm>
            <a:off x="1752600" y="3859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0" name="Oval 59"/>
          <p:cNvSpPr>
            <a:spLocks noChangeArrowheads="1"/>
          </p:cNvSpPr>
          <p:nvPr/>
        </p:nvSpPr>
        <p:spPr bwMode="auto">
          <a:xfrm>
            <a:off x="2133600" y="4773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1" name="Oval 60"/>
          <p:cNvSpPr>
            <a:spLocks noChangeArrowheads="1"/>
          </p:cNvSpPr>
          <p:nvPr/>
        </p:nvSpPr>
        <p:spPr bwMode="auto">
          <a:xfrm>
            <a:off x="1752600" y="5154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2" name="Oval 61"/>
          <p:cNvSpPr>
            <a:spLocks noChangeArrowheads="1"/>
          </p:cNvSpPr>
          <p:nvPr/>
        </p:nvSpPr>
        <p:spPr bwMode="auto">
          <a:xfrm>
            <a:off x="2133600" y="5459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3" name="Oval 62"/>
          <p:cNvSpPr>
            <a:spLocks noChangeArrowheads="1"/>
          </p:cNvSpPr>
          <p:nvPr/>
        </p:nvSpPr>
        <p:spPr bwMode="auto">
          <a:xfrm>
            <a:off x="2514600" y="4621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4" name="Oval 63"/>
          <p:cNvSpPr>
            <a:spLocks noChangeArrowheads="1"/>
          </p:cNvSpPr>
          <p:nvPr/>
        </p:nvSpPr>
        <p:spPr bwMode="auto">
          <a:xfrm>
            <a:off x="2514600" y="2487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5" name="Oval 64"/>
          <p:cNvSpPr>
            <a:spLocks noChangeArrowheads="1"/>
          </p:cNvSpPr>
          <p:nvPr/>
        </p:nvSpPr>
        <p:spPr bwMode="auto">
          <a:xfrm>
            <a:off x="9372600" y="1878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6" name="Oval 65"/>
          <p:cNvSpPr>
            <a:spLocks noChangeArrowheads="1"/>
          </p:cNvSpPr>
          <p:nvPr/>
        </p:nvSpPr>
        <p:spPr bwMode="auto">
          <a:xfrm>
            <a:off x="9448800" y="2335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7" name="Oval 66"/>
          <p:cNvSpPr>
            <a:spLocks noChangeArrowheads="1"/>
          </p:cNvSpPr>
          <p:nvPr/>
        </p:nvSpPr>
        <p:spPr bwMode="auto">
          <a:xfrm>
            <a:off x="9525000" y="3173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8" name="Oval 67"/>
          <p:cNvSpPr>
            <a:spLocks noChangeArrowheads="1"/>
          </p:cNvSpPr>
          <p:nvPr/>
        </p:nvSpPr>
        <p:spPr bwMode="auto">
          <a:xfrm>
            <a:off x="9829800" y="4545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9" name="Oval 68"/>
          <p:cNvSpPr>
            <a:spLocks noChangeArrowheads="1"/>
          </p:cNvSpPr>
          <p:nvPr/>
        </p:nvSpPr>
        <p:spPr bwMode="auto">
          <a:xfrm>
            <a:off x="9220200" y="4545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0" name="Oval 69"/>
          <p:cNvSpPr>
            <a:spLocks noChangeArrowheads="1"/>
          </p:cNvSpPr>
          <p:nvPr/>
        </p:nvSpPr>
        <p:spPr bwMode="auto">
          <a:xfrm>
            <a:off x="9296400" y="5078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1" name="Oval 70"/>
          <p:cNvSpPr>
            <a:spLocks noChangeArrowheads="1"/>
          </p:cNvSpPr>
          <p:nvPr/>
        </p:nvSpPr>
        <p:spPr bwMode="auto">
          <a:xfrm>
            <a:off x="9144000" y="5383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2" name="Oval 71"/>
          <p:cNvSpPr>
            <a:spLocks noChangeArrowheads="1"/>
          </p:cNvSpPr>
          <p:nvPr/>
        </p:nvSpPr>
        <p:spPr bwMode="auto">
          <a:xfrm>
            <a:off x="9601200" y="5840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3" name="Oval 72"/>
          <p:cNvSpPr>
            <a:spLocks noChangeArrowheads="1"/>
          </p:cNvSpPr>
          <p:nvPr/>
        </p:nvSpPr>
        <p:spPr bwMode="auto">
          <a:xfrm>
            <a:off x="9448800" y="1573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4" name="Oval 73"/>
          <p:cNvSpPr>
            <a:spLocks noChangeArrowheads="1"/>
          </p:cNvSpPr>
          <p:nvPr/>
        </p:nvSpPr>
        <p:spPr bwMode="auto">
          <a:xfrm>
            <a:off x="8077200" y="2182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5" name="Oval 74"/>
          <p:cNvSpPr>
            <a:spLocks noChangeArrowheads="1"/>
          </p:cNvSpPr>
          <p:nvPr/>
        </p:nvSpPr>
        <p:spPr bwMode="auto">
          <a:xfrm>
            <a:off x="3733800" y="23352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6" name="Oval 75"/>
          <p:cNvSpPr>
            <a:spLocks noChangeArrowheads="1"/>
          </p:cNvSpPr>
          <p:nvPr/>
        </p:nvSpPr>
        <p:spPr bwMode="auto">
          <a:xfrm>
            <a:off x="3810000" y="4849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8" name="Oval 77"/>
          <p:cNvSpPr>
            <a:spLocks noChangeArrowheads="1"/>
          </p:cNvSpPr>
          <p:nvPr/>
        </p:nvSpPr>
        <p:spPr bwMode="auto">
          <a:xfrm>
            <a:off x="1905000" y="3554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9" name="Oval 78"/>
          <p:cNvSpPr>
            <a:spLocks noChangeArrowheads="1"/>
          </p:cNvSpPr>
          <p:nvPr/>
        </p:nvSpPr>
        <p:spPr bwMode="auto">
          <a:xfrm>
            <a:off x="5022851" y="4316413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50" name="Oval 79"/>
          <p:cNvSpPr>
            <a:spLocks noChangeArrowheads="1"/>
          </p:cNvSpPr>
          <p:nvPr/>
        </p:nvSpPr>
        <p:spPr bwMode="auto">
          <a:xfrm>
            <a:off x="5116513" y="3249613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51" name="Oval 80"/>
          <p:cNvSpPr>
            <a:spLocks noChangeArrowheads="1"/>
          </p:cNvSpPr>
          <p:nvPr/>
        </p:nvSpPr>
        <p:spPr bwMode="auto">
          <a:xfrm>
            <a:off x="5116513" y="3960813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52" name="Oval 81"/>
          <p:cNvSpPr>
            <a:spLocks noChangeArrowheads="1"/>
          </p:cNvSpPr>
          <p:nvPr/>
        </p:nvSpPr>
        <p:spPr bwMode="auto">
          <a:xfrm>
            <a:off x="5116513" y="2868613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53" name="Line 82"/>
          <p:cNvSpPr>
            <a:spLocks noChangeShapeType="1"/>
          </p:cNvSpPr>
          <p:nvPr/>
        </p:nvSpPr>
        <p:spPr bwMode="auto">
          <a:xfrm flipV="1">
            <a:off x="6400800" y="2335213"/>
            <a:ext cx="3581400" cy="9906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654" name="Line 83"/>
          <p:cNvSpPr>
            <a:spLocks noChangeShapeType="1"/>
          </p:cNvSpPr>
          <p:nvPr/>
        </p:nvSpPr>
        <p:spPr bwMode="auto">
          <a:xfrm>
            <a:off x="6400800" y="4240213"/>
            <a:ext cx="3581400" cy="9906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655" name="Line 84"/>
          <p:cNvSpPr>
            <a:spLocks noChangeShapeType="1"/>
          </p:cNvSpPr>
          <p:nvPr/>
        </p:nvSpPr>
        <p:spPr bwMode="auto">
          <a:xfrm flipV="1">
            <a:off x="6400800" y="3783013"/>
            <a:ext cx="35052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656" name="Oval 85"/>
          <p:cNvSpPr>
            <a:spLocks noChangeArrowheads="1"/>
          </p:cNvSpPr>
          <p:nvPr/>
        </p:nvSpPr>
        <p:spPr bwMode="auto">
          <a:xfrm>
            <a:off x="9144000" y="2640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57" name="Oval 86"/>
          <p:cNvSpPr>
            <a:spLocks noChangeArrowheads="1"/>
          </p:cNvSpPr>
          <p:nvPr/>
        </p:nvSpPr>
        <p:spPr bwMode="auto">
          <a:xfrm>
            <a:off x="9753600" y="2335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58" name="Oval 87"/>
          <p:cNvSpPr>
            <a:spLocks noChangeArrowheads="1"/>
          </p:cNvSpPr>
          <p:nvPr/>
        </p:nvSpPr>
        <p:spPr bwMode="auto">
          <a:xfrm>
            <a:off x="9144000" y="3249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59" name="Oval 88"/>
          <p:cNvSpPr>
            <a:spLocks noChangeArrowheads="1"/>
          </p:cNvSpPr>
          <p:nvPr/>
        </p:nvSpPr>
        <p:spPr bwMode="auto">
          <a:xfrm>
            <a:off x="9753600" y="3859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0" name="Oval 89"/>
          <p:cNvSpPr>
            <a:spLocks noChangeArrowheads="1"/>
          </p:cNvSpPr>
          <p:nvPr/>
        </p:nvSpPr>
        <p:spPr bwMode="auto">
          <a:xfrm>
            <a:off x="8763000" y="5383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1" name="Oval 90"/>
          <p:cNvSpPr>
            <a:spLocks noChangeArrowheads="1"/>
          </p:cNvSpPr>
          <p:nvPr/>
        </p:nvSpPr>
        <p:spPr bwMode="auto">
          <a:xfrm>
            <a:off x="9144000" y="5688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2" name="Oval 91"/>
          <p:cNvSpPr>
            <a:spLocks noChangeArrowheads="1"/>
          </p:cNvSpPr>
          <p:nvPr/>
        </p:nvSpPr>
        <p:spPr bwMode="auto">
          <a:xfrm>
            <a:off x="7696200" y="23352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3" name="Oval 92"/>
          <p:cNvSpPr>
            <a:spLocks noChangeArrowheads="1"/>
          </p:cNvSpPr>
          <p:nvPr/>
        </p:nvSpPr>
        <p:spPr bwMode="auto">
          <a:xfrm>
            <a:off x="8229600" y="2944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4" name="Oval 93"/>
          <p:cNvSpPr>
            <a:spLocks noChangeArrowheads="1"/>
          </p:cNvSpPr>
          <p:nvPr/>
        </p:nvSpPr>
        <p:spPr bwMode="auto">
          <a:xfrm>
            <a:off x="7924800" y="3021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5" name="Oval 94"/>
          <p:cNvSpPr>
            <a:spLocks noChangeArrowheads="1"/>
          </p:cNvSpPr>
          <p:nvPr/>
        </p:nvSpPr>
        <p:spPr bwMode="auto">
          <a:xfrm>
            <a:off x="8001000" y="28686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6" name="Oval 95"/>
          <p:cNvSpPr>
            <a:spLocks noChangeArrowheads="1"/>
          </p:cNvSpPr>
          <p:nvPr/>
        </p:nvSpPr>
        <p:spPr bwMode="auto">
          <a:xfrm>
            <a:off x="8229600" y="42402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7" name="Oval 96"/>
          <p:cNvSpPr>
            <a:spLocks noChangeArrowheads="1"/>
          </p:cNvSpPr>
          <p:nvPr/>
        </p:nvSpPr>
        <p:spPr bwMode="auto">
          <a:xfrm>
            <a:off x="7543800" y="4849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8" name="Oval 97"/>
          <p:cNvSpPr>
            <a:spLocks noChangeArrowheads="1"/>
          </p:cNvSpPr>
          <p:nvPr/>
        </p:nvSpPr>
        <p:spPr bwMode="auto">
          <a:xfrm>
            <a:off x="7924800" y="42402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9" name="Oval 98"/>
          <p:cNvSpPr>
            <a:spLocks noChangeArrowheads="1"/>
          </p:cNvSpPr>
          <p:nvPr/>
        </p:nvSpPr>
        <p:spPr bwMode="auto">
          <a:xfrm>
            <a:off x="7543800" y="4087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0" name="Oval 101"/>
          <p:cNvSpPr>
            <a:spLocks noChangeArrowheads="1"/>
          </p:cNvSpPr>
          <p:nvPr/>
        </p:nvSpPr>
        <p:spPr bwMode="auto">
          <a:xfrm>
            <a:off x="4051300" y="26019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1" name="Oval 102"/>
          <p:cNvSpPr>
            <a:spLocks noChangeArrowheads="1"/>
          </p:cNvSpPr>
          <p:nvPr/>
        </p:nvSpPr>
        <p:spPr bwMode="auto">
          <a:xfrm>
            <a:off x="4051300" y="45069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2" name="Oval 103"/>
          <p:cNvSpPr>
            <a:spLocks noChangeArrowheads="1"/>
          </p:cNvSpPr>
          <p:nvPr/>
        </p:nvSpPr>
        <p:spPr bwMode="auto">
          <a:xfrm>
            <a:off x="2667000" y="34147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3" name="Oval 104"/>
          <p:cNvSpPr>
            <a:spLocks noChangeArrowheads="1"/>
          </p:cNvSpPr>
          <p:nvPr/>
        </p:nvSpPr>
        <p:spPr bwMode="auto">
          <a:xfrm>
            <a:off x="2222500" y="3910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4" name="Oval 105"/>
          <p:cNvSpPr>
            <a:spLocks noChangeArrowheads="1"/>
          </p:cNvSpPr>
          <p:nvPr/>
        </p:nvSpPr>
        <p:spPr bwMode="auto">
          <a:xfrm>
            <a:off x="3530600" y="31353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5" name="Oval 106"/>
          <p:cNvSpPr>
            <a:spLocks noChangeArrowheads="1"/>
          </p:cNvSpPr>
          <p:nvPr/>
        </p:nvSpPr>
        <p:spPr bwMode="auto">
          <a:xfrm>
            <a:off x="3733800" y="40243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6" name="Oval 107"/>
          <p:cNvSpPr>
            <a:spLocks noChangeArrowheads="1"/>
          </p:cNvSpPr>
          <p:nvPr/>
        </p:nvSpPr>
        <p:spPr bwMode="auto">
          <a:xfrm>
            <a:off x="4267200" y="31099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7" name="Oval 108"/>
          <p:cNvSpPr>
            <a:spLocks noChangeArrowheads="1"/>
          </p:cNvSpPr>
          <p:nvPr/>
        </p:nvSpPr>
        <p:spPr bwMode="auto">
          <a:xfrm>
            <a:off x="2590800" y="3962400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8" name="Oval 109"/>
          <p:cNvSpPr>
            <a:spLocks noChangeArrowheads="1"/>
          </p:cNvSpPr>
          <p:nvPr/>
        </p:nvSpPr>
        <p:spPr bwMode="auto">
          <a:xfrm>
            <a:off x="2527300" y="55737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9" name="Text Box 111"/>
          <p:cNvSpPr txBox="1">
            <a:spLocks noChangeArrowheads="1"/>
          </p:cNvSpPr>
          <p:nvPr/>
        </p:nvSpPr>
        <p:spPr bwMode="auto">
          <a:xfrm>
            <a:off x="1535113" y="12700"/>
            <a:ext cx="2284412" cy="4064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nl-NL" altLang="en-US" sz="2000" u="sng">
                <a:latin typeface="Arial" charset="0"/>
              </a:rPr>
              <a:t>WHAT</a:t>
            </a:r>
            <a:r>
              <a:rPr lang="nl-NL" altLang="en-US" sz="2000">
                <a:latin typeface="Arial" charset="0"/>
              </a:rPr>
              <a:t> TO LEARN</a:t>
            </a:r>
          </a:p>
        </p:txBody>
      </p:sp>
      <p:sp>
        <p:nvSpPr>
          <p:cNvPr id="24680" name="Text Box 112"/>
          <p:cNvSpPr txBox="1">
            <a:spLocks noChangeArrowheads="1"/>
          </p:cNvSpPr>
          <p:nvPr/>
        </p:nvSpPr>
        <p:spPr bwMode="auto">
          <a:xfrm>
            <a:off x="8561388" y="200025"/>
            <a:ext cx="2155825" cy="4064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nl-NL" altLang="en-US" sz="2000" u="sng">
                <a:latin typeface="Arial" charset="0"/>
              </a:rPr>
              <a:t>HOW</a:t>
            </a:r>
            <a:r>
              <a:rPr lang="nl-NL" altLang="en-US" sz="2000">
                <a:latin typeface="Arial" charset="0"/>
              </a:rPr>
              <a:t> TO LEARN</a:t>
            </a:r>
          </a:p>
        </p:txBody>
      </p:sp>
      <p:sp>
        <p:nvSpPr>
          <p:cNvPr id="24681" name="Text Box 113"/>
          <p:cNvSpPr txBox="1">
            <a:spLocks noChangeArrowheads="1"/>
          </p:cNvSpPr>
          <p:nvPr/>
        </p:nvSpPr>
        <p:spPr bwMode="auto">
          <a:xfrm>
            <a:off x="1958975" y="3521077"/>
            <a:ext cx="990600" cy="581025"/>
          </a:xfrm>
          <a:prstGeom prst="rect">
            <a:avLst/>
          </a:prstGeom>
          <a:solidFill>
            <a:schemeClr val="bg1">
              <a:alpha val="1176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nl-NL" altLang="en-US" sz="1600" b="1" dirty="0">
                <a:latin typeface="Arial" charset="0"/>
              </a:rPr>
              <a:t>Jobs </a:t>
            </a:r>
          </a:p>
          <a:p>
            <a:pPr algn="l" eaLnBrk="1" hangingPunct="1"/>
            <a:endParaRPr lang="nl-NL" altLang="en-US" sz="1600" b="1" dirty="0">
              <a:latin typeface="Arial" charset="0"/>
            </a:endParaRPr>
          </a:p>
        </p:txBody>
      </p:sp>
      <p:sp>
        <p:nvSpPr>
          <p:cNvPr id="109" name="Oval 108"/>
          <p:cNvSpPr/>
          <p:nvPr/>
        </p:nvSpPr>
        <p:spPr>
          <a:xfrm>
            <a:off x="4391149" y="1619251"/>
            <a:ext cx="1673223" cy="409892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Line Callout 2 109"/>
          <p:cNvSpPr/>
          <p:nvPr/>
        </p:nvSpPr>
        <p:spPr>
          <a:xfrm>
            <a:off x="5467350" y="316060"/>
            <a:ext cx="1950544" cy="902273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34308"/>
              <a:gd name="adj6" fmla="val -1946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5431208" y="328231"/>
            <a:ext cx="19505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DEFINE NEEDS FOR </a:t>
            </a:r>
            <a:r>
              <a:rPr lang="en-GB" dirty="0"/>
              <a:t>ASSESSMENT/</a:t>
            </a:r>
          </a:p>
          <a:p>
            <a:r>
              <a:rPr lang="en-GB" dirty="0"/>
              <a:t>CERTIFICATION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4374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2"/>
          <p:cNvGrpSpPr>
            <a:grpSpLocks/>
          </p:cNvGrpSpPr>
          <p:nvPr/>
        </p:nvGrpSpPr>
        <p:grpSpPr bwMode="auto">
          <a:xfrm>
            <a:off x="2438400" y="764705"/>
            <a:ext cx="6896100" cy="5609109"/>
            <a:chOff x="1296" y="1008"/>
            <a:chExt cx="2976" cy="2208"/>
          </a:xfrm>
        </p:grpSpPr>
        <p:sp>
          <p:nvSpPr>
            <p:cNvPr id="24682" name="Line 3"/>
            <p:cNvSpPr>
              <a:spLocks noChangeShapeType="1"/>
            </p:cNvSpPr>
            <p:nvPr/>
          </p:nvSpPr>
          <p:spPr bwMode="auto">
            <a:xfrm>
              <a:off x="1296" y="1008"/>
              <a:ext cx="1488" cy="864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683" name="Line 4"/>
            <p:cNvSpPr>
              <a:spLocks noChangeShapeType="1"/>
            </p:cNvSpPr>
            <p:nvPr/>
          </p:nvSpPr>
          <p:spPr bwMode="auto">
            <a:xfrm flipV="1">
              <a:off x="1296" y="2352"/>
              <a:ext cx="1488" cy="864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684" name="Line 5"/>
            <p:cNvSpPr>
              <a:spLocks noChangeShapeType="1"/>
            </p:cNvSpPr>
            <p:nvPr/>
          </p:nvSpPr>
          <p:spPr bwMode="auto">
            <a:xfrm flipH="1">
              <a:off x="2784" y="1008"/>
              <a:ext cx="1488" cy="864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685" name="Line 6"/>
            <p:cNvSpPr>
              <a:spLocks noChangeShapeType="1"/>
            </p:cNvSpPr>
            <p:nvPr/>
          </p:nvSpPr>
          <p:spPr bwMode="auto">
            <a:xfrm flipH="1" flipV="1">
              <a:off x="2784" y="2352"/>
              <a:ext cx="1488" cy="864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4579" name="Text Box 8"/>
          <p:cNvSpPr txBox="1">
            <a:spLocks noChangeArrowheads="1"/>
          </p:cNvSpPr>
          <p:nvPr/>
        </p:nvSpPr>
        <p:spPr bwMode="auto">
          <a:xfrm>
            <a:off x="3416300" y="3424239"/>
            <a:ext cx="1542410" cy="5847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nl-NL" altLang="en-US" sz="1600" b="1" dirty="0" err="1">
                <a:latin typeface="Arial" charset="0"/>
              </a:rPr>
              <a:t>O</a:t>
            </a:r>
            <a:r>
              <a:rPr lang="nl-NL" altLang="en-US" sz="1600" b="1" dirty="0" err="1">
                <a:latin typeface="Arial" charset="0"/>
              </a:rPr>
              <a:t>ccupational</a:t>
            </a:r>
            <a:r>
              <a:rPr lang="nl-NL" altLang="en-US" sz="1600" b="1" dirty="0">
                <a:latin typeface="Arial" charset="0"/>
              </a:rPr>
              <a:t> </a:t>
            </a:r>
            <a:endParaRPr lang="nl-NL" altLang="en-US" sz="1600" b="1" dirty="0">
              <a:latin typeface="Arial" charset="0"/>
            </a:endParaRPr>
          </a:p>
          <a:p>
            <a:pPr algn="l" eaLnBrk="1" hangingPunct="1"/>
            <a:r>
              <a:rPr lang="nl-NL" altLang="en-US" sz="1600" b="1" dirty="0" err="1">
                <a:latin typeface="Arial" charset="0"/>
              </a:rPr>
              <a:t>standards</a:t>
            </a:r>
            <a:endParaRPr lang="nl-NL" altLang="en-US" sz="1600" b="1" dirty="0">
              <a:latin typeface="Arial" charset="0"/>
            </a:endParaRPr>
          </a:p>
        </p:txBody>
      </p:sp>
      <p:sp>
        <p:nvSpPr>
          <p:cNvPr id="24580" name="Text Box 9"/>
          <p:cNvSpPr txBox="1">
            <a:spLocks noChangeArrowheads="1"/>
          </p:cNvSpPr>
          <p:nvPr/>
        </p:nvSpPr>
        <p:spPr bwMode="auto">
          <a:xfrm>
            <a:off x="4778375" y="3462339"/>
            <a:ext cx="1417638" cy="581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nl-NL" altLang="en-US" sz="1600" b="1" dirty="0" err="1">
                <a:latin typeface="Arial" charset="0"/>
              </a:rPr>
              <a:t>Qualification</a:t>
            </a:r>
            <a:endParaRPr lang="nl-NL" altLang="en-US" sz="1600" b="1" dirty="0">
              <a:latin typeface="Arial" charset="0"/>
            </a:endParaRPr>
          </a:p>
          <a:p>
            <a:pPr algn="l" eaLnBrk="1" hangingPunct="1"/>
            <a:r>
              <a:rPr lang="nl-NL" altLang="en-US" sz="1600" b="1" dirty="0" err="1">
                <a:latin typeface="Arial" charset="0"/>
              </a:rPr>
              <a:t>standards</a:t>
            </a:r>
            <a:endParaRPr lang="nl-NL" altLang="en-US" sz="1600" b="1" dirty="0">
              <a:latin typeface="Arial" charset="0"/>
            </a:endParaRPr>
          </a:p>
        </p:txBody>
      </p:sp>
      <p:sp>
        <p:nvSpPr>
          <p:cNvPr id="24581" name="Text Box 10"/>
          <p:cNvSpPr txBox="1">
            <a:spLocks noChangeArrowheads="1"/>
          </p:cNvSpPr>
          <p:nvPr/>
        </p:nvSpPr>
        <p:spPr bwMode="auto">
          <a:xfrm>
            <a:off x="7505701" y="3462338"/>
            <a:ext cx="1076325" cy="3365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nl-NL" altLang="en-US" sz="1600" b="1">
                <a:latin typeface="Arial" charset="0"/>
              </a:rPr>
              <a:t>Curricula</a:t>
            </a:r>
          </a:p>
        </p:txBody>
      </p:sp>
      <p:sp>
        <p:nvSpPr>
          <p:cNvPr id="24582" name="Text Box 11"/>
          <p:cNvSpPr txBox="1">
            <a:spLocks noChangeArrowheads="1"/>
          </p:cNvSpPr>
          <p:nvPr/>
        </p:nvSpPr>
        <p:spPr bwMode="auto">
          <a:xfrm>
            <a:off x="6324600" y="3462339"/>
            <a:ext cx="1175322" cy="5847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nl-NL" altLang="en-US" sz="1600" b="1" dirty="0" err="1">
                <a:latin typeface="Arial" charset="0"/>
              </a:rPr>
              <a:t>Education</a:t>
            </a:r>
            <a:endParaRPr lang="nl-NL" altLang="en-US" sz="1600" b="1" dirty="0">
              <a:latin typeface="Arial" charset="0"/>
            </a:endParaRPr>
          </a:p>
          <a:p>
            <a:pPr algn="l" eaLnBrk="1" hangingPunct="1"/>
            <a:r>
              <a:rPr lang="nl-NL" altLang="en-US" sz="1600" b="1" dirty="0" err="1">
                <a:latin typeface="Arial" charset="0"/>
              </a:rPr>
              <a:t>standards</a:t>
            </a:r>
            <a:endParaRPr lang="nl-NL" altLang="en-US" sz="1600" b="1" dirty="0">
              <a:latin typeface="Arial" charset="0"/>
            </a:endParaRPr>
          </a:p>
        </p:txBody>
      </p:sp>
      <p:sp>
        <p:nvSpPr>
          <p:cNvPr id="24583" name="Text Box 12"/>
          <p:cNvSpPr txBox="1">
            <a:spLocks noChangeArrowheads="1"/>
          </p:cNvSpPr>
          <p:nvPr/>
        </p:nvSpPr>
        <p:spPr bwMode="auto">
          <a:xfrm>
            <a:off x="8991601" y="3462338"/>
            <a:ext cx="1052513" cy="3365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nl-NL" altLang="en-US" sz="1600" b="1">
                <a:latin typeface="Arial" charset="0"/>
              </a:rPr>
              <a:t>Students</a:t>
            </a:r>
          </a:p>
        </p:txBody>
      </p:sp>
      <p:sp>
        <p:nvSpPr>
          <p:cNvPr id="24584" name="Oval 13"/>
          <p:cNvSpPr>
            <a:spLocks noChangeArrowheads="1"/>
          </p:cNvSpPr>
          <p:nvPr/>
        </p:nvSpPr>
        <p:spPr bwMode="auto">
          <a:xfrm>
            <a:off x="1905000" y="18018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85" name="Oval 14"/>
          <p:cNvSpPr>
            <a:spLocks noChangeArrowheads="1"/>
          </p:cNvSpPr>
          <p:nvPr/>
        </p:nvSpPr>
        <p:spPr bwMode="auto">
          <a:xfrm>
            <a:off x="2133600" y="2259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86" name="Oval 15"/>
          <p:cNvSpPr>
            <a:spLocks noChangeArrowheads="1"/>
          </p:cNvSpPr>
          <p:nvPr/>
        </p:nvSpPr>
        <p:spPr bwMode="auto">
          <a:xfrm>
            <a:off x="2286000" y="2716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87" name="Oval 16"/>
          <p:cNvSpPr>
            <a:spLocks noChangeArrowheads="1"/>
          </p:cNvSpPr>
          <p:nvPr/>
        </p:nvSpPr>
        <p:spPr bwMode="auto">
          <a:xfrm>
            <a:off x="2590800" y="2030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88" name="Oval 17"/>
          <p:cNvSpPr>
            <a:spLocks noChangeArrowheads="1"/>
          </p:cNvSpPr>
          <p:nvPr/>
        </p:nvSpPr>
        <p:spPr bwMode="auto">
          <a:xfrm>
            <a:off x="1905000" y="2868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89" name="Oval 18"/>
          <p:cNvSpPr>
            <a:spLocks noChangeArrowheads="1"/>
          </p:cNvSpPr>
          <p:nvPr/>
        </p:nvSpPr>
        <p:spPr bwMode="auto">
          <a:xfrm>
            <a:off x="1676400" y="3249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0" name="Oval 19"/>
          <p:cNvSpPr>
            <a:spLocks noChangeArrowheads="1"/>
          </p:cNvSpPr>
          <p:nvPr/>
        </p:nvSpPr>
        <p:spPr bwMode="auto">
          <a:xfrm>
            <a:off x="1905000" y="4316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1" name="Oval 20"/>
          <p:cNvSpPr>
            <a:spLocks noChangeArrowheads="1"/>
          </p:cNvSpPr>
          <p:nvPr/>
        </p:nvSpPr>
        <p:spPr bwMode="auto">
          <a:xfrm>
            <a:off x="2362200" y="4392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2" name="Oval 21"/>
          <p:cNvSpPr>
            <a:spLocks noChangeArrowheads="1"/>
          </p:cNvSpPr>
          <p:nvPr/>
        </p:nvSpPr>
        <p:spPr bwMode="auto">
          <a:xfrm>
            <a:off x="1828800" y="4773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3" name="Oval 22"/>
          <p:cNvSpPr>
            <a:spLocks noChangeArrowheads="1"/>
          </p:cNvSpPr>
          <p:nvPr/>
        </p:nvSpPr>
        <p:spPr bwMode="auto">
          <a:xfrm>
            <a:off x="2362200" y="5154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4" name="Oval 23"/>
          <p:cNvSpPr>
            <a:spLocks noChangeArrowheads="1"/>
          </p:cNvSpPr>
          <p:nvPr/>
        </p:nvSpPr>
        <p:spPr bwMode="auto">
          <a:xfrm>
            <a:off x="2667000" y="2868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5" name="Oval 24"/>
          <p:cNvSpPr>
            <a:spLocks noChangeArrowheads="1"/>
          </p:cNvSpPr>
          <p:nvPr/>
        </p:nvSpPr>
        <p:spPr bwMode="auto">
          <a:xfrm>
            <a:off x="3276600" y="3021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6" name="Oval 25"/>
          <p:cNvSpPr>
            <a:spLocks noChangeArrowheads="1"/>
          </p:cNvSpPr>
          <p:nvPr/>
        </p:nvSpPr>
        <p:spPr bwMode="auto">
          <a:xfrm>
            <a:off x="3429000" y="4164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7" name="Oval 26"/>
          <p:cNvSpPr>
            <a:spLocks noChangeArrowheads="1"/>
          </p:cNvSpPr>
          <p:nvPr/>
        </p:nvSpPr>
        <p:spPr bwMode="auto">
          <a:xfrm>
            <a:off x="3886200" y="30972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8" name="Oval 27"/>
          <p:cNvSpPr>
            <a:spLocks noChangeArrowheads="1"/>
          </p:cNvSpPr>
          <p:nvPr/>
        </p:nvSpPr>
        <p:spPr bwMode="auto">
          <a:xfrm>
            <a:off x="3505200" y="4545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9" name="Oval 28"/>
          <p:cNvSpPr>
            <a:spLocks noChangeArrowheads="1"/>
          </p:cNvSpPr>
          <p:nvPr/>
        </p:nvSpPr>
        <p:spPr bwMode="auto">
          <a:xfrm>
            <a:off x="3962400" y="4164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0" name="Oval 29"/>
          <p:cNvSpPr>
            <a:spLocks noChangeArrowheads="1"/>
          </p:cNvSpPr>
          <p:nvPr/>
        </p:nvSpPr>
        <p:spPr bwMode="auto">
          <a:xfrm>
            <a:off x="3657600" y="27162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1" name="Oval 30"/>
          <p:cNvSpPr>
            <a:spLocks noChangeArrowheads="1"/>
          </p:cNvSpPr>
          <p:nvPr/>
        </p:nvSpPr>
        <p:spPr bwMode="auto">
          <a:xfrm>
            <a:off x="8077200" y="32496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2" name="Oval 31"/>
          <p:cNvSpPr>
            <a:spLocks noChangeArrowheads="1"/>
          </p:cNvSpPr>
          <p:nvPr/>
        </p:nvSpPr>
        <p:spPr bwMode="auto">
          <a:xfrm>
            <a:off x="8229600" y="3783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3" name="Oval 32"/>
          <p:cNvSpPr>
            <a:spLocks noChangeArrowheads="1"/>
          </p:cNvSpPr>
          <p:nvPr/>
        </p:nvSpPr>
        <p:spPr bwMode="auto">
          <a:xfrm>
            <a:off x="7772400" y="32496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4" name="Oval 33"/>
          <p:cNvSpPr>
            <a:spLocks noChangeArrowheads="1"/>
          </p:cNvSpPr>
          <p:nvPr/>
        </p:nvSpPr>
        <p:spPr bwMode="auto">
          <a:xfrm>
            <a:off x="7696200" y="2944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5" name="Oval 34"/>
          <p:cNvSpPr>
            <a:spLocks noChangeArrowheads="1"/>
          </p:cNvSpPr>
          <p:nvPr/>
        </p:nvSpPr>
        <p:spPr bwMode="auto">
          <a:xfrm>
            <a:off x="8153400" y="2563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6" name="Oval 35"/>
          <p:cNvSpPr>
            <a:spLocks noChangeArrowheads="1"/>
          </p:cNvSpPr>
          <p:nvPr/>
        </p:nvSpPr>
        <p:spPr bwMode="auto">
          <a:xfrm>
            <a:off x="8077200" y="4468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7" name="Oval 36"/>
          <p:cNvSpPr>
            <a:spLocks noChangeArrowheads="1"/>
          </p:cNvSpPr>
          <p:nvPr/>
        </p:nvSpPr>
        <p:spPr bwMode="auto">
          <a:xfrm>
            <a:off x="7696200" y="4468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8" name="Oval 37"/>
          <p:cNvSpPr>
            <a:spLocks noChangeArrowheads="1"/>
          </p:cNvSpPr>
          <p:nvPr/>
        </p:nvSpPr>
        <p:spPr bwMode="auto">
          <a:xfrm>
            <a:off x="8991600" y="1878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9" name="Oval 38"/>
          <p:cNvSpPr>
            <a:spLocks noChangeArrowheads="1"/>
          </p:cNvSpPr>
          <p:nvPr/>
        </p:nvSpPr>
        <p:spPr bwMode="auto">
          <a:xfrm>
            <a:off x="9144000" y="21828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0" name="Oval 39"/>
          <p:cNvSpPr>
            <a:spLocks noChangeArrowheads="1"/>
          </p:cNvSpPr>
          <p:nvPr/>
        </p:nvSpPr>
        <p:spPr bwMode="auto">
          <a:xfrm>
            <a:off x="9372600" y="2792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1" name="Oval 40"/>
          <p:cNvSpPr>
            <a:spLocks noChangeArrowheads="1"/>
          </p:cNvSpPr>
          <p:nvPr/>
        </p:nvSpPr>
        <p:spPr bwMode="auto">
          <a:xfrm>
            <a:off x="9677400" y="2106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2" name="Oval 41"/>
          <p:cNvSpPr>
            <a:spLocks noChangeArrowheads="1"/>
          </p:cNvSpPr>
          <p:nvPr/>
        </p:nvSpPr>
        <p:spPr bwMode="auto">
          <a:xfrm>
            <a:off x="8991600" y="29448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3" name="Oval 42"/>
          <p:cNvSpPr>
            <a:spLocks noChangeArrowheads="1"/>
          </p:cNvSpPr>
          <p:nvPr/>
        </p:nvSpPr>
        <p:spPr bwMode="auto">
          <a:xfrm>
            <a:off x="9829800" y="2792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4" name="Oval 43"/>
          <p:cNvSpPr>
            <a:spLocks noChangeArrowheads="1"/>
          </p:cNvSpPr>
          <p:nvPr/>
        </p:nvSpPr>
        <p:spPr bwMode="auto">
          <a:xfrm>
            <a:off x="9982200" y="4011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5" name="Oval 44"/>
          <p:cNvSpPr>
            <a:spLocks noChangeArrowheads="1"/>
          </p:cNvSpPr>
          <p:nvPr/>
        </p:nvSpPr>
        <p:spPr bwMode="auto">
          <a:xfrm>
            <a:off x="9067800" y="4164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6" name="Oval 45"/>
          <p:cNvSpPr>
            <a:spLocks noChangeArrowheads="1"/>
          </p:cNvSpPr>
          <p:nvPr/>
        </p:nvSpPr>
        <p:spPr bwMode="auto">
          <a:xfrm>
            <a:off x="9525000" y="4697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7" name="Oval 46"/>
          <p:cNvSpPr>
            <a:spLocks noChangeArrowheads="1"/>
          </p:cNvSpPr>
          <p:nvPr/>
        </p:nvSpPr>
        <p:spPr bwMode="auto">
          <a:xfrm>
            <a:off x="8915400" y="48498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8" name="Oval 47"/>
          <p:cNvSpPr>
            <a:spLocks noChangeArrowheads="1"/>
          </p:cNvSpPr>
          <p:nvPr/>
        </p:nvSpPr>
        <p:spPr bwMode="auto">
          <a:xfrm>
            <a:off x="9525000" y="5459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9" name="Oval 48"/>
          <p:cNvSpPr>
            <a:spLocks noChangeArrowheads="1"/>
          </p:cNvSpPr>
          <p:nvPr/>
        </p:nvSpPr>
        <p:spPr bwMode="auto">
          <a:xfrm>
            <a:off x="9753600" y="3097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20" name="Oval 49"/>
          <p:cNvSpPr>
            <a:spLocks noChangeArrowheads="1"/>
          </p:cNvSpPr>
          <p:nvPr/>
        </p:nvSpPr>
        <p:spPr bwMode="auto">
          <a:xfrm>
            <a:off x="9601200" y="4164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21" name="Oval 50"/>
          <p:cNvSpPr>
            <a:spLocks noChangeArrowheads="1"/>
          </p:cNvSpPr>
          <p:nvPr/>
        </p:nvSpPr>
        <p:spPr bwMode="auto">
          <a:xfrm>
            <a:off x="6705600" y="4418013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22" name="Oval 51"/>
          <p:cNvSpPr>
            <a:spLocks noChangeArrowheads="1"/>
          </p:cNvSpPr>
          <p:nvPr/>
        </p:nvSpPr>
        <p:spPr bwMode="auto">
          <a:xfrm>
            <a:off x="6705600" y="3249613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23" name="Oval 52"/>
          <p:cNvSpPr>
            <a:spLocks noChangeArrowheads="1"/>
          </p:cNvSpPr>
          <p:nvPr/>
        </p:nvSpPr>
        <p:spPr bwMode="auto">
          <a:xfrm>
            <a:off x="6745287" y="4064644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24" name="Oval 53"/>
          <p:cNvSpPr>
            <a:spLocks noChangeArrowheads="1"/>
          </p:cNvSpPr>
          <p:nvPr/>
        </p:nvSpPr>
        <p:spPr bwMode="auto">
          <a:xfrm>
            <a:off x="6705600" y="2868613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25" name="Oval 54"/>
          <p:cNvSpPr>
            <a:spLocks noChangeArrowheads="1"/>
          </p:cNvSpPr>
          <p:nvPr/>
        </p:nvSpPr>
        <p:spPr bwMode="auto">
          <a:xfrm>
            <a:off x="3276600" y="2259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26" name="Oval 55"/>
          <p:cNvSpPr>
            <a:spLocks noChangeArrowheads="1"/>
          </p:cNvSpPr>
          <p:nvPr/>
        </p:nvSpPr>
        <p:spPr bwMode="auto">
          <a:xfrm>
            <a:off x="3352800" y="51546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27" name="Oval 56"/>
          <p:cNvSpPr>
            <a:spLocks noChangeArrowheads="1"/>
          </p:cNvSpPr>
          <p:nvPr/>
        </p:nvSpPr>
        <p:spPr bwMode="auto">
          <a:xfrm>
            <a:off x="7848600" y="4926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28" name="Oval 57"/>
          <p:cNvSpPr>
            <a:spLocks noChangeArrowheads="1"/>
          </p:cNvSpPr>
          <p:nvPr/>
        </p:nvSpPr>
        <p:spPr bwMode="auto">
          <a:xfrm>
            <a:off x="7772400" y="2563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29" name="Oval 58"/>
          <p:cNvSpPr>
            <a:spLocks noChangeArrowheads="1"/>
          </p:cNvSpPr>
          <p:nvPr/>
        </p:nvSpPr>
        <p:spPr bwMode="auto">
          <a:xfrm>
            <a:off x="1752600" y="3859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0" name="Oval 59"/>
          <p:cNvSpPr>
            <a:spLocks noChangeArrowheads="1"/>
          </p:cNvSpPr>
          <p:nvPr/>
        </p:nvSpPr>
        <p:spPr bwMode="auto">
          <a:xfrm>
            <a:off x="2133600" y="4773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1" name="Oval 60"/>
          <p:cNvSpPr>
            <a:spLocks noChangeArrowheads="1"/>
          </p:cNvSpPr>
          <p:nvPr/>
        </p:nvSpPr>
        <p:spPr bwMode="auto">
          <a:xfrm>
            <a:off x="1752600" y="5154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2" name="Oval 61"/>
          <p:cNvSpPr>
            <a:spLocks noChangeArrowheads="1"/>
          </p:cNvSpPr>
          <p:nvPr/>
        </p:nvSpPr>
        <p:spPr bwMode="auto">
          <a:xfrm>
            <a:off x="2133600" y="5459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3" name="Oval 62"/>
          <p:cNvSpPr>
            <a:spLocks noChangeArrowheads="1"/>
          </p:cNvSpPr>
          <p:nvPr/>
        </p:nvSpPr>
        <p:spPr bwMode="auto">
          <a:xfrm>
            <a:off x="2514600" y="4621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4" name="Oval 63"/>
          <p:cNvSpPr>
            <a:spLocks noChangeArrowheads="1"/>
          </p:cNvSpPr>
          <p:nvPr/>
        </p:nvSpPr>
        <p:spPr bwMode="auto">
          <a:xfrm>
            <a:off x="2514600" y="2487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5" name="Oval 64"/>
          <p:cNvSpPr>
            <a:spLocks noChangeArrowheads="1"/>
          </p:cNvSpPr>
          <p:nvPr/>
        </p:nvSpPr>
        <p:spPr bwMode="auto">
          <a:xfrm>
            <a:off x="9372600" y="1878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6" name="Oval 65"/>
          <p:cNvSpPr>
            <a:spLocks noChangeArrowheads="1"/>
          </p:cNvSpPr>
          <p:nvPr/>
        </p:nvSpPr>
        <p:spPr bwMode="auto">
          <a:xfrm>
            <a:off x="9448800" y="2335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7" name="Oval 66"/>
          <p:cNvSpPr>
            <a:spLocks noChangeArrowheads="1"/>
          </p:cNvSpPr>
          <p:nvPr/>
        </p:nvSpPr>
        <p:spPr bwMode="auto">
          <a:xfrm>
            <a:off x="9525000" y="3173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8" name="Oval 67"/>
          <p:cNvSpPr>
            <a:spLocks noChangeArrowheads="1"/>
          </p:cNvSpPr>
          <p:nvPr/>
        </p:nvSpPr>
        <p:spPr bwMode="auto">
          <a:xfrm>
            <a:off x="9829800" y="4545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9" name="Oval 68"/>
          <p:cNvSpPr>
            <a:spLocks noChangeArrowheads="1"/>
          </p:cNvSpPr>
          <p:nvPr/>
        </p:nvSpPr>
        <p:spPr bwMode="auto">
          <a:xfrm>
            <a:off x="9220200" y="4545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0" name="Oval 69"/>
          <p:cNvSpPr>
            <a:spLocks noChangeArrowheads="1"/>
          </p:cNvSpPr>
          <p:nvPr/>
        </p:nvSpPr>
        <p:spPr bwMode="auto">
          <a:xfrm>
            <a:off x="9296400" y="5078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1" name="Oval 70"/>
          <p:cNvSpPr>
            <a:spLocks noChangeArrowheads="1"/>
          </p:cNvSpPr>
          <p:nvPr/>
        </p:nvSpPr>
        <p:spPr bwMode="auto">
          <a:xfrm>
            <a:off x="9144000" y="5383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2" name="Oval 71"/>
          <p:cNvSpPr>
            <a:spLocks noChangeArrowheads="1"/>
          </p:cNvSpPr>
          <p:nvPr/>
        </p:nvSpPr>
        <p:spPr bwMode="auto">
          <a:xfrm>
            <a:off x="9601200" y="5840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3" name="Oval 72"/>
          <p:cNvSpPr>
            <a:spLocks noChangeArrowheads="1"/>
          </p:cNvSpPr>
          <p:nvPr/>
        </p:nvSpPr>
        <p:spPr bwMode="auto">
          <a:xfrm>
            <a:off x="9448800" y="1573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4" name="Oval 73"/>
          <p:cNvSpPr>
            <a:spLocks noChangeArrowheads="1"/>
          </p:cNvSpPr>
          <p:nvPr/>
        </p:nvSpPr>
        <p:spPr bwMode="auto">
          <a:xfrm>
            <a:off x="8077200" y="2182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5" name="Oval 74"/>
          <p:cNvSpPr>
            <a:spLocks noChangeArrowheads="1"/>
          </p:cNvSpPr>
          <p:nvPr/>
        </p:nvSpPr>
        <p:spPr bwMode="auto">
          <a:xfrm>
            <a:off x="3733800" y="23352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6" name="Oval 75"/>
          <p:cNvSpPr>
            <a:spLocks noChangeArrowheads="1"/>
          </p:cNvSpPr>
          <p:nvPr/>
        </p:nvSpPr>
        <p:spPr bwMode="auto">
          <a:xfrm>
            <a:off x="3810000" y="4849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8" name="Oval 77"/>
          <p:cNvSpPr>
            <a:spLocks noChangeArrowheads="1"/>
          </p:cNvSpPr>
          <p:nvPr/>
        </p:nvSpPr>
        <p:spPr bwMode="auto">
          <a:xfrm>
            <a:off x="1905000" y="3554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9" name="Oval 78"/>
          <p:cNvSpPr>
            <a:spLocks noChangeArrowheads="1"/>
          </p:cNvSpPr>
          <p:nvPr/>
        </p:nvSpPr>
        <p:spPr bwMode="auto">
          <a:xfrm>
            <a:off x="5022851" y="4316413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50" name="Oval 79"/>
          <p:cNvSpPr>
            <a:spLocks noChangeArrowheads="1"/>
          </p:cNvSpPr>
          <p:nvPr/>
        </p:nvSpPr>
        <p:spPr bwMode="auto">
          <a:xfrm>
            <a:off x="5116513" y="3249613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51" name="Oval 80"/>
          <p:cNvSpPr>
            <a:spLocks noChangeArrowheads="1"/>
          </p:cNvSpPr>
          <p:nvPr/>
        </p:nvSpPr>
        <p:spPr bwMode="auto">
          <a:xfrm>
            <a:off x="5116513" y="3960813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52" name="Oval 81"/>
          <p:cNvSpPr>
            <a:spLocks noChangeArrowheads="1"/>
          </p:cNvSpPr>
          <p:nvPr/>
        </p:nvSpPr>
        <p:spPr bwMode="auto">
          <a:xfrm>
            <a:off x="5116513" y="2868613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53" name="Line 82"/>
          <p:cNvSpPr>
            <a:spLocks noChangeShapeType="1"/>
          </p:cNvSpPr>
          <p:nvPr/>
        </p:nvSpPr>
        <p:spPr bwMode="auto">
          <a:xfrm flipV="1">
            <a:off x="6400800" y="2335213"/>
            <a:ext cx="3581400" cy="9906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654" name="Line 83"/>
          <p:cNvSpPr>
            <a:spLocks noChangeShapeType="1"/>
          </p:cNvSpPr>
          <p:nvPr/>
        </p:nvSpPr>
        <p:spPr bwMode="auto">
          <a:xfrm>
            <a:off x="6400800" y="4240213"/>
            <a:ext cx="3581400" cy="9906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655" name="Line 84"/>
          <p:cNvSpPr>
            <a:spLocks noChangeShapeType="1"/>
          </p:cNvSpPr>
          <p:nvPr/>
        </p:nvSpPr>
        <p:spPr bwMode="auto">
          <a:xfrm flipV="1">
            <a:off x="6400800" y="3783013"/>
            <a:ext cx="35052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656" name="Oval 85"/>
          <p:cNvSpPr>
            <a:spLocks noChangeArrowheads="1"/>
          </p:cNvSpPr>
          <p:nvPr/>
        </p:nvSpPr>
        <p:spPr bwMode="auto">
          <a:xfrm>
            <a:off x="9144000" y="2640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57" name="Oval 86"/>
          <p:cNvSpPr>
            <a:spLocks noChangeArrowheads="1"/>
          </p:cNvSpPr>
          <p:nvPr/>
        </p:nvSpPr>
        <p:spPr bwMode="auto">
          <a:xfrm>
            <a:off x="9753600" y="2335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58" name="Oval 87"/>
          <p:cNvSpPr>
            <a:spLocks noChangeArrowheads="1"/>
          </p:cNvSpPr>
          <p:nvPr/>
        </p:nvSpPr>
        <p:spPr bwMode="auto">
          <a:xfrm>
            <a:off x="9144000" y="3249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59" name="Oval 88"/>
          <p:cNvSpPr>
            <a:spLocks noChangeArrowheads="1"/>
          </p:cNvSpPr>
          <p:nvPr/>
        </p:nvSpPr>
        <p:spPr bwMode="auto">
          <a:xfrm>
            <a:off x="9753600" y="3859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0" name="Oval 89"/>
          <p:cNvSpPr>
            <a:spLocks noChangeArrowheads="1"/>
          </p:cNvSpPr>
          <p:nvPr/>
        </p:nvSpPr>
        <p:spPr bwMode="auto">
          <a:xfrm>
            <a:off x="8763000" y="5383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1" name="Oval 90"/>
          <p:cNvSpPr>
            <a:spLocks noChangeArrowheads="1"/>
          </p:cNvSpPr>
          <p:nvPr/>
        </p:nvSpPr>
        <p:spPr bwMode="auto">
          <a:xfrm>
            <a:off x="9144000" y="5688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2" name="Oval 91"/>
          <p:cNvSpPr>
            <a:spLocks noChangeArrowheads="1"/>
          </p:cNvSpPr>
          <p:nvPr/>
        </p:nvSpPr>
        <p:spPr bwMode="auto">
          <a:xfrm>
            <a:off x="7696200" y="23352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3" name="Oval 92"/>
          <p:cNvSpPr>
            <a:spLocks noChangeArrowheads="1"/>
          </p:cNvSpPr>
          <p:nvPr/>
        </p:nvSpPr>
        <p:spPr bwMode="auto">
          <a:xfrm>
            <a:off x="8229600" y="2944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4" name="Oval 93"/>
          <p:cNvSpPr>
            <a:spLocks noChangeArrowheads="1"/>
          </p:cNvSpPr>
          <p:nvPr/>
        </p:nvSpPr>
        <p:spPr bwMode="auto">
          <a:xfrm>
            <a:off x="7924800" y="3021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5" name="Oval 94"/>
          <p:cNvSpPr>
            <a:spLocks noChangeArrowheads="1"/>
          </p:cNvSpPr>
          <p:nvPr/>
        </p:nvSpPr>
        <p:spPr bwMode="auto">
          <a:xfrm>
            <a:off x="8001000" y="28686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6" name="Oval 95"/>
          <p:cNvSpPr>
            <a:spLocks noChangeArrowheads="1"/>
          </p:cNvSpPr>
          <p:nvPr/>
        </p:nvSpPr>
        <p:spPr bwMode="auto">
          <a:xfrm>
            <a:off x="8229600" y="42402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7" name="Oval 96"/>
          <p:cNvSpPr>
            <a:spLocks noChangeArrowheads="1"/>
          </p:cNvSpPr>
          <p:nvPr/>
        </p:nvSpPr>
        <p:spPr bwMode="auto">
          <a:xfrm>
            <a:off x="7543800" y="4849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8" name="Oval 97"/>
          <p:cNvSpPr>
            <a:spLocks noChangeArrowheads="1"/>
          </p:cNvSpPr>
          <p:nvPr/>
        </p:nvSpPr>
        <p:spPr bwMode="auto">
          <a:xfrm>
            <a:off x="7924800" y="42402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9" name="Oval 98"/>
          <p:cNvSpPr>
            <a:spLocks noChangeArrowheads="1"/>
          </p:cNvSpPr>
          <p:nvPr/>
        </p:nvSpPr>
        <p:spPr bwMode="auto">
          <a:xfrm>
            <a:off x="7543800" y="4087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0" name="Oval 101"/>
          <p:cNvSpPr>
            <a:spLocks noChangeArrowheads="1"/>
          </p:cNvSpPr>
          <p:nvPr/>
        </p:nvSpPr>
        <p:spPr bwMode="auto">
          <a:xfrm>
            <a:off x="4051300" y="26019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1" name="Oval 102"/>
          <p:cNvSpPr>
            <a:spLocks noChangeArrowheads="1"/>
          </p:cNvSpPr>
          <p:nvPr/>
        </p:nvSpPr>
        <p:spPr bwMode="auto">
          <a:xfrm>
            <a:off x="4051300" y="45069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2" name="Oval 103"/>
          <p:cNvSpPr>
            <a:spLocks noChangeArrowheads="1"/>
          </p:cNvSpPr>
          <p:nvPr/>
        </p:nvSpPr>
        <p:spPr bwMode="auto">
          <a:xfrm>
            <a:off x="2667000" y="34147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3" name="Oval 104"/>
          <p:cNvSpPr>
            <a:spLocks noChangeArrowheads="1"/>
          </p:cNvSpPr>
          <p:nvPr/>
        </p:nvSpPr>
        <p:spPr bwMode="auto">
          <a:xfrm>
            <a:off x="2222500" y="3910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4" name="Oval 105"/>
          <p:cNvSpPr>
            <a:spLocks noChangeArrowheads="1"/>
          </p:cNvSpPr>
          <p:nvPr/>
        </p:nvSpPr>
        <p:spPr bwMode="auto">
          <a:xfrm>
            <a:off x="3530600" y="31353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5" name="Oval 106"/>
          <p:cNvSpPr>
            <a:spLocks noChangeArrowheads="1"/>
          </p:cNvSpPr>
          <p:nvPr/>
        </p:nvSpPr>
        <p:spPr bwMode="auto">
          <a:xfrm>
            <a:off x="3733800" y="40243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6" name="Oval 107"/>
          <p:cNvSpPr>
            <a:spLocks noChangeArrowheads="1"/>
          </p:cNvSpPr>
          <p:nvPr/>
        </p:nvSpPr>
        <p:spPr bwMode="auto">
          <a:xfrm>
            <a:off x="4267200" y="31099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7" name="Oval 108"/>
          <p:cNvSpPr>
            <a:spLocks noChangeArrowheads="1"/>
          </p:cNvSpPr>
          <p:nvPr/>
        </p:nvSpPr>
        <p:spPr bwMode="auto">
          <a:xfrm>
            <a:off x="2590800" y="3962400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8" name="Oval 109"/>
          <p:cNvSpPr>
            <a:spLocks noChangeArrowheads="1"/>
          </p:cNvSpPr>
          <p:nvPr/>
        </p:nvSpPr>
        <p:spPr bwMode="auto">
          <a:xfrm>
            <a:off x="2527300" y="55737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9" name="Text Box 111"/>
          <p:cNvSpPr txBox="1">
            <a:spLocks noChangeArrowheads="1"/>
          </p:cNvSpPr>
          <p:nvPr/>
        </p:nvSpPr>
        <p:spPr bwMode="auto">
          <a:xfrm>
            <a:off x="1535113" y="12700"/>
            <a:ext cx="2284412" cy="4064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nl-NL" altLang="en-US" sz="2000" u="sng">
                <a:latin typeface="Arial" charset="0"/>
              </a:rPr>
              <a:t>WHAT</a:t>
            </a:r>
            <a:r>
              <a:rPr lang="nl-NL" altLang="en-US" sz="2000">
                <a:latin typeface="Arial" charset="0"/>
              </a:rPr>
              <a:t> TO LEARN</a:t>
            </a:r>
          </a:p>
        </p:txBody>
      </p:sp>
      <p:sp>
        <p:nvSpPr>
          <p:cNvPr id="24680" name="Text Box 112"/>
          <p:cNvSpPr txBox="1">
            <a:spLocks noChangeArrowheads="1"/>
          </p:cNvSpPr>
          <p:nvPr/>
        </p:nvSpPr>
        <p:spPr bwMode="auto">
          <a:xfrm>
            <a:off x="8561388" y="200025"/>
            <a:ext cx="2155825" cy="4064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nl-NL" altLang="en-US" sz="2000" u="sng">
                <a:latin typeface="Arial" charset="0"/>
              </a:rPr>
              <a:t>HOW</a:t>
            </a:r>
            <a:r>
              <a:rPr lang="nl-NL" altLang="en-US" sz="2000">
                <a:latin typeface="Arial" charset="0"/>
              </a:rPr>
              <a:t> TO LEARN</a:t>
            </a:r>
          </a:p>
        </p:txBody>
      </p:sp>
      <p:sp>
        <p:nvSpPr>
          <p:cNvPr id="24681" name="Text Box 113"/>
          <p:cNvSpPr txBox="1">
            <a:spLocks noChangeArrowheads="1"/>
          </p:cNvSpPr>
          <p:nvPr/>
        </p:nvSpPr>
        <p:spPr bwMode="auto">
          <a:xfrm>
            <a:off x="1958975" y="3521077"/>
            <a:ext cx="990600" cy="581025"/>
          </a:xfrm>
          <a:prstGeom prst="rect">
            <a:avLst/>
          </a:prstGeom>
          <a:solidFill>
            <a:schemeClr val="bg1">
              <a:alpha val="1176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nl-NL" altLang="en-US" sz="1600" b="1" dirty="0">
                <a:latin typeface="Arial" charset="0"/>
              </a:rPr>
              <a:t>Jobs </a:t>
            </a:r>
          </a:p>
          <a:p>
            <a:pPr algn="l" eaLnBrk="1" hangingPunct="1"/>
            <a:endParaRPr lang="nl-NL" altLang="en-US" sz="1600" b="1" dirty="0">
              <a:latin typeface="Arial" charset="0"/>
            </a:endParaRPr>
          </a:p>
        </p:txBody>
      </p:sp>
      <p:sp>
        <p:nvSpPr>
          <p:cNvPr id="109" name="Oval 108"/>
          <p:cNvSpPr/>
          <p:nvPr/>
        </p:nvSpPr>
        <p:spPr>
          <a:xfrm>
            <a:off x="5884865" y="1786844"/>
            <a:ext cx="1673223" cy="409892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Rectangle 109"/>
          <p:cNvSpPr/>
          <p:nvPr/>
        </p:nvSpPr>
        <p:spPr>
          <a:xfrm>
            <a:off x="3581400" y="5707646"/>
            <a:ext cx="23923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DEFINE </a:t>
            </a:r>
            <a:r>
              <a:rPr lang="en-GB" dirty="0"/>
              <a:t>A NATIONALLY HARMONISED CURRICULUM</a:t>
            </a:r>
            <a:endParaRPr lang="en-GB" dirty="0"/>
          </a:p>
        </p:txBody>
      </p:sp>
      <p:sp>
        <p:nvSpPr>
          <p:cNvPr id="111" name="Line Callout 2 110"/>
          <p:cNvSpPr/>
          <p:nvPr/>
        </p:nvSpPr>
        <p:spPr>
          <a:xfrm rot="10800000">
            <a:off x="3527627" y="5718175"/>
            <a:ext cx="2247900" cy="902273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82995"/>
              <a:gd name="adj6" fmla="val -35482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2913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2"/>
          <p:cNvGrpSpPr>
            <a:grpSpLocks/>
          </p:cNvGrpSpPr>
          <p:nvPr/>
        </p:nvGrpSpPr>
        <p:grpSpPr bwMode="auto">
          <a:xfrm>
            <a:off x="2438400" y="764705"/>
            <a:ext cx="6896100" cy="5609109"/>
            <a:chOff x="1296" y="1008"/>
            <a:chExt cx="2976" cy="2208"/>
          </a:xfrm>
        </p:grpSpPr>
        <p:sp>
          <p:nvSpPr>
            <p:cNvPr id="24682" name="Line 3"/>
            <p:cNvSpPr>
              <a:spLocks noChangeShapeType="1"/>
            </p:cNvSpPr>
            <p:nvPr/>
          </p:nvSpPr>
          <p:spPr bwMode="auto">
            <a:xfrm>
              <a:off x="1296" y="1008"/>
              <a:ext cx="1488" cy="864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683" name="Line 4"/>
            <p:cNvSpPr>
              <a:spLocks noChangeShapeType="1"/>
            </p:cNvSpPr>
            <p:nvPr/>
          </p:nvSpPr>
          <p:spPr bwMode="auto">
            <a:xfrm flipV="1">
              <a:off x="1296" y="2352"/>
              <a:ext cx="1488" cy="864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684" name="Line 5"/>
            <p:cNvSpPr>
              <a:spLocks noChangeShapeType="1"/>
            </p:cNvSpPr>
            <p:nvPr/>
          </p:nvSpPr>
          <p:spPr bwMode="auto">
            <a:xfrm flipH="1">
              <a:off x="2784" y="1008"/>
              <a:ext cx="1488" cy="864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685" name="Line 6"/>
            <p:cNvSpPr>
              <a:spLocks noChangeShapeType="1"/>
            </p:cNvSpPr>
            <p:nvPr/>
          </p:nvSpPr>
          <p:spPr bwMode="auto">
            <a:xfrm flipH="1" flipV="1">
              <a:off x="2784" y="2352"/>
              <a:ext cx="1488" cy="864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4579" name="Text Box 8"/>
          <p:cNvSpPr txBox="1">
            <a:spLocks noChangeArrowheads="1"/>
          </p:cNvSpPr>
          <p:nvPr/>
        </p:nvSpPr>
        <p:spPr bwMode="auto">
          <a:xfrm>
            <a:off x="3416300" y="3424239"/>
            <a:ext cx="1542410" cy="5847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nl-NL" altLang="en-US" sz="1600" b="1" dirty="0" err="1">
                <a:latin typeface="Arial" charset="0"/>
              </a:rPr>
              <a:t>O</a:t>
            </a:r>
            <a:r>
              <a:rPr lang="nl-NL" altLang="en-US" sz="1600" b="1" dirty="0" err="1">
                <a:latin typeface="Arial" charset="0"/>
              </a:rPr>
              <a:t>ccupational</a:t>
            </a:r>
            <a:r>
              <a:rPr lang="nl-NL" altLang="en-US" sz="1600" b="1" dirty="0">
                <a:latin typeface="Arial" charset="0"/>
              </a:rPr>
              <a:t> </a:t>
            </a:r>
            <a:endParaRPr lang="nl-NL" altLang="en-US" sz="1600" b="1" dirty="0">
              <a:latin typeface="Arial" charset="0"/>
            </a:endParaRPr>
          </a:p>
          <a:p>
            <a:pPr algn="l" eaLnBrk="1" hangingPunct="1"/>
            <a:r>
              <a:rPr lang="nl-NL" altLang="en-US" sz="1600" b="1" dirty="0" err="1">
                <a:latin typeface="Arial" charset="0"/>
              </a:rPr>
              <a:t>standards</a:t>
            </a:r>
            <a:endParaRPr lang="nl-NL" altLang="en-US" sz="1600" b="1" dirty="0">
              <a:latin typeface="Arial" charset="0"/>
            </a:endParaRPr>
          </a:p>
        </p:txBody>
      </p:sp>
      <p:sp>
        <p:nvSpPr>
          <p:cNvPr id="24580" name="Text Box 9"/>
          <p:cNvSpPr txBox="1">
            <a:spLocks noChangeArrowheads="1"/>
          </p:cNvSpPr>
          <p:nvPr/>
        </p:nvSpPr>
        <p:spPr bwMode="auto">
          <a:xfrm>
            <a:off x="4778375" y="3462339"/>
            <a:ext cx="1417638" cy="581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nl-NL" altLang="en-US" sz="1600" b="1" dirty="0" err="1">
                <a:latin typeface="Arial" charset="0"/>
              </a:rPr>
              <a:t>Qualification</a:t>
            </a:r>
            <a:endParaRPr lang="nl-NL" altLang="en-US" sz="1600" b="1" dirty="0">
              <a:latin typeface="Arial" charset="0"/>
            </a:endParaRPr>
          </a:p>
          <a:p>
            <a:pPr algn="l" eaLnBrk="1" hangingPunct="1"/>
            <a:r>
              <a:rPr lang="nl-NL" altLang="en-US" sz="1600" b="1" dirty="0" err="1">
                <a:latin typeface="Arial" charset="0"/>
              </a:rPr>
              <a:t>standards</a:t>
            </a:r>
            <a:endParaRPr lang="nl-NL" altLang="en-US" sz="1600" b="1" dirty="0">
              <a:latin typeface="Arial" charset="0"/>
            </a:endParaRPr>
          </a:p>
        </p:txBody>
      </p:sp>
      <p:sp>
        <p:nvSpPr>
          <p:cNvPr id="24581" name="Text Box 10"/>
          <p:cNvSpPr txBox="1">
            <a:spLocks noChangeArrowheads="1"/>
          </p:cNvSpPr>
          <p:nvPr/>
        </p:nvSpPr>
        <p:spPr bwMode="auto">
          <a:xfrm>
            <a:off x="7505701" y="3462338"/>
            <a:ext cx="1076325" cy="3365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nl-NL" altLang="en-US" sz="1600" b="1">
                <a:latin typeface="Arial" charset="0"/>
              </a:rPr>
              <a:t>Curricula</a:t>
            </a:r>
          </a:p>
        </p:txBody>
      </p:sp>
      <p:sp>
        <p:nvSpPr>
          <p:cNvPr id="24582" name="Text Box 11"/>
          <p:cNvSpPr txBox="1">
            <a:spLocks noChangeArrowheads="1"/>
          </p:cNvSpPr>
          <p:nvPr/>
        </p:nvSpPr>
        <p:spPr bwMode="auto">
          <a:xfrm>
            <a:off x="6324600" y="3462339"/>
            <a:ext cx="1175322" cy="5847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nl-NL" altLang="en-US" sz="1600" b="1" dirty="0" err="1">
                <a:latin typeface="Arial" charset="0"/>
              </a:rPr>
              <a:t>Education</a:t>
            </a:r>
            <a:endParaRPr lang="nl-NL" altLang="en-US" sz="1600" b="1" dirty="0">
              <a:latin typeface="Arial" charset="0"/>
            </a:endParaRPr>
          </a:p>
          <a:p>
            <a:pPr algn="l" eaLnBrk="1" hangingPunct="1"/>
            <a:r>
              <a:rPr lang="nl-NL" altLang="en-US" sz="1600" b="1" dirty="0" err="1">
                <a:latin typeface="Arial" charset="0"/>
              </a:rPr>
              <a:t>standards</a:t>
            </a:r>
            <a:endParaRPr lang="nl-NL" altLang="en-US" sz="1600" b="1" dirty="0">
              <a:latin typeface="Arial" charset="0"/>
            </a:endParaRPr>
          </a:p>
        </p:txBody>
      </p:sp>
      <p:sp>
        <p:nvSpPr>
          <p:cNvPr id="24583" name="Text Box 12"/>
          <p:cNvSpPr txBox="1">
            <a:spLocks noChangeArrowheads="1"/>
          </p:cNvSpPr>
          <p:nvPr/>
        </p:nvSpPr>
        <p:spPr bwMode="auto">
          <a:xfrm>
            <a:off x="8991601" y="3462338"/>
            <a:ext cx="1052513" cy="3365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nl-NL" altLang="en-US" sz="1600" b="1">
                <a:latin typeface="Arial" charset="0"/>
              </a:rPr>
              <a:t>Students</a:t>
            </a:r>
          </a:p>
        </p:txBody>
      </p:sp>
      <p:sp>
        <p:nvSpPr>
          <p:cNvPr id="24584" name="Oval 13"/>
          <p:cNvSpPr>
            <a:spLocks noChangeArrowheads="1"/>
          </p:cNvSpPr>
          <p:nvPr/>
        </p:nvSpPr>
        <p:spPr bwMode="auto">
          <a:xfrm>
            <a:off x="1905000" y="18018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85" name="Oval 14"/>
          <p:cNvSpPr>
            <a:spLocks noChangeArrowheads="1"/>
          </p:cNvSpPr>
          <p:nvPr/>
        </p:nvSpPr>
        <p:spPr bwMode="auto">
          <a:xfrm>
            <a:off x="2133600" y="2259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86" name="Oval 15"/>
          <p:cNvSpPr>
            <a:spLocks noChangeArrowheads="1"/>
          </p:cNvSpPr>
          <p:nvPr/>
        </p:nvSpPr>
        <p:spPr bwMode="auto">
          <a:xfrm>
            <a:off x="2286000" y="2716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87" name="Oval 16"/>
          <p:cNvSpPr>
            <a:spLocks noChangeArrowheads="1"/>
          </p:cNvSpPr>
          <p:nvPr/>
        </p:nvSpPr>
        <p:spPr bwMode="auto">
          <a:xfrm>
            <a:off x="2590800" y="2030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88" name="Oval 17"/>
          <p:cNvSpPr>
            <a:spLocks noChangeArrowheads="1"/>
          </p:cNvSpPr>
          <p:nvPr/>
        </p:nvSpPr>
        <p:spPr bwMode="auto">
          <a:xfrm>
            <a:off x="1905000" y="2868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89" name="Oval 18"/>
          <p:cNvSpPr>
            <a:spLocks noChangeArrowheads="1"/>
          </p:cNvSpPr>
          <p:nvPr/>
        </p:nvSpPr>
        <p:spPr bwMode="auto">
          <a:xfrm>
            <a:off x="1676400" y="3249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0" name="Oval 19"/>
          <p:cNvSpPr>
            <a:spLocks noChangeArrowheads="1"/>
          </p:cNvSpPr>
          <p:nvPr/>
        </p:nvSpPr>
        <p:spPr bwMode="auto">
          <a:xfrm>
            <a:off x="1905000" y="4316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1" name="Oval 20"/>
          <p:cNvSpPr>
            <a:spLocks noChangeArrowheads="1"/>
          </p:cNvSpPr>
          <p:nvPr/>
        </p:nvSpPr>
        <p:spPr bwMode="auto">
          <a:xfrm>
            <a:off x="2362200" y="4392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2" name="Oval 21"/>
          <p:cNvSpPr>
            <a:spLocks noChangeArrowheads="1"/>
          </p:cNvSpPr>
          <p:nvPr/>
        </p:nvSpPr>
        <p:spPr bwMode="auto">
          <a:xfrm>
            <a:off x="1828800" y="4773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3" name="Oval 22"/>
          <p:cNvSpPr>
            <a:spLocks noChangeArrowheads="1"/>
          </p:cNvSpPr>
          <p:nvPr/>
        </p:nvSpPr>
        <p:spPr bwMode="auto">
          <a:xfrm>
            <a:off x="2362200" y="5154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4" name="Oval 23"/>
          <p:cNvSpPr>
            <a:spLocks noChangeArrowheads="1"/>
          </p:cNvSpPr>
          <p:nvPr/>
        </p:nvSpPr>
        <p:spPr bwMode="auto">
          <a:xfrm>
            <a:off x="2667000" y="2868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5" name="Oval 24"/>
          <p:cNvSpPr>
            <a:spLocks noChangeArrowheads="1"/>
          </p:cNvSpPr>
          <p:nvPr/>
        </p:nvSpPr>
        <p:spPr bwMode="auto">
          <a:xfrm>
            <a:off x="3276600" y="3021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6" name="Oval 25"/>
          <p:cNvSpPr>
            <a:spLocks noChangeArrowheads="1"/>
          </p:cNvSpPr>
          <p:nvPr/>
        </p:nvSpPr>
        <p:spPr bwMode="auto">
          <a:xfrm>
            <a:off x="3429000" y="4164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7" name="Oval 26"/>
          <p:cNvSpPr>
            <a:spLocks noChangeArrowheads="1"/>
          </p:cNvSpPr>
          <p:nvPr/>
        </p:nvSpPr>
        <p:spPr bwMode="auto">
          <a:xfrm>
            <a:off x="3886200" y="30972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8" name="Oval 27"/>
          <p:cNvSpPr>
            <a:spLocks noChangeArrowheads="1"/>
          </p:cNvSpPr>
          <p:nvPr/>
        </p:nvSpPr>
        <p:spPr bwMode="auto">
          <a:xfrm>
            <a:off x="3505200" y="4545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599" name="Oval 28"/>
          <p:cNvSpPr>
            <a:spLocks noChangeArrowheads="1"/>
          </p:cNvSpPr>
          <p:nvPr/>
        </p:nvSpPr>
        <p:spPr bwMode="auto">
          <a:xfrm>
            <a:off x="3962400" y="4164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0" name="Oval 29"/>
          <p:cNvSpPr>
            <a:spLocks noChangeArrowheads="1"/>
          </p:cNvSpPr>
          <p:nvPr/>
        </p:nvSpPr>
        <p:spPr bwMode="auto">
          <a:xfrm>
            <a:off x="3657600" y="27162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1" name="Oval 30"/>
          <p:cNvSpPr>
            <a:spLocks noChangeArrowheads="1"/>
          </p:cNvSpPr>
          <p:nvPr/>
        </p:nvSpPr>
        <p:spPr bwMode="auto">
          <a:xfrm>
            <a:off x="8077200" y="32496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2" name="Oval 31"/>
          <p:cNvSpPr>
            <a:spLocks noChangeArrowheads="1"/>
          </p:cNvSpPr>
          <p:nvPr/>
        </p:nvSpPr>
        <p:spPr bwMode="auto">
          <a:xfrm>
            <a:off x="8229600" y="3783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3" name="Oval 32"/>
          <p:cNvSpPr>
            <a:spLocks noChangeArrowheads="1"/>
          </p:cNvSpPr>
          <p:nvPr/>
        </p:nvSpPr>
        <p:spPr bwMode="auto">
          <a:xfrm>
            <a:off x="7772400" y="32496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4" name="Oval 33"/>
          <p:cNvSpPr>
            <a:spLocks noChangeArrowheads="1"/>
          </p:cNvSpPr>
          <p:nvPr/>
        </p:nvSpPr>
        <p:spPr bwMode="auto">
          <a:xfrm>
            <a:off x="7696200" y="2944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5" name="Oval 34"/>
          <p:cNvSpPr>
            <a:spLocks noChangeArrowheads="1"/>
          </p:cNvSpPr>
          <p:nvPr/>
        </p:nvSpPr>
        <p:spPr bwMode="auto">
          <a:xfrm>
            <a:off x="8153400" y="2563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6" name="Oval 35"/>
          <p:cNvSpPr>
            <a:spLocks noChangeArrowheads="1"/>
          </p:cNvSpPr>
          <p:nvPr/>
        </p:nvSpPr>
        <p:spPr bwMode="auto">
          <a:xfrm>
            <a:off x="8077200" y="4468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7" name="Oval 36"/>
          <p:cNvSpPr>
            <a:spLocks noChangeArrowheads="1"/>
          </p:cNvSpPr>
          <p:nvPr/>
        </p:nvSpPr>
        <p:spPr bwMode="auto">
          <a:xfrm>
            <a:off x="7696200" y="4468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8" name="Oval 37"/>
          <p:cNvSpPr>
            <a:spLocks noChangeArrowheads="1"/>
          </p:cNvSpPr>
          <p:nvPr/>
        </p:nvSpPr>
        <p:spPr bwMode="auto">
          <a:xfrm>
            <a:off x="8991600" y="1878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09" name="Oval 38"/>
          <p:cNvSpPr>
            <a:spLocks noChangeArrowheads="1"/>
          </p:cNvSpPr>
          <p:nvPr/>
        </p:nvSpPr>
        <p:spPr bwMode="auto">
          <a:xfrm>
            <a:off x="9144000" y="21828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0" name="Oval 39"/>
          <p:cNvSpPr>
            <a:spLocks noChangeArrowheads="1"/>
          </p:cNvSpPr>
          <p:nvPr/>
        </p:nvSpPr>
        <p:spPr bwMode="auto">
          <a:xfrm>
            <a:off x="9372600" y="2792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1" name="Oval 40"/>
          <p:cNvSpPr>
            <a:spLocks noChangeArrowheads="1"/>
          </p:cNvSpPr>
          <p:nvPr/>
        </p:nvSpPr>
        <p:spPr bwMode="auto">
          <a:xfrm>
            <a:off x="9677400" y="2106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2" name="Oval 41"/>
          <p:cNvSpPr>
            <a:spLocks noChangeArrowheads="1"/>
          </p:cNvSpPr>
          <p:nvPr/>
        </p:nvSpPr>
        <p:spPr bwMode="auto">
          <a:xfrm>
            <a:off x="8991600" y="29448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3" name="Oval 42"/>
          <p:cNvSpPr>
            <a:spLocks noChangeArrowheads="1"/>
          </p:cNvSpPr>
          <p:nvPr/>
        </p:nvSpPr>
        <p:spPr bwMode="auto">
          <a:xfrm>
            <a:off x="9829800" y="2792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4" name="Oval 43"/>
          <p:cNvSpPr>
            <a:spLocks noChangeArrowheads="1"/>
          </p:cNvSpPr>
          <p:nvPr/>
        </p:nvSpPr>
        <p:spPr bwMode="auto">
          <a:xfrm>
            <a:off x="9982200" y="4011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5" name="Oval 44"/>
          <p:cNvSpPr>
            <a:spLocks noChangeArrowheads="1"/>
          </p:cNvSpPr>
          <p:nvPr/>
        </p:nvSpPr>
        <p:spPr bwMode="auto">
          <a:xfrm>
            <a:off x="9067800" y="4164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6" name="Oval 45"/>
          <p:cNvSpPr>
            <a:spLocks noChangeArrowheads="1"/>
          </p:cNvSpPr>
          <p:nvPr/>
        </p:nvSpPr>
        <p:spPr bwMode="auto">
          <a:xfrm>
            <a:off x="9525000" y="4697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7" name="Oval 46"/>
          <p:cNvSpPr>
            <a:spLocks noChangeArrowheads="1"/>
          </p:cNvSpPr>
          <p:nvPr/>
        </p:nvSpPr>
        <p:spPr bwMode="auto">
          <a:xfrm>
            <a:off x="8915400" y="48498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8" name="Oval 47"/>
          <p:cNvSpPr>
            <a:spLocks noChangeArrowheads="1"/>
          </p:cNvSpPr>
          <p:nvPr/>
        </p:nvSpPr>
        <p:spPr bwMode="auto">
          <a:xfrm>
            <a:off x="9525000" y="5459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19" name="Oval 48"/>
          <p:cNvSpPr>
            <a:spLocks noChangeArrowheads="1"/>
          </p:cNvSpPr>
          <p:nvPr/>
        </p:nvSpPr>
        <p:spPr bwMode="auto">
          <a:xfrm>
            <a:off x="9753600" y="3097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20" name="Oval 49"/>
          <p:cNvSpPr>
            <a:spLocks noChangeArrowheads="1"/>
          </p:cNvSpPr>
          <p:nvPr/>
        </p:nvSpPr>
        <p:spPr bwMode="auto">
          <a:xfrm>
            <a:off x="9601200" y="4164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21" name="Oval 50"/>
          <p:cNvSpPr>
            <a:spLocks noChangeArrowheads="1"/>
          </p:cNvSpPr>
          <p:nvPr/>
        </p:nvSpPr>
        <p:spPr bwMode="auto">
          <a:xfrm>
            <a:off x="6705600" y="4418013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22" name="Oval 51"/>
          <p:cNvSpPr>
            <a:spLocks noChangeArrowheads="1"/>
          </p:cNvSpPr>
          <p:nvPr/>
        </p:nvSpPr>
        <p:spPr bwMode="auto">
          <a:xfrm>
            <a:off x="6705600" y="3249613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23" name="Oval 52"/>
          <p:cNvSpPr>
            <a:spLocks noChangeArrowheads="1"/>
          </p:cNvSpPr>
          <p:nvPr/>
        </p:nvSpPr>
        <p:spPr bwMode="auto">
          <a:xfrm>
            <a:off x="6745287" y="4064644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24" name="Oval 53"/>
          <p:cNvSpPr>
            <a:spLocks noChangeArrowheads="1"/>
          </p:cNvSpPr>
          <p:nvPr/>
        </p:nvSpPr>
        <p:spPr bwMode="auto">
          <a:xfrm>
            <a:off x="6705600" y="2868613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25" name="Oval 54"/>
          <p:cNvSpPr>
            <a:spLocks noChangeArrowheads="1"/>
          </p:cNvSpPr>
          <p:nvPr/>
        </p:nvSpPr>
        <p:spPr bwMode="auto">
          <a:xfrm>
            <a:off x="3276600" y="2259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26" name="Oval 55"/>
          <p:cNvSpPr>
            <a:spLocks noChangeArrowheads="1"/>
          </p:cNvSpPr>
          <p:nvPr/>
        </p:nvSpPr>
        <p:spPr bwMode="auto">
          <a:xfrm>
            <a:off x="3352800" y="51546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27" name="Oval 56"/>
          <p:cNvSpPr>
            <a:spLocks noChangeArrowheads="1"/>
          </p:cNvSpPr>
          <p:nvPr/>
        </p:nvSpPr>
        <p:spPr bwMode="auto">
          <a:xfrm>
            <a:off x="7848600" y="4926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28" name="Oval 57"/>
          <p:cNvSpPr>
            <a:spLocks noChangeArrowheads="1"/>
          </p:cNvSpPr>
          <p:nvPr/>
        </p:nvSpPr>
        <p:spPr bwMode="auto">
          <a:xfrm>
            <a:off x="7772400" y="2563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29" name="Oval 58"/>
          <p:cNvSpPr>
            <a:spLocks noChangeArrowheads="1"/>
          </p:cNvSpPr>
          <p:nvPr/>
        </p:nvSpPr>
        <p:spPr bwMode="auto">
          <a:xfrm>
            <a:off x="1752600" y="3859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0" name="Oval 59"/>
          <p:cNvSpPr>
            <a:spLocks noChangeArrowheads="1"/>
          </p:cNvSpPr>
          <p:nvPr/>
        </p:nvSpPr>
        <p:spPr bwMode="auto">
          <a:xfrm>
            <a:off x="2133600" y="4773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1" name="Oval 60"/>
          <p:cNvSpPr>
            <a:spLocks noChangeArrowheads="1"/>
          </p:cNvSpPr>
          <p:nvPr/>
        </p:nvSpPr>
        <p:spPr bwMode="auto">
          <a:xfrm>
            <a:off x="1752600" y="5154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2" name="Oval 61"/>
          <p:cNvSpPr>
            <a:spLocks noChangeArrowheads="1"/>
          </p:cNvSpPr>
          <p:nvPr/>
        </p:nvSpPr>
        <p:spPr bwMode="auto">
          <a:xfrm>
            <a:off x="2133600" y="5459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3" name="Oval 62"/>
          <p:cNvSpPr>
            <a:spLocks noChangeArrowheads="1"/>
          </p:cNvSpPr>
          <p:nvPr/>
        </p:nvSpPr>
        <p:spPr bwMode="auto">
          <a:xfrm>
            <a:off x="2514600" y="4621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4" name="Oval 63"/>
          <p:cNvSpPr>
            <a:spLocks noChangeArrowheads="1"/>
          </p:cNvSpPr>
          <p:nvPr/>
        </p:nvSpPr>
        <p:spPr bwMode="auto">
          <a:xfrm>
            <a:off x="2514600" y="2487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5" name="Oval 64"/>
          <p:cNvSpPr>
            <a:spLocks noChangeArrowheads="1"/>
          </p:cNvSpPr>
          <p:nvPr/>
        </p:nvSpPr>
        <p:spPr bwMode="auto">
          <a:xfrm>
            <a:off x="9372600" y="1878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6" name="Oval 65"/>
          <p:cNvSpPr>
            <a:spLocks noChangeArrowheads="1"/>
          </p:cNvSpPr>
          <p:nvPr/>
        </p:nvSpPr>
        <p:spPr bwMode="auto">
          <a:xfrm>
            <a:off x="9448800" y="2335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7" name="Oval 66"/>
          <p:cNvSpPr>
            <a:spLocks noChangeArrowheads="1"/>
          </p:cNvSpPr>
          <p:nvPr/>
        </p:nvSpPr>
        <p:spPr bwMode="auto">
          <a:xfrm>
            <a:off x="9525000" y="3173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8" name="Oval 67"/>
          <p:cNvSpPr>
            <a:spLocks noChangeArrowheads="1"/>
          </p:cNvSpPr>
          <p:nvPr/>
        </p:nvSpPr>
        <p:spPr bwMode="auto">
          <a:xfrm>
            <a:off x="9829800" y="4545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39" name="Oval 68"/>
          <p:cNvSpPr>
            <a:spLocks noChangeArrowheads="1"/>
          </p:cNvSpPr>
          <p:nvPr/>
        </p:nvSpPr>
        <p:spPr bwMode="auto">
          <a:xfrm>
            <a:off x="9220200" y="4545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0" name="Oval 69"/>
          <p:cNvSpPr>
            <a:spLocks noChangeArrowheads="1"/>
          </p:cNvSpPr>
          <p:nvPr/>
        </p:nvSpPr>
        <p:spPr bwMode="auto">
          <a:xfrm>
            <a:off x="9296400" y="5078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1" name="Oval 70"/>
          <p:cNvSpPr>
            <a:spLocks noChangeArrowheads="1"/>
          </p:cNvSpPr>
          <p:nvPr/>
        </p:nvSpPr>
        <p:spPr bwMode="auto">
          <a:xfrm>
            <a:off x="9144000" y="5383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2" name="Oval 71"/>
          <p:cNvSpPr>
            <a:spLocks noChangeArrowheads="1"/>
          </p:cNvSpPr>
          <p:nvPr/>
        </p:nvSpPr>
        <p:spPr bwMode="auto">
          <a:xfrm>
            <a:off x="9601200" y="5840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3" name="Oval 72"/>
          <p:cNvSpPr>
            <a:spLocks noChangeArrowheads="1"/>
          </p:cNvSpPr>
          <p:nvPr/>
        </p:nvSpPr>
        <p:spPr bwMode="auto">
          <a:xfrm>
            <a:off x="9448800" y="1573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4" name="Oval 73"/>
          <p:cNvSpPr>
            <a:spLocks noChangeArrowheads="1"/>
          </p:cNvSpPr>
          <p:nvPr/>
        </p:nvSpPr>
        <p:spPr bwMode="auto">
          <a:xfrm>
            <a:off x="8077200" y="2182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5" name="Oval 74"/>
          <p:cNvSpPr>
            <a:spLocks noChangeArrowheads="1"/>
          </p:cNvSpPr>
          <p:nvPr/>
        </p:nvSpPr>
        <p:spPr bwMode="auto">
          <a:xfrm>
            <a:off x="3733800" y="23352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6" name="Oval 75"/>
          <p:cNvSpPr>
            <a:spLocks noChangeArrowheads="1"/>
          </p:cNvSpPr>
          <p:nvPr/>
        </p:nvSpPr>
        <p:spPr bwMode="auto">
          <a:xfrm>
            <a:off x="3810000" y="4849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8" name="Oval 77"/>
          <p:cNvSpPr>
            <a:spLocks noChangeArrowheads="1"/>
          </p:cNvSpPr>
          <p:nvPr/>
        </p:nvSpPr>
        <p:spPr bwMode="auto">
          <a:xfrm>
            <a:off x="1905000" y="35544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49" name="Oval 78"/>
          <p:cNvSpPr>
            <a:spLocks noChangeArrowheads="1"/>
          </p:cNvSpPr>
          <p:nvPr/>
        </p:nvSpPr>
        <p:spPr bwMode="auto">
          <a:xfrm>
            <a:off x="5022851" y="4316413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50" name="Oval 79"/>
          <p:cNvSpPr>
            <a:spLocks noChangeArrowheads="1"/>
          </p:cNvSpPr>
          <p:nvPr/>
        </p:nvSpPr>
        <p:spPr bwMode="auto">
          <a:xfrm>
            <a:off x="5116513" y="3249613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51" name="Oval 80"/>
          <p:cNvSpPr>
            <a:spLocks noChangeArrowheads="1"/>
          </p:cNvSpPr>
          <p:nvPr/>
        </p:nvSpPr>
        <p:spPr bwMode="auto">
          <a:xfrm>
            <a:off x="5116513" y="3960813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52" name="Oval 81"/>
          <p:cNvSpPr>
            <a:spLocks noChangeArrowheads="1"/>
          </p:cNvSpPr>
          <p:nvPr/>
        </p:nvSpPr>
        <p:spPr bwMode="auto">
          <a:xfrm>
            <a:off x="5116513" y="2868613"/>
            <a:ext cx="228600" cy="2286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endParaRPr lang="nl-NL" altLang="en-US" sz="1800" dirty="0">
              <a:latin typeface="Arial" charset="0"/>
            </a:endParaRPr>
          </a:p>
        </p:txBody>
      </p:sp>
      <p:sp>
        <p:nvSpPr>
          <p:cNvPr id="24653" name="Line 82"/>
          <p:cNvSpPr>
            <a:spLocks noChangeShapeType="1"/>
          </p:cNvSpPr>
          <p:nvPr/>
        </p:nvSpPr>
        <p:spPr bwMode="auto">
          <a:xfrm flipV="1">
            <a:off x="6400800" y="2335213"/>
            <a:ext cx="3581400" cy="9906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654" name="Line 83"/>
          <p:cNvSpPr>
            <a:spLocks noChangeShapeType="1"/>
          </p:cNvSpPr>
          <p:nvPr/>
        </p:nvSpPr>
        <p:spPr bwMode="auto">
          <a:xfrm>
            <a:off x="6400800" y="4240213"/>
            <a:ext cx="3581400" cy="9906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655" name="Line 84"/>
          <p:cNvSpPr>
            <a:spLocks noChangeShapeType="1"/>
          </p:cNvSpPr>
          <p:nvPr/>
        </p:nvSpPr>
        <p:spPr bwMode="auto">
          <a:xfrm flipV="1">
            <a:off x="6400800" y="3783013"/>
            <a:ext cx="35052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656" name="Oval 85"/>
          <p:cNvSpPr>
            <a:spLocks noChangeArrowheads="1"/>
          </p:cNvSpPr>
          <p:nvPr/>
        </p:nvSpPr>
        <p:spPr bwMode="auto">
          <a:xfrm>
            <a:off x="9144000" y="2640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57" name="Oval 86"/>
          <p:cNvSpPr>
            <a:spLocks noChangeArrowheads="1"/>
          </p:cNvSpPr>
          <p:nvPr/>
        </p:nvSpPr>
        <p:spPr bwMode="auto">
          <a:xfrm>
            <a:off x="9753600" y="2335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58" name="Oval 87"/>
          <p:cNvSpPr>
            <a:spLocks noChangeArrowheads="1"/>
          </p:cNvSpPr>
          <p:nvPr/>
        </p:nvSpPr>
        <p:spPr bwMode="auto">
          <a:xfrm>
            <a:off x="9144000" y="32496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59" name="Oval 88"/>
          <p:cNvSpPr>
            <a:spLocks noChangeArrowheads="1"/>
          </p:cNvSpPr>
          <p:nvPr/>
        </p:nvSpPr>
        <p:spPr bwMode="auto">
          <a:xfrm>
            <a:off x="9753600" y="3859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0" name="Oval 89"/>
          <p:cNvSpPr>
            <a:spLocks noChangeArrowheads="1"/>
          </p:cNvSpPr>
          <p:nvPr/>
        </p:nvSpPr>
        <p:spPr bwMode="auto">
          <a:xfrm>
            <a:off x="8763000" y="53832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1" name="Oval 90"/>
          <p:cNvSpPr>
            <a:spLocks noChangeArrowheads="1"/>
          </p:cNvSpPr>
          <p:nvPr/>
        </p:nvSpPr>
        <p:spPr bwMode="auto">
          <a:xfrm>
            <a:off x="9144000" y="5688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2" name="Oval 91"/>
          <p:cNvSpPr>
            <a:spLocks noChangeArrowheads="1"/>
          </p:cNvSpPr>
          <p:nvPr/>
        </p:nvSpPr>
        <p:spPr bwMode="auto">
          <a:xfrm>
            <a:off x="7696200" y="23352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3" name="Oval 92"/>
          <p:cNvSpPr>
            <a:spLocks noChangeArrowheads="1"/>
          </p:cNvSpPr>
          <p:nvPr/>
        </p:nvSpPr>
        <p:spPr bwMode="auto">
          <a:xfrm>
            <a:off x="8229600" y="2944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4" name="Oval 93"/>
          <p:cNvSpPr>
            <a:spLocks noChangeArrowheads="1"/>
          </p:cNvSpPr>
          <p:nvPr/>
        </p:nvSpPr>
        <p:spPr bwMode="auto">
          <a:xfrm>
            <a:off x="7924800" y="30210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5" name="Oval 94"/>
          <p:cNvSpPr>
            <a:spLocks noChangeArrowheads="1"/>
          </p:cNvSpPr>
          <p:nvPr/>
        </p:nvSpPr>
        <p:spPr bwMode="auto">
          <a:xfrm>
            <a:off x="8001000" y="28686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6" name="Oval 95"/>
          <p:cNvSpPr>
            <a:spLocks noChangeArrowheads="1"/>
          </p:cNvSpPr>
          <p:nvPr/>
        </p:nvSpPr>
        <p:spPr bwMode="auto">
          <a:xfrm>
            <a:off x="8229600" y="42402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7" name="Oval 96"/>
          <p:cNvSpPr>
            <a:spLocks noChangeArrowheads="1"/>
          </p:cNvSpPr>
          <p:nvPr/>
        </p:nvSpPr>
        <p:spPr bwMode="auto">
          <a:xfrm>
            <a:off x="7543800" y="4849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8" name="Oval 97"/>
          <p:cNvSpPr>
            <a:spLocks noChangeArrowheads="1"/>
          </p:cNvSpPr>
          <p:nvPr/>
        </p:nvSpPr>
        <p:spPr bwMode="auto">
          <a:xfrm>
            <a:off x="7924800" y="42402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69" name="Oval 98"/>
          <p:cNvSpPr>
            <a:spLocks noChangeArrowheads="1"/>
          </p:cNvSpPr>
          <p:nvPr/>
        </p:nvSpPr>
        <p:spPr bwMode="auto">
          <a:xfrm>
            <a:off x="7543800" y="40878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0" name="Oval 101"/>
          <p:cNvSpPr>
            <a:spLocks noChangeArrowheads="1"/>
          </p:cNvSpPr>
          <p:nvPr/>
        </p:nvSpPr>
        <p:spPr bwMode="auto">
          <a:xfrm>
            <a:off x="4051300" y="26019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1" name="Oval 102"/>
          <p:cNvSpPr>
            <a:spLocks noChangeArrowheads="1"/>
          </p:cNvSpPr>
          <p:nvPr/>
        </p:nvSpPr>
        <p:spPr bwMode="auto">
          <a:xfrm>
            <a:off x="4051300" y="45069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2" name="Oval 103"/>
          <p:cNvSpPr>
            <a:spLocks noChangeArrowheads="1"/>
          </p:cNvSpPr>
          <p:nvPr/>
        </p:nvSpPr>
        <p:spPr bwMode="auto">
          <a:xfrm>
            <a:off x="2667000" y="34147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3" name="Oval 104"/>
          <p:cNvSpPr>
            <a:spLocks noChangeArrowheads="1"/>
          </p:cNvSpPr>
          <p:nvPr/>
        </p:nvSpPr>
        <p:spPr bwMode="auto">
          <a:xfrm>
            <a:off x="2222500" y="39100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4" name="Oval 105"/>
          <p:cNvSpPr>
            <a:spLocks noChangeArrowheads="1"/>
          </p:cNvSpPr>
          <p:nvPr/>
        </p:nvSpPr>
        <p:spPr bwMode="auto">
          <a:xfrm>
            <a:off x="3530600" y="31353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5" name="Oval 106"/>
          <p:cNvSpPr>
            <a:spLocks noChangeArrowheads="1"/>
          </p:cNvSpPr>
          <p:nvPr/>
        </p:nvSpPr>
        <p:spPr bwMode="auto">
          <a:xfrm>
            <a:off x="3733800" y="40243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6" name="Oval 107"/>
          <p:cNvSpPr>
            <a:spLocks noChangeArrowheads="1"/>
          </p:cNvSpPr>
          <p:nvPr/>
        </p:nvSpPr>
        <p:spPr bwMode="auto">
          <a:xfrm>
            <a:off x="4267200" y="3109913"/>
            <a:ext cx="228600" cy="228600"/>
          </a:xfrm>
          <a:prstGeom prst="ellipse">
            <a:avLst/>
          </a:prstGeom>
          <a:solidFill>
            <a:srgbClr val="66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7" name="Oval 108"/>
          <p:cNvSpPr>
            <a:spLocks noChangeArrowheads="1"/>
          </p:cNvSpPr>
          <p:nvPr/>
        </p:nvSpPr>
        <p:spPr bwMode="auto">
          <a:xfrm>
            <a:off x="2590800" y="3962400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8" name="Oval 109"/>
          <p:cNvSpPr>
            <a:spLocks noChangeArrowheads="1"/>
          </p:cNvSpPr>
          <p:nvPr/>
        </p:nvSpPr>
        <p:spPr bwMode="auto">
          <a:xfrm>
            <a:off x="2527300" y="5573713"/>
            <a:ext cx="228600" cy="228600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endParaRPr lang="en-US" altLang="en-US" sz="3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679" name="Text Box 111"/>
          <p:cNvSpPr txBox="1">
            <a:spLocks noChangeArrowheads="1"/>
          </p:cNvSpPr>
          <p:nvPr/>
        </p:nvSpPr>
        <p:spPr bwMode="auto">
          <a:xfrm>
            <a:off x="1535113" y="12700"/>
            <a:ext cx="2284412" cy="4064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nl-NL" altLang="en-US" sz="2000" u="sng">
                <a:latin typeface="Arial" charset="0"/>
              </a:rPr>
              <a:t>WHAT</a:t>
            </a:r>
            <a:r>
              <a:rPr lang="nl-NL" altLang="en-US" sz="2000">
                <a:latin typeface="Arial" charset="0"/>
              </a:rPr>
              <a:t> TO LEARN</a:t>
            </a:r>
          </a:p>
        </p:txBody>
      </p:sp>
      <p:sp>
        <p:nvSpPr>
          <p:cNvPr id="24680" name="Text Box 112"/>
          <p:cNvSpPr txBox="1">
            <a:spLocks noChangeArrowheads="1"/>
          </p:cNvSpPr>
          <p:nvPr/>
        </p:nvSpPr>
        <p:spPr bwMode="auto">
          <a:xfrm>
            <a:off x="8561388" y="200025"/>
            <a:ext cx="2155825" cy="4064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nl-NL" altLang="en-US" sz="2000" u="sng">
                <a:latin typeface="Arial" charset="0"/>
              </a:rPr>
              <a:t>HOW</a:t>
            </a:r>
            <a:r>
              <a:rPr lang="nl-NL" altLang="en-US" sz="2000">
                <a:latin typeface="Arial" charset="0"/>
              </a:rPr>
              <a:t> TO LEARN</a:t>
            </a:r>
          </a:p>
        </p:txBody>
      </p:sp>
      <p:sp>
        <p:nvSpPr>
          <p:cNvPr id="24681" name="Text Box 113"/>
          <p:cNvSpPr txBox="1">
            <a:spLocks noChangeArrowheads="1"/>
          </p:cNvSpPr>
          <p:nvPr/>
        </p:nvSpPr>
        <p:spPr bwMode="auto">
          <a:xfrm>
            <a:off x="1958975" y="3521077"/>
            <a:ext cx="990600" cy="581025"/>
          </a:xfrm>
          <a:prstGeom prst="rect">
            <a:avLst/>
          </a:prstGeom>
          <a:solidFill>
            <a:schemeClr val="bg1">
              <a:alpha val="1176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nl-NL" altLang="en-US" sz="1600" b="1" dirty="0">
                <a:latin typeface="Arial" charset="0"/>
              </a:rPr>
              <a:t>Jobs </a:t>
            </a:r>
          </a:p>
          <a:p>
            <a:pPr algn="l" eaLnBrk="1" hangingPunct="1"/>
            <a:endParaRPr lang="nl-NL" altLang="en-US" sz="1600" b="1" dirty="0">
              <a:latin typeface="Arial" charset="0"/>
            </a:endParaRPr>
          </a:p>
        </p:txBody>
      </p:sp>
      <p:sp>
        <p:nvSpPr>
          <p:cNvPr id="109" name="Oval 108"/>
          <p:cNvSpPr/>
          <p:nvPr/>
        </p:nvSpPr>
        <p:spPr>
          <a:xfrm>
            <a:off x="7216219" y="1801814"/>
            <a:ext cx="1673223" cy="408395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Line Callout 2 109"/>
          <p:cNvSpPr/>
          <p:nvPr/>
        </p:nvSpPr>
        <p:spPr>
          <a:xfrm rot="10800000">
            <a:off x="4362450" y="5611813"/>
            <a:ext cx="2365922" cy="1092773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77534"/>
              <a:gd name="adj6" fmla="val -4580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4362451" y="5713413"/>
            <a:ext cx="214200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DEFINE </a:t>
            </a:r>
            <a:r>
              <a:rPr lang="en-GB" dirty="0"/>
              <a:t>THE CURRICULUM FOR EACH PROVIDER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1899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661</TotalTime>
  <Words>1594</Words>
  <Application>Microsoft Office PowerPoint</Application>
  <PresentationFormat>Widescreen</PresentationFormat>
  <Paragraphs>605</Paragraphs>
  <Slides>37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7" baseType="lpstr">
      <vt:lpstr>Meiryo</vt:lpstr>
      <vt:lpstr>Arial</vt:lpstr>
      <vt:lpstr>Calibri</vt:lpstr>
      <vt:lpstr>Calibri Light</vt:lpstr>
      <vt:lpstr>Comic Sans MS</vt:lpstr>
      <vt:lpstr>Montreal-DemiBold</vt:lpstr>
      <vt:lpstr>MV Boli</vt:lpstr>
      <vt:lpstr>Times New Roman</vt:lpstr>
      <vt:lpstr>Office Theme</vt:lpstr>
      <vt:lpstr>Document</vt:lpstr>
      <vt:lpstr>THE use of occupational standards in partner countries, the EU and internationally   some lessons learned for Azerbaijan</vt:lpstr>
      <vt:lpstr> WHAT ARE OCCUPATIONAL STANDARDS?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Conclusions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Arjen Deij</dc:creator>
  <cp:lastModifiedBy>Arjen Deij</cp:lastModifiedBy>
  <cp:revision>47</cp:revision>
  <dcterms:created xsi:type="dcterms:W3CDTF">2016-09-27T13:03:07Z</dcterms:created>
  <dcterms:modified xsi:type="dcterms:W3CDTF">2017-03-29T10:58:45Z</dcterms:modified>
</cp:coreProperties>
</file>