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5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262" r:id="rId2"/>
    <p:sldId id="363" r:id="rId3"/>
    <p:sldId id="258" r:id="rId4"/>
    <p:sldId id="358" r:id="rId5"/>
    <p:sldId id="359" r:id="rId6"/>
    <p:sldId id="364" r:id="rId7"/>
    <p:sldId id="312" r:id="rId8"/>
    <p:sldId id="347" r:id="rId9"/>
    <p:sldId id="366" r:id="rId10"/>
    <p:sldId id="353" r:id="rId11"/>
    <p:sldId id="365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CLOT-MONDRAGON" initials="AC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742"/>
    <a:srgbClr val="FF9900"/>
    <a:srgbClr val="E3295E"/>
    <a:srgbClr val="FFFFFF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175" autoAdjust="0"/>
  </p:normalViewPr>
  <p:slideViewPr>
    <p:cSldViewPr snapToGrid="0">
      <p:cViewPr>
        <p:scale>
          <a:sx n="100" d="100"/>
          <a:sy n="100" d="100"/>
        </p:scale>
        <p:origin x="187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4FD04-C560-4115-9EF6-2FFA420B5A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901D64-D351-4160-BB69-7815B6F1E8A3}">
      <dgm:prSet phldrT="[Texte]" custT="1"/>
      <dgm:spPr>
        <a:solidFill>
          <a:srgbClr val="FFFFFF"/>
        </a:solidFill>
        <a:ln w="38100">
          <a:solidFill>
            <a:srgbClr val="FF9900"/>
          </a:solidFill>
        </a:ln>
      </dgm:spPr>
      <dgm:t>
        <a:bodyPr/>
        <a:lstStyle/>
        <a:p>
          <a:endParaRPr lang="fr-FR" sz="1400" b="1" dirty="0">
            <a:latin typeface="Century Gothic" panose="020B0502020202020204" pitchFamily="34" charset="0"/>
          </a:endParaRPr>
        </a:p>
      </dgm:t>
    </dgm:pt>
    <dgm:pt modelId="{C145015F-BD65-45DE-9E60-10BE2858F462}" type="parTrans" cxnId="{BAA9E150-4065-4F8F-8F90-183056F7037B}">
      <dgm:prSet/>
      <dgm:spPr/>
      <dgm:t>
        <a:bodyPr/>
        <a:lstStyle/>
        <a:p>
          <a:endParaRPr lang="fr-FR"/>
        </a:p>
      </dgm:t>
    </dgm:pt>
    <dgm:pt modelId="{38993749-BBE4-41C1-89D6-198641CF6636}" type="sibTrans" cxnId="{BAA9E150-4065-4F8F-8F90-183056F7037B}">
      <dgm:prSet/>
      <dgm:spPr/>
      <dgm:t>
        <a:bodyPr/>
        <a:lstStyle/>
        <a:p>
          <a:endParaRPr lang="fr-FR"/>
        </a:p>
      </dgm:t>
    </dgm:pt>
    <dgm:pt modelId="{6C05DA03-E312-422B-B13B-FEE2C28C88FE}">
      <dgm:prSet phldrT="[Texte]" custT="1"/>
      <dgm:spPr>
        <a:solidFill>
          <a:srgbClr val="FFFFFF"/>
        </a:solidFill>
        <a:ln w="44450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F5D552BF-232E-41E5-9644-F3719D0D1013}" type="parTrans" cxnId="{700EE510-29C9-44C4-92FB-552E6EF4AF5A}">
      <dgm:prSet/>
      <dgm:spPr/>
      <dgm:t>
        <a:bodyPr/>
        <a:lstStyle/>
        <a:p>
          <a:endParaRPr lang="fr-FR"/>
        </a:p>
      </dgm:t>
    </dgm:pt>
    <dgm:pt modelId="{AA452EF2-DE6A-4B8B-81C7-F2C1D6859FD9}" type="sibTrans" cxnId="{700EE510-29C9-44C4-92FB-552E6EF4AF5A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7F9AD46E-0128-4BED-998F-B0F4D10507A1}">
      <dgm:prSet phldrT="[Texte]" custT="1"/>
      <dgm:spPr>
        <a:solidFill>
          <a:srgbClr val="FFFFFF"/>
        </a:solidFill>
        <a:ln w="34925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907582F9-DCFB-4149-B2A2-60C43BC39B74}" type="parTrans" cxnId="{CABD7DE1-8C0A-41DE-B414-FF18F2226A20}">
      <dgm:prSet/>
      <dgm:spPr/>
      <dgm:t>
        <a:bodyPr/>
        <a:lstStyle/>
        <a:p>
          <a:endParaRPr lang="fr-FR"/>
        </a:p>
      </dgm:t>
    </dgm:pt>
    <dgm:pt modelId="{14A0B6D5-99A5-409A-BA84-0C23471C6B26}" type="sibTrans" cxnId="{CABD7DE1-8C0A-41DE-B414-FF18F2226A20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E6B7FBD9-6E1E-43B5-8E43-21B77244C35E}">
      <dgm:prSet phldrT="[Texte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dirty="0"/>
        </a:p>
      </dgm:t>
    </dgm:pt>
    <dgm:pt modelId="{02C3EDDF-108B-47FD-A331-4C740A34094E}" type="parTrans" cxnId="{772D9400-9B01-45D9-A02A-043D5D03EEE8}">
      <dgm:prSet/>
      <dgm:spPr/>
      <dgm:t>
        <a:bodyPr/>
        <a:lstStyle/>
        <a:p>
          <a:endParaRPr lang="fr-FR"/>
        </a:p>
      </dgm:t>
    </dgm:pt>
    <dgm:pt modelId="{06816881-E4B6-4BAB-ADB9-FABC3B3E00B0}" type="sibTrans" cxnId="{772D9400-9B01-45D9-A02A-043D5D03EEE8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1931AB0-F219-453C-A246-8B9FEC103F86}">
      <dgm:prSet phldrT="[Texte]" custT="1"/>
      <dgm:spPr>
        <a:solidFill>
          <a:schemeClr val="bg1"/>
        </a:solidFill>
        <a:ln w="31750">
          <a:solidFill>
            <a:srgbClr val="C50742"/>
          </a:solidFill>
        </a:ln>
      </dgm:spPr>
      <dgm:t>
        <a:bodyPr/>
        <a:lstStyle/>
        <a:p>
          <a:pPr marL="0" indent="0"/>
          <a:endParaRPr lang="fr-FR" sz="1200" b="1" dirty="0">
            <a:latin typeface="Century Gothic" panose="020B0502020202020204" pitchFamily="34" charset="0"/>
          </a:endParaRPr>
        </a:p>
      </dgm:t>
    </dgm:pt>
    <dgm:pt modelId="{DDD38244-6CB8-4A6E-A10F-AC22A5AE0843}" type="parTrans" cxnId="{F40A26B7-752E-4F23-B61B-6E87D23FA84F}">
      <dgm:prSet/>
      <dgm:spPr/>
      <dgm:t>
        <a:bodyPr/>
        <a:lstStyle/>
        <a:p>
          <a:endParaRPr lang="fr-FR"/>
        </a:p>
      </dgm:t>
    </dgm:pt>
    <dgm:pt modelId="{CBAA4DF7-E4F2-4D64-B857-F641DB4B3934}" type="sibTrans" cxnId="{F40A26B7-752E-4F23-B61B-6E87D23FA84F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6568D66-4185-4107-8CE9-BA96AE97B7F2}" type="pres">
      <dgm:prSet presAssocID="{E8F4FD04-C560-4115-9EF6-2FFA420B5A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860EAE-B0DF-4F19-9A7E-DEF0DF7F4421}" type="pres">
      <dgm:prSet presAssocID="{BE901D64-D351-4160-BB69-7815B6F1E8A3}" presName="centerShape" presStyleLbl="node0" presStyleIdx="0" presStyleCnt="1" custScaleX="108891" custScaleY="108891" custLinFactNeighborX="206" custLinFactNeighborY="-1721"/>
      <dgm:spPr/>
    </dgm:pt>
    <dgm:pt modelId="{5325B69C-54E3-405E-BA01-0C528C938198}" type="pres">
      <dgm:prSet presAssocID="{6C05DA03-E312-422B-B13B-FEE2C28C88FE}" presName="node" presStyleLbl="node1" presStyleIdx="0" presStyleCnt="4" custScaleX="139289" custScaleY="126413">
        <dgm:presLayoutVars>
          <dgm:bulletEnabled val="1"/>
        </dgm:presLayoutVars>
      </dgm:prSet>
      <dgm:spPr/>
    </dgm:pt>
    <dgm:pt modelId="{E4DD7268-49A1-48CD-AEE6-0B7341E20202}" type="pres">
      <dgm:prSet presAssocID="{6C05DA03-E312-422B-B13B-FEE2C28C88FE}" presName="dummy" presStyleCnt="0"/>
      <dgm:spPr/>
    </dgm:pt>
    <dgm:pt modelId="{9239A9B5-8863-416D-90CA-EA1DCBAFE953}" type="pres">
      <dgm:prSet presAssocID="{AA452EF2-DE6A-4B8B-81C7-F2C1D6859FD9}" presName="sibTrans" presStyleLbl="sibTrans2D1" presStyleIdx="0" presStyleCnt="4"/>
      <dgm:spPr/>
    </dgm:pt>
    <dgm:pt modelId="{9703C8E9-9FA4-46D0-8095-5B5B3B961746}" type="pres">
      <dgm:prSet presAssocID="{7F9AD46E-0128-4BED-998F-B0F4D10507A1}" presName="node" presStyleLbl="node1" presStyleIdx="1" presStyleCnt="4" custScaleX="140206" custScaleY="164958" custRadScaleRad="104341" custRadScaleInc="-1292">
        <dgm:presLayoutVars>
          <dgm:bulletEnabled val="1"/>
        </dgm:presLayoutVars>
      </dgm:prSet>
      <dgm:spPr/>
    </dgm:pt>
    <dgm:pt modelId="{75995C15-EFC7-405B-95CA-EFEDF28EF635}" type="pres">
      <dgm:prSet presAssocID="{7F9AD46E-0128-4BED-998F-B0F4D10507A1}" presName="dummy" presStyleCnt="0"/>
      <dgm:spPr/>
    </dgm:pt>
    <dgm:pt modelId="{B09E5AB8-057A-4B63-9B1C-388CD506916F}" type="pres">
      <dgm:prSet presAssocID="{14A0B6D5-99A5-409A-BA84-0C23471C6B26}" presName="sibTrans" presStyleLbl="sibTrans2D1" presStyleIdx="1" presStyleCnt="4" custLinFactNeighborX="0" custLinFactNeighborY="2463"/>
      <dgm:spPr/>
    </dgm:pt>
    <dgm:pt modelId="{1418C334-10FC-42F7-A92E-AF3DED3CECBD}" type="pres">
      <dgm:prSet presAssocID="{E6B7FBD9-6E1E-43B5-8E43-21B77244C35E}" presName="node" presStyleLbl="node1" presStyleIdx="2" presStyleCnt="4" custScaleX="403839" custScaleY="124111" custRadScaleRad="93823" custRadScaleInc="-3977">
        <dgm:presLayoutVars>
          <dgm:bulletEnabled val="1"/>
        </dgm:presLayoutVars>
      </dgm:prSet>
      <dgm:spPr/>
    </dgm:pt>
    <dgm:pt modelId="{A115F175-819C-4B90-882F-2A222284F3E2}" type="pres">
      <dgm:prSet presAssocID="{E6B7FBD9-6E1E-43B5-8E43-21B77244C35E}" presName="dummy" presStyleCnt="0"/>
      <dgm:spPr/>
    </dgm:pt>
    <dgm:pt modelId="{A8DFA50B-98C1-4079-A10C-57ABD9F0179C}" type="pres">
      <dgm:prSet presAssocID="{06816881-E4B6-4BAB-ADB9-FABC3B3E00B0}" presName="sibTrans" presStyleLbl="sibTrans2D1" presStyleIdx="2" presStyleCnt="4"/>
      <dgm:spPr/>
    </dgm:pt>
    <dgm:pt modelId="{9C9187E3-A6AD-4BDF-9A2C-66C4EC5511DC}" type="pres">
      <dgm:prSet presAssocID="{91931AB0-F219-453C-A246-8B9FEC103F86}" presName="node" presStyleLbl="node1" presStyleIdx="3" presStyleCnt="4" custScaleX="140206" custScaleY="164143" custRadScaleRad="107211" custRadScaleInc="-629">
        <dgm:presLayoutVars>
          <dgm:bulletEnabled val="1"/>
        </dgm:presLayoutVars>
      </dgm:prSet>
      <dgm:spPr/>
    </dgm:pt>
    <dgm:pt modelId="{38E8F560-C966-4B7B-AE5B-2E4CC463EF2C}" type="pres">
      <dgm:prSet presAssocID="{91931AB0-F219-453C-A246-8B9FEC103F86}" presName="dummy" presStyleCnt="0"/>
      <dgm:spPr/>
    </dgm:pt>
    <dgm:pt modelId="{BD5DD4EE-1777-46DE-8AAE-115F8A53F26D}" type="pres">
      <dgm:prSet presAssocID="{CBAA4DF7-E4F2-4D64-B857-F641DB4B3934}" presName="sibTrans" presStyleLbl="sibTrans2D1" presStyleIdx="3" presStyleCnt="4"/>
      <dgm:spPr/>
    </dgm:pt>
  </dgm:ptLst>
  <dgm:cxnLst>
    <dgm:cxn modelId="{772D9400-9B01-45D9-A02A-043D5D03EEE8}" srcId="{BE901D64-D351-4160-BB69-7815B6F1E8A3}" destId="{E6B7FBD9-6E1E-43B5-8E43-21B77244C35E}" srcOrd="2" destOrd="0" parTransId="{02C3EDDF-108B-47FD-A331-4C740A34094E}" sibTransId="{06816881-E4B6-4BAB-ADB9-FABC3B3E00B0}"/>
    <dgm:cxn modelId="{700EE510-29C9-44C4-92FB-552E6EF4AF5A}" srcId="{BE901D64-D351-4160-BB69-7815B6F1E8A3}" destId="{6C05DA03-E312-422B-B13B-FEE2C28C88FE}" srcOrd="0" destOrd="0" parTransId="{F5D552BF-232E-41E5-9644-F3719D0D1013}" sibTransId="{AA452EF2-DE6A-4B8B-81C7-F2C1D6859FD9}"/>
    <dgm:cxn modelId="{8B3F4613-79CA-B341-AA20-C16045468EA7}" type="presOf" srcId="{06816881-E4B6-4BAB-ADB9-FABC3B3E00B0}" destId="{A8DFA50B-98C1-4079-A10C-57ABD9F0179C}" srcOrd="0" destOrd="0" presId="urn:microsoft.com/office/officeart/2005/8/layout/radial6"/>
    <dgm:cxn modelId="{9A242D5E-E5BE-FD47-A3CE-F521C6645958}" type="presOf" srcId="{BE901D64-D351-4160-BB69-7815B6F1E8A3}" destId="{1E860EAE-B0DF-4F19-9A7E-DEF0DF7F4421}" srcOrd="0" destOrd="0" presId="urn:microsoft.com/office/officeart/2005/8/layout/radial6"/>
    <dgm:cxn modelId="{BAA9E150-4065-4F8F-8F90-183056F7037B}" srcId="{E8F4FD04-C560-4115-9EF6-2FFA420B5AFD}" destId="{BE901D64-D351-4160-BB69-7815B6F1E8A3}" srcOrd="0" destOrd="0" parTransId="{C145015F-BD65-45DE-9E60-10BE2858F462}" sibTransId="{38993749-BBE4-41C1-89D6-198641CF6636}"/>
    <dgm:cxn modelId="{3C86B176-7593-184A-B0A6-CF8F12440368}" type="presOf" srcId="{91931AB0-F219-453C-A246-8B9FEC103F86}" destId="{9C9187E3-A6AD-4BDF-9A2C-66C4EC5511DC}" srcOrd="0" destOrd="0" presId="urn:microsoft.com/office/officeart/2005/8/layout/radial6"/>
    <dgm:cxn modelId="{3DAF6480-9D1E-2C41-9F7F-C69BC34A006D}" type="presOf" srcId="{E6B7FBD9-6E1E-43B5-8E43-21B77244C35E}" destId="{1418C334-10FC-42F7-A92E-AF3DED3CECBD}" srcOrd="0" destOrd="0" presId="urn:microsoft.com/office/officeart/2005/8/layout/radial6"/>
    <dgm:cxn modelId="{3B24AC8B-DA74-BE4D-8A34-C8756E3439E8}" type="presOf" srcId="{AA452EF2-DE6A-4B8B-81C7-F2C1D6859FD9}" destId="{9239A9B5-8863-416D-90CA-EA1DCBAFE953}" srcOrd="0" destOrd="0" presId="urn:microsoft.com/office/officeart/2005/8/layout/radial6"/>
    <dgm:cxn modelId="{58A3EBA3-9EEE-5542-A7F9-CBAFF3873E34}" type="presOf" srcId="{CBAA4DF7-E4F2-4D64-B857-F641DB4B3934}" destId="{BD5DD4EE-1777-46DE-8AAE-115F8A53F26D}" srcOrd="0" destOrd="0" presId="urn:microsoft.com/office/officeart/2005/8/layout/radial6"/>
    <dgm:cxn modelId="{3764ADB6-7A2F-4B45-B40C-A5FEE2EFEFA5}" type="presOf" srcId="{14A0B6D5-99A5-409A-BA84-0C23471C6B26}" destId="{B09E5AB8-057A-4B63-9B1C-388CD506916F}" srcOrd="0" destOrd="0" presId="urn:microsoft.com/office/officeart/2005/8/layout/radial6"/>
    <dgm:cxn modelId="{F40A26B7-752E-4F23-B61B-6E87D23FA84F}" srcId="{BE901D64-D351-4160-BB69-7815B6F1E8A3}" destId="{91931AB0-F219-453C-A246-8B9FEC103F86}" srcOrd="3" destOrd="0" parTransId="{DDD38244-6CB8-4A6E-A10F-AC22A5AE0843}" sibTransId="{CBAA4DF7-E4F2-4D64-B857-F641DB4B3934}"/>
    <dgm:cxn modelId="{D594B1BE-4AD6-2B44-9897-D8034AD21A84}" type="presOf" srcId="{7F9AD46E-0128-4BED-998F-B0F4D10507A1}" destId="{9703C8E9-9FA4-46D0-8095-5B5B3B961746}" srcOrd="0" destOrd="0" presId="urn:microsoft.com/office/officeart/2005/8/layout/radial6"/>
    <dgm:cxn modelId="{7C59F2CC-468F-5B43-8F10-7AF2E3DC2616}" type="presOf" srcId="{E8F4FD04-C560-4115-9EF6-2FFA420B5AFD}" destId="{96568D66-4185-4107-8CE9-BA96AE97B7F2}" srcOrd="0" destOrd="0" presId="urn:microsoft.com/office/officeart/2005/8/layout/radial6"/>
    <dgm:cxn modelId="{8BAF20D2-DDCC-174D-AAE8-91DA07D1B939}" type="presOf" srcId="{6C05DA03-E312-422B-B13B-FEE2C28C88FE}" destId="{5325B69C-54E3-405E-BA01-0C528C938198}" srcOrd="0" destOrd="0" presId="urn:microsoft.com/office/officeart/2005/8/layout/radial6"/>
    <dgm:cxn modelId="{CABD7DE1-8C0A-41DE-B414-FF18F2226A20}" srcId="{BE901D64-D351-4160-BB69-7815B6F1E8A3}" destId="{7F9AD46E-0128-4BED-998F-B0F4D10507A1}" srcOrd="1" destOrd="0" parTransId="{907582F9-DCFB-4149-B2A2-60C43BC39B74}" sibTransId="{14A0B6D5-99A5-409A-BA84-0C23471C6B26}"/>
    <dgm:cxn modelId="{FA97C666-E9A1-8048-9BD5-607EAE461EE3}" type="presParOf" srcId="{96568D66-4185-4107-8CE9-BA96AE97B7F2}" destId="{1E860EAE-B0DF-4F19-9A7E-DEF0DF7F4421}" srcOrd="0" destOrd="0" presId="urn:microsoft.com/office/officeart/2005/8/layout/radial6"/>
    <dgm:cxn modelId="{2FBB96A5-8B74-3F43-B70B-1187E34B8AC8}" type="presParOf" srcId="{96568D66-4185-4107-8CE9-BA96AE97B7F2}" destId="{5325B69C-54E3-405E-BA01-0C528C938198}" srcOrd="1" destOrd="0" presId="urn:microsoft.com/office/officeart/2005/8/layout/radial6"/>
    <dgm:cxn modelId="{873AEE04-7BAC-4547-A6A3-FDACBE37DBF9}" type="presParOf" srcId="{96568D66-4185-4107-8CE9-BA96AE97B7F2}" destId="{E4DD7268-49A1-48CD-AEE6-0B7341E20202}" srcOrd="2" destOrd="0" presId="urn:microsoft.com/office/officeart/2005/8/layout/radial6"/>
    <dgm:cxn modelId="{099A457D-87A9-B54E-90AD-0749F4E7F710}" type="presParOf" srcId="{96568D66-4185-4107-8CE9-BA96AE97B7F2}" destId="{9239A9B5-8863-416D-90CA-EA1DCBAFE953}" srcOrd="3" destOrd="0" presId="urn:microsoft.com/office/officeart/2005/8/layout/radial6"/>
    <dgm:cxn modelId="{038EB52F-CD2C-414A-804B-6AD7EB8C52B3}" type="presParOf" srcId="{96568D66-4185-4107-8CE9-BA96AE97B7F2}" destId="{9703C8E9-9FA4-46D0-8095-5B5B3B961746}" srcOrd="4" destOrd="0" presId="urn:microsoft.com/office/officeart/2005/8/layout/radial6"/>
    <dgm:cxn modelId="{07F00A4E-80B6-BC49-9270-FFB382E9BCE4}" type="presParOf" srcId="{96568D66-4185-4107-8CE9-BA96AE97B7F2}" destId="{75995C15-EFC7-405B-95CA-EFEDF28EF635}" srcOrd="5" destOrd="0" presId="urn:microsoft.com/office/officeart/2005/8/layout/radial6"/>
    <dgm:cxn modelId="{EBE721CF-80E4-C542-8FF1-D381335FD11A}" type="presParOf" srcId="{96568D66-4185-4107-8CE9-BA96AE97B7F2}" destId="{B09E5AB8-057A-4B63-9B1C-388CD506916F}" srcOrd="6" destOrd="0" presId="urn:microsoft.com/office/officeart/2005/8/layout/radial6"/>
    <dgm:cxn modelId="{1B1470FF-E79E-D040-99F3-E64640F6E449}" type="presParOf" srcId="{96568D66-4185-4107-8CE9-BA96AE97B7F2}" destId="{1418C334-10FC-42F7-A92E-AF3DED3CECBD}" srcOrd="7" destOrd="0" presId="urn:microsoft.com/office/officeart/2005/8/layout/radial6"/>
    <dgm:cxn modelId="{CC1E33F7-58A0-BF47-A6E6-2CFA333898AC}" type="presParOf" srcId="{96568D66-4185-4107-8CE9-BA96AE97B7F2}" destId="{A115F175-819C-4B90-882F-2A222284F3E2}" srcOrd="8" destOrd="0" presId="urn:microsoft.com/office/officeart/2005/8/layout/radial6"/>
    <dgm:cxn modelId="{73BC385C-722A-1C49-84BF-4757872C3D21}" type="presParOf" srcId="{96568D66-4185-4107-8CE9-BA96AE97B7F2}" destId="{A8DFA50B-98C1-4079-A10C-57ABD9F0179C}" srcOrd="9" destOrd="0" presId="urn:microsoft.com/office/officeart/2005/8/layout/radial6"/>
    <dgm:cxn modelId="{47487C54-DE2F-A448-966F-9EFEAC4DFE86}" type="presParOf" srcId="{96568D66-4185-4107-8CE9-BA96AE97B7F2}" destId="{9C9187E3-A6AD-4BDF-9A2C-66C4EC5511DC}" srcOrd="10" destOrd="0" presId="urn:microsoft.com/office/officeart/2005/8/layout/radial6"/>
    <dgm:cxn modelId="{F779F0AE-4A09-BF45-8102-2AEFE0DE8763}" type="presParOf" srcId="{96568D66-4185-4107-8CE9-BA96AE97B7F2}" destId="{38E8F560-C966-4B7B-AE5B-2E4CC463EF2C}" srcOrd="11" destOrd="0" presId="urn:microsoft.com/office/officeart/2005/8/layout/radial6"/>
    <dgm:cxn modelId="{4848CC26-29FE-504B-8CF5-CD6776645AB0}" type="presParOf" srcId="{96568D66-4185-4107-8CE9-BA96AE97B7F2}" destId="{BD5DD4EE-1777-46DE-8AAE-115F8A53F26D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4FD04-C560-4115-9EF6-2FFA420B5AF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E901D64-D351-4160-BB69-7815B6F1E8A3}">
      <dgm:prSet phldrT="[Texte]" custT="1"/>
      <dgm:spPr>
        <a:solidFill>
          <a:srgbClr val="FFFFFF"/>
        </a:solidFill>
        <a:ln w="38100">
          <a:solidFill>
            <a:srgbClr val="FF9900"/>
          </a:solidFill>
        </a:ln>
      </dgm:spPr>
      <dgm:t>
        <a:bodyPr/>
        <a:lstStyle/>
        <a:p>
          <a:endParaRPr lang="fr-FR" sz="1400" b="1" dirty="0">
            <a:latin typeface="Century Gothic" panose="020B0502020202020204" pitchFamily="34" charset="0"/>
          </a:endParaRPr>
        </a:p>
      </dgm:t>
    </dgm:pt>
    <dgm:pt modelId="{C145015F-BD65-45DE-9E60-10BE2858F462}" type="parTrans" cxnId="{BAA9E150-4065-4F8F-8F90-183056F7037B}">
      <dgm:prSet/>
      <dgm:spPr/>
      <dgm:t>
        <a:bodyPr/>
        <a:lstStyle/>
        <a:p>
          <a:endParaRPr lang="fr-FR"/>
        </a:p>
      </dgm:t>
    </dgm:pt>
    <dgm:pt modelId="{38993749-BBE4-41C1-89D6-198641CF6636}" type="sibTrans" cxnId="{BAA9E150-4065-4F8F-8F90-183056F7037B}">
      <dgm:prSet/>
      <dgm:spPr/>
      <dgm:t>
        <a:bodyPr/>
        <a:lstStyle/>
        <a:p>
          <a:endParaRPr lang="fr-FR"/>
        </a:p>
      </dgm:t>
    </dgm:pt>
    <dgm:pt modelId="{6C05DA03-E312-422B-B13B-FEE2C28C88FE}">
      <dgm:prSet phldrT="[Texte]" custT="1"/>
      <dgm:spPr>
        <a:solidFill>
          <a:srgbClr val="FFFFFF"/>
        </a:solidFill>
        <a:ln w="44450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F5D552BF-232E-41E5-9644-F3719D0D1013}" type="parTrans" cxnId="{700EE510-29C9-44C4-92FB-552E6EF4AF5A}">
      <dgm:prSet/>
      <dgm:spPr/>
      <dgm:t>
        <a:bodyPr/>
        <a:lstStyle/>
        <a:p>
          <a:endParaRPr lang="fr-FR"/>
        </a:p>
      </dgm:t>
    </dgm:pt>
    <dgm:pt modelId="{AA452EF2-DE6A-4B8B-81C7-F2C1D6859FD9}" type="sibTrans" cxnId="{700EE510-29C9-44C4-92FB-552E6EF4AF5A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7F9AD46E-0128-4BED-998F-B0F4D10507A1}">
      <dgm:prSet phldrT="[Texte]" custT="1"/>
      <dgm:spPr>
        <a:solidFill>
          <a:srgbClr val="FFFFFF"/>
        </a:solidFill>
        <a:ln w="34925">
          <a:solidFill>
            <a:srgbClr val="C50742"/>
          </a:solidFill>
        </a:ln>
      </dgm:spPr>
      <dgm:t>
        <a:bodyPr/>
        <a:lstStyle/>
        <a:p>
          <a:endParaRPr lang="fr-FR" sz="1200" b="1" dirty="0">
            <a:latin typeface="Century Gothic" panose="020B0502020202020204" pitchFamily="34" charset="0"/>
          </a:endParaRPr>
        </a:p>
      </dgm:t>
    </dgm:pt>
    <dgm:pt modelId="{907582F9-DCFB-4149-B2A2-60C43BC39B74}" type="parTrans" cxnId="{CABD7DE1-8C0A-41DE-B414-FF18F2226A20}">
      <dgm:prSet/>
      <dgm:spPr/>
      <dgm:t>
        <a:bodyPr/>
        <a:lstStyle/>
        <a:p>
          <a:endParaRPr lang="fr-FR"/>
        </a:p>
      </dgm:t>
    </dgm:pt>
    <dgm:pt modelId="{14A0B6D5-99A5-409A-BA84-0C23471C6B26}" type="sibTrans" cxnId="{CABD7DE1-8C0A-41DE-B414-FF18F2226A20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E6B7FBD9-6E1E-43B5-8E43-21B77244C35E}">
      <dgm:prSet phldrT="[Texte]" custT="1"/>
      <dgm:spPr>
        <a:solidFill>
          <a:schemeClr val="bg1"/>
        </a:solidFill>
        <a:ln w="38100">
          <a:solidFill>
            <a:srgbClr val="C0000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dirty="0"/>
        </a:p>
      </dgm:t>
    </dgm:pt>
    <dgm:pt modelId="{02C3EDDF-108B-47FD-A331-4C740A34094E}" type="parTrans" cxnId="{772D9400-9B01-45D9-A02A-043D5D03EEE8}">
      <dgm:prSet/>
      <dgm:spPr/>
      <dgm:t>
        <a:bodyPr/>
        <a:lstStyle/>
        <a:p>
          <a:endParaRPr lang="fr-FR"/>
        </a:p>
      </dgm:t>
    </dgm:pt>
    <dgm:pt modelId="{06816881-E4B6-4BAB-ADB9-FABC3B3E00B0}" type="sibTrans" cxnId="{772D9400-9B01-45D9-A02A-043D5D03EEE8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1931AB0-F219-453C-A246-8B9FEC103F86}">
      <dgm:prSet phldrT="[Texte]" custT="1"/>
      <dgm:spPr>
        <a:solidFill>
          <a:schemeClr val="bg1"/>
        </a:solidFill>
        <a:ln w="31750">
          <a:solidFill>
            <a:srgbClr val="C50742"/>
          </a:solidFill>
        </a:ln>
      </dgm:spPr>
      <dgm:t>
        <a:bodyPr/>
        <a:lstStyle/>
        <a:p>
          <a:pPr marL="0" indent="0"/>
          <a:endParaRPr lang="fr-FR" sz="1200" b="1" dirty="0">
            <a:latin typeface="Century Gothic" panose="020B0502020202020204" pitchFamily="34" charset="0"/>
          </a:endParaRPr>
        </a:p>
      </dgm:t>
    </dgm:pt>
    <dgm:pt modelId="{DDD38244-6CB8-4A6E-A10F-AC22A5AE0843}" type="parTrans" cxnId="{F40A26B7-752E-4F23-B61B-6E87D23FA84F}">
      <dgm:prSet/>
      <dgm:spPr/>
      <dgm:t>
        <a:bodyPr/>
        <a:lstStyle/>
        <a:p>
          <a:endParaRPr lang="fr-FR"/>
        </a:p>
      </dgm:t>
    </dgm:pt>
    <dgm:pt modelId="{CBAA4DF7-E4F2-4D64-B857-F641DB4B3934}" type="sibTrans" cxnId="{F40A26B7-752E-4F23-B61B-6E87D23FA84F}">
      <dgm:prSet/>
      <dgm:spPr>
        <a:solidFill>
          <a:schemeClr val="accent2"/>
        </a:solidFill>
      </dgm:spPr>
      <dgm:t>
        <a:bodyPr/>
        <a:lstStyle/>
        <a:p>
          <a:endParaRPr lang="fr-FR"/>
        </a:p>
      </dgm:t>
    </dgm:pt>
    <dgm:pt modelId="{96568D66-4185-4107-8CE9-BA96AE97B7F2}" type="pres">
      <dgm:prSet presAssocID="{E8F4FD04-C560-4115-9EF6-2FFA420B5A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860EAE-B0DF-4F19-9A7E-DEF0DF7F4421}" type="pres">
      <dgm:prSet presAssocID="{BE901D64-D351-4160-BB69-7815B6F1E8A3}" presName="centerShape" presStyleLbl="node0" presStyleIdx="0" presStyleCnt="1" custScaleX="108891" custScaleY="108891" custLinFactNeighborX="206" custLinFactNeighborY="-1721"/>
      <dgm:spPr/>
    </dgm:pt>
    <dgm:pt modelId="{5325B69C-54E3-405E-BA01-0C528C938198}" type="pres">
      <dgm:prSet presAssocID="{6C05DA03-E312-422B-B13B-FEE2C28C88FE}" presName="node" presStyleLbl="node1" presStyleIdx="0" presStyleCnt="4" custScaleX="139289" custScaleY="126413">
        <dgm:presLayoutVars>
          <dgm:bulletEnabled val="1"/>
        </dgm:presLayoutVars>
      </dgm:prSet>
      <dgm:spPr/>
    </dgm:pt>
    <dgm:pt modelId="{E4DD7268-49A1-48CD-AEE6-0B7341E20202}" type="pres">
      <dgm:prSet presAssocID="{6C05DA03-E312-422B-B13B-FEE2C28C88FE}" presName="dummy" presStyleCnt="0"/>
      <dgm:spPr/>
    </dgm:pt>
    <dgm:pt modelId="{9239A9B5-8863-416D-90CA-EA1DCBAFE953}" type="pres">
      <dgm:prSet presAssocID="{AA452EF2-DE6A-4B8B-81C7-F2C1D6859FD9}" presName="sibTrans" presStyleLbl="sibTrans2D1" presStyleIdx="0" presStyleCnt="4"/>
      <dgm:spPr/>
    </dgm:pt>
    <dgm:pt modelId="{9703C8E9-9FA4-46D0-8095-5B5B3B961746}" type="pres">
      <dgm:prSet presAssocID="{7F9AD46E-0128-4BED-998F-B0F4D10507A1}" presName="node" presStyleLbl="node1" presStyleIdx="1" presStyleCnt="4" custScaleX="140206" custScaleY="164958" custRadScaleRad="104341" custRadScaleInc="-1292">
        <dgm:presLayoutVars>
          <dgm:bulletEnabled val="1"/>
        </dgm:presLayoutVars>
      </dgm:prSet>
      <dgm:spPr/>
    </dgm:pt>
    <dgm:pt modelId="{75995C15-EFC7-405B-95CA-EFEDF28EF635}" type="pres">
      <dgm:prSet presAssocID="{7F9AD46E-0128-4BED-998F-B0F4D10507A1}" presName="dummy" presStyleCnt="0"/>
      <dgm:spPr/>
    </dgm:pt>
    <dgm:pt modelId="{B09E5AB8-057A-4B63-9B1C-388CD506916F}" type="pres">
      <dgm:prSet presAssocID="{14A0B6D5-99A5-409A-BA84-0C23471C6B26}" presName="sibTrans" presStyleLbl="sibTrans2D1" presStyleIdx="1" presStyleCnt="4" custLinFactNeighborX="0" custLinFactNeighborY="2463"/>
      <dgm:spPr/>
    </dgm:pt>
    <dgm:pt modelId="{1418C334-10FC-42F7-A92E-AF3DED3CECBD}" type="pres">
      <dgm:prSet presAssocID="{E6B7FBD9-6E1E-43B5-8E43-21B77244C35E}" presName="node" presStyleLbl="node1" presStyleIdx="2" presStyleCnt="4" custScaleX="403839" custScaleY="124111" custRadScaleRad="93823" custRadScaleInc="-3977">
        <dgm:presLayoutVars>
          <dgm:bulletEnabled val="1"/>
        </dgm:presLayoutVars>
      </dgm:prSet>
      <dgm:spPr/>
    </dgm:pt>
    <dgm:pt modelId="{A115F175-819C-4B90-882F-2A222284F3E2}" type="pres">
      <dgm:prSet presAssocID="{E6B7FBD9-6E1E-43B5-8E43-21B77244C35E}" presName="dummy" presStyleCnt="0"/>
      <dgm:spPr/>
    </dgm:pt>
    <dgm:pt modelId="{A8DFA50B-98C1-4079-A10C-57ABD9F0179C}" type="pres">
      <dgm:prSet presAssocID="{06816881-E4B6-4BAB-ADB9-FABC3B3E00B0}" presName="sibTrans" presStyleLbl="sibTrans2D1" presStyleIdx="2" presStyleCnt="4"/>
      <dgm:spPr/>
    </dgm:pt>
    <dgm:pt modelId="{9C9187E3-A6AD-4BDF-9A2C-66C4EC5511DC}" type="pres">
      <dgm:prSet presAssocID="{91931AB0-F219-453C-A246-8B9FEC103F86}" presName="node" presStyleLbl="node1" presStyleIdx="3" presStyleCnt="4" custScaleX="140206" custScaleY="164143" custRadScaleRad="107211" custRadScaleInc="-629">
        <dgm:presLayoutVars>
          <dgm:bulletEnabled val="1"/>
        </dgm:presLayoutVars>
      </dgm:prSet>
      <dgm:spPr/>
    </dgm:pt>
    <dgm:pt modelId="{38E8F560-C966-4B7B-AE5B-2E4CC463EF2C}" type="pres">
      <dgm:prSet presAssocID="{91931AB0-F219-453C-A246-8B9FEC103F86}" presName="dummy" presStyleCnt="0"/>
      <dgm:spPr/>
    </dgm:pt>
    <dgm:pt modelId="{BD5DD4EE-1777-46DE-8AAE-115F8A53F26D}" type="pres">
      <dgm:prSet presAssocID="{CBAA4DF7-E4F2-4D64-B857-F641DB4B3934}" presName="sibTrans" presStyleLbl="sibTrans2D1" presStyleIdx="3" presStyleCnt="4"/>
      <dgm:spPr/>
    </dgm:pt>
  </dgm:ptLst>
  <dgm:cxnLst>
    <dgm:cxn modelId="{772D9400-9B01-45D9-A02A-043D5D03EEE8}" srcId="{BE901D64-D351-4160-BB69-7815B6F1E8A3}" destId="{E6B7FBD9-6E1E-43B5-8E43-21B77244C35E}" srcOrd="2" destOrd="0" parTransId="{02C3EDDF-108B-47FD-A331-4C740A34094E}" sibTransId="{06816881-E4B6-4BAB-ADB9-FABC3B3E00B0}"/>
    <dgm:cxn modelId="{700EE510-29C9-44C4-92FB-552E6EF4AF5A}" srcId="{BE901D64-D351-4160-BB69-7815B6F1E8A3}" destId="{6C05DA03-E312-422B-B13B-FEE2C28C88FE}" srcOrd="0" destOrd="0" parTransId="{F5D552BF-232E-41E5-9644-F3719D0D1013}" sibTransId="{AA452EF2-DE6A-4B8B-81C7-F2C1D6859FD9}"/>
    <dgm:cxn modelId="{8B3F4613-79CA-B341-AA20-C16045468EA7}" type="presOf" srcId="{06816881-E4B6-4BAB-ADB9-FABC3B3E00B0}" destId="{A8DFA50B-98C1-4079-A10C-57ABD9F0179C}" srcOrd="0" destOrd="0" presId="urn:microsoft.com/office/officeart/2005/8/layout/radial6"/>
    <dgm:cxn modelId="{9A242D5E-E5BE-FD47-A3CE-F521C6645958}" type="presOf" srcId="{BE901D64-D351-4160-BB69-7815B6F1E8A3}" destId="{1E860EAE-B0DF-4F19-9A7E-DEF0DF7F4421}" srcOrd="0" destOrd="0" presId="urn:microsoft.com/office/officeart/2005/8/layout/radial6"/>
    <dgm:cxn modelId="{BAA9E150-4065-4F8F-8F90-183056F7037B}" srcId="{E8F4FD04-C560-4115-9EF6-2FFA420B5AFD}" destId="{BE901D64-D351-4160-BB69-7815B6F1E8A3}" srcOrd="0" destOrd="0" parTransId="{C145015F-BD65-45DE-9E60-10BE2858F462}" sibTransId="{38993749-BBE4-41C1-89D6-198641CF6636}"/>
    <dgm:cxn modelId="{3C86B176-7593-184A-B0A6-CF8F12440368}" type="presOf" srcId="{91931AB0-F219-453C-A246-8B9FEC103F86}" destId="{9C9187E3-A6AD-4BDF-9A2C-66C4EC5511DC}" srcOrd="0" destOrd="0" presId="urn:microsoft.com/office/officeart/2005/8/layout/radial6"/>
    <dgm:cxn modelId="{3DAF6480-9D1E-2C41-9F7F-C69BC34A006D}" type="presOf" srcId="{E6B7FBD9-6E1E-43B5-8E43-21B77244C35E}" destId="{1418C334-10FC-42F7-A92E-AF3DED3CECBD}" srcOrd="0" destOrd="0" presId="urn:microsoft.com/office/officeart/2005/8/layout/radial6"/>
    <dgm:cxn modelId="{3B24AC8B-DA74-BE4D-8A34-C8756E3439E8}" type="presOf" srcId="{AA452EF2-DE6A-4B8B-81C7-F2C1D6859FD9}" destId="{9239A9B5-8863-416D-90CA-EA1DCBAFE953}" srcOrd="0" destOrd="0" presId="urn:microsoft.com/office/officeart/2005/8/layout/radial6"/>
    <dgm:cxn modelId="{58A3EBA3-9EEE-5542-A7F9-CBAFF3873E34}" type="presOf" srcId="{CBAA4DF7-E4F2-4D64-B857-F641DB4B3934}" destId="{BD5DD4EE-1777-46DE-8AAE-115F8A53F26D}" srcOrd="0" destOrd="0" presId="urn:microsoft.com/office/officeart/2005/8/layout/radial6"/>
    <dgm:cxn modelId="{3764ADB6-7A2F-4B45-B40C-A5FEE2EFEFA5}" type="presOf" srcId="{14A0B6D5-99A5-409A-BA84-0C23471C6B26}" destId="{B09E5AB8-057A-4B63-9B1C-388CD506916F}" srcOrd="0" destOrd="0" presId="urn:microsoft.com/office/officeart/2005/8/layout/radial6"/>
    <dgm:cxn modelId="{F40A26B7-752E-4F23-B61B-6E87D23FA84F}" srcId="{BE901D64-D351-4160-BB69-7815B6F1E8A3}" destId="{91931AB0-F219-453C-A246-8B9FEC103F86}" srcOrd="3" destOrd="0" parTransId="{DDD38244-6CB8-4A6E-A10F-AC22A5AE0843}" sibTransId="{CBAA4DF7-E4F2-4D64-B857-F641DB4B3934}"/>
    <dgm:cxn modelId="{D594B1BE-4AD6-2B44-9897-D8034AD21A84}" type="presOf" srcId="{7F9AD46E-0128-4BED-998F-B0F4D10507A1}" destId="{9703C8E9-9FA4-46D0-8095-5B5B3B961746}" srcOrd="0" destOrd="0" presId="urn:microsoft.com/office/officeart/2005/8/layout/radial6"/>
    <dgm:cxn modelId="{7C59F2CC-468F-5B43-8F10-7AF2E3DC2616}" type="presOf" srcId="{E8F4FD04-C560-4115-9EF6-2FFA420B5AFD}" destId="{96568D66-4185-4107-8CE9-BA96AE97B7F2}" srcOrd="0" destOrd="0" presId="urn:microsoft.com/office/officeart/2005/8/layout/radial6"/>
    <dgm:cxn modelId="{8BAF20D2-DDCC-174D-AAE8-91DA07D1B939}" type="presOf" srcId="{6C05DA03-E312-422B-B13B-FEE2C28C88FE}" destId="{5325B69C-54E3-405E-BA01-0C528C938198}" srcOrd="0" destOrd="0" presId="urn:microsoft.com/office/officeart/2005/8/layout/radial6"/>
    <dgm:cxn modelId="{CABD7DE1-8C0A-41DE-B414-FF18F2226A20}" srcId="{BE901D64-D351-4160-BB69-7815B6F1E8A3}" destId="{7F9AD46E-0128-4BED-998F-B0F4D10507A1}" srcOrd="1" destOrd="0" parTransId="{907582F9-DCFB-4149-B2A2-60C43BC39B74}" sibTransId="{14A0B6D5-99A5-409A-BA84-0C23471C6B26}"/>
    <dgm:cxn modelId="{FA97C666-E9A1-8048-9BD5-607EAE461EE3}" type="presParOf" srcId="{96568D66-4185-4107-8CE9-BA96AE97B7F2}" destId="{1E860EAE-B0DF-4F19-9A7E-DEF0DF7F4421}" srcOrd="0" destOrd="0" presId="urn:microsoft.com/office/officeart/2005/8/layout/radial6"/>
    <dgm:cxn modelId="{2FBB96A5-8B74-3F43-B70B-1187E34B8AC8}" type="presParOf" srcId="{96568D66-4185-4107-8CE9-BA96AE97B7F2}" destId="{5325B69C-54E3-405E-BA01-0C528C938198}" srcOrd="1" destOrd="0" presId="urn:microsoft.com/office/officeart/2005/8/layout/radial6"/>
    <dgm:cxn modelId="{873AEE04-7BAC-4547-A6A3-FDACBE37DBF9}" type="presParOf" srcId="{96568D66-4185-4107-8CE9-BA96AE97B7F2}" destId="{E4DD7268-49A1-48CD-AEE6-0B7341E20202}" srcOrd="2" destOrd="0" presId="urn:microsoft.com/office/officeart/2005/8/layout/radial6"/>
    <dgm:cxn modelId="{099A457D-87A9-B54E-90AD-0749F4E7F710}" type="presParOf" srcId="{96568D66-4185-4107-8CE9-BA96AE97B7F2}" destId="{9239A9B5-8863-416D-90CA-EA1DCBAFE953}" srcOrd="3" destOrd="0" presId="urn:microsoft.com/office/officeart/2005/8/layout/radial6"/>
    <dgm:cxn modelId="{038EB52F-CD2C-414A-804B-6AD7EB8C52B3}" type="presParOf" srcId="{96568D66-4185-4107-8CE9-BA96AE97B7F2}" destId="{9703C8E9-9FA4-46D0-8095-5B5B3B961746}" srcOrd="4" destOrd="0" presId="urn:microsoft.com/office/officeart/2005/8/layout/radial6"/>
    <dgm:cxn modelId="{07F00A4E-80B6-BC49-9270-FFB382E9BCE4}" type="presParOf" srcId="{96568D66-4185-4107-8CE9-BA96AE97B7F2}" destId="{75995C15-EFC7-405B-95CA-EFEDF28EF635}" srcOrd="5" destOrd="0" presId="urn:microsoft.com/office/officeart/2005/8/layout/radial6"/>
    <dgm:cxn modelId="{EBE721CF-80E4-C542-8FF1-D381335FD11A}" type="presParOf" srcId="{96568D66-4185-4107-8CE9-BA96AE97B7F2}" destId="{B09E5AB8-057A-4B63-9B1C-388CD506916F}" srcOrd="6" destOrd="0" presId="urn:microsoft.com/office/officeart/2005/8/layout/radial6"/>
    <dgm:cxn modelId="{1B1470FF-E79E-D040-99F3-E64640F6E449}" type="presParOf" srcId="{96568D66-4185-4107-8CE9-BA96AE97B7F2}" destId="{1418C334-10FC-42F7-A92E-AF3DED3CECBD}" srcOrd="7" destOrd="0" presId="urn:microsoft.com/office/officeart/2005/8/layout/radial6"/>
    <dgm:cxn modelId="{CC1E33F7-58A0-BF47-A6E6-2CFA333898AC}" type="presParOf" srcId="{96568D66-4185-4107-8CE9-BA96AE97B7F2}" destId="{A115F175-819C-4B90-882F-2A222284F3E2}" srcOrd="8" destOrd="0" presId="urn:microsoft.com/office/officeart/2005/8/layout/radial6"/>
    <dgm:cxn modelId="{73BC385C-722A-1C49-84BF-4757872C3D21}" type="presParOf" srcId="{96568D66-4185-4107-8CE9-BA96AE97B7F2}" destId="{A8DFA50B-98C1-4079-A10C-57ABD9F0179C}" srcOrd="9" destOrd="0" presId="urn:microsoft.com/office/officeart/2005/8/layout/radial6"/>
    <dgm:cxn modelId="{47487C54-DE2F-A448-966F-9EFEAC4DFE86}" type="presParOf" srcId="{96568D66-4185-4107-8CE9-BA96AE97B7F2}" destId="{9C9187E3-A6AD-4BDF-9A2C-66C4EC5511DC}" srcOrd="10" destOrd="0" presId="urn:microsoft.com/office/officeart/2005/8/layout/radial6"/>
    <dgm:cxn modelId="{F779F0AE-4A09-BF45-8102-2AEFE0DE8763}" type="presParOf" srcId="{96568D66-4185-4107-8CE9-BA96AE97B7F2}" destId="{38E8F560-C966-4B7B-AE5B-2E4CC463EF2C}" srcOrd="11" destOrd="0" presId="urn:microsoft.com/office/officeart/2005/8/layout/radial6"/>
    <dgm:cxn modelId="{4848CC26-29FE-504B-8CF5-CD6776645AB0}" type="presParOf" srcId="{96568D66-4185-4107-8CE9-BA96AE97B7F2}" destId="{BD5DD4EE-1777-46DE-8AAE-115F8A53F26D}" srcOrd="12" destOrd="0" presId="urn:microsoft.com/office/officeart/2005/8/layout/radial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7573E-C01F-462E-A7AF-82402D8D8189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F4FB464-124D-4048-B162-F95559B63508}">
      <dgm:prSet phldrT="[Texte]" custT="1"/>
      <dgm:spPr>
        <a:solidFill>
          <a:srgbClr val="ED7D31"/>
        </a:solidFill>
      </dgm:spPr>
      <dgm:t>
        <a:bodyPr/>
        <a:lstStyle/>
        <a:p>
          <a:r>
            <a:rPr lang="fr-F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  providers must </a:t>
          </a:r>
          <a:r>
            <a:rPr lang="fr-FR" sz="14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comply</a:t>
          </a:r>
          <a:r>
            <a:rPr lang="fr-F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with</a:t>
          </a:r>
          <a:r>
            <a:rPr lang="fr-F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strict </a:t>
          </a:r>
          <a:r>
            <a:rPr lang="fr-FR" sz="14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specifications</a:t>
          </a:r>
          <a:r>
            <a:rPr lang="fr-F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to the certification body Certidev</a:t>
          </a:r>
        </a:p>
      </dgm:t>
    </dgm:pt>
    <dgm:pt modelId="{FBE792FF-33AC-4D8B-9333-CF6E331A1F58}" type="parTrans" cxnId="{C6AF3C4F-E28E-4FAF-946A-459874E1B6F0}">
      <dgm:prSet/>
      <dgm:spPr/>
      <dgm:t>
        <a:bodyPr/>
        <a:lstStyle/>
        <a:p>
          <a:endParaRPr lang="fr-FR" sz="2000"/>
        </a:p>
      </dgm:t>
    </dgm:pt>
    <dgm:pt modelId="{09C79CA9-2726-4B46-B782-34107E2B0E99}" type="sibTrans" cxnId="{C6AF3C4F-E28E-4FAF-946A-459874E1B6F0}">
      <dgm:prSet custT="1"/>
      <dgm:spPr/>
      <dgm:t>
        <a:bodyPr/>
        <a:lstStyle/>
        <a:p>
          <a:endParaRPr lang="fr-FR" sz="600"/>
        </a:p>
      </dgm:t>
    </dgm:pt>
    <dgm:pt modelId="{69897A29-C1F4-4976-90E1-3B9466FB329A}">
      <dgm:prSet phldrT="[Texte]" custT="1"/>
      <dgm:spPr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considers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 request of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accreditation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controls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 training providers by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visiting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them</a:t>
          </a:r>
          <a:endParaRPr lang="fr-FR" sz="14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59AD370-674B-492A-9CEE-E7A98B770D17}" type="parTrans" cxnId="{E0423048-3B1E-428D-B451-D06F897B3878}">
      <dgm:prSet/>
      <dgm:spPr/>
      <dgm:t>
        <a:bodyPr/>
        <a:lstStyle/>
        <a:p>
          <a:endParaRPr lang="fr-FR" sz="2000"/>
        </a:p>
      </dgm:t>
    </dgm:pt>
    <dgm:pt modelId="{0B4EE0B2-92EE-4DC6-B8E7-B3DB16F02E0D}" type="sibTrans" cxnId="{E0423048-3B1E-428D-B451-D06F897B3878}">
      <dgm:prSet custT="1"/>
      <dgm:spPr/>
      <dgm:t>
        <a:bodyPr/>
        <a:lstStyle/>
        <a:p>
          <a:endParaRPr lang="fr-FR" sz="600"/>
        </a:p>
      </dgm:t>
    </dgm:pt>
    <dgm:pt modelId="{39D8665B-D2D5-4641-9EA1-78FECDBD0BB4}">
      <dgm:prSet phldrT="[Texte]" custT="1"/>
      <dgm:spPr>
        <a:solidFill>
          <a:srgbClr val="0070C0"/>
        </a:solidFill>
      </dgm:spPr>
      <dgm:t>
        <a:bodyPr/>
        <a:lstStyle/>
        <a:p>
          <a:pPr algn="ctr"/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request and </a:t>
          </a:r>
          <a:r>
            <a:rPr kumimoji="0" lang="fr-FR" sz="1400" b="0" i="0" u="none" strike="noStrike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Certidev’s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advice are submitted to the 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CPNEFP </a:t>
          </a:r>
          <a:r>
            <a:rPr kumimoji="0" lang="fr-FR" sz="1400" b="0" i="0" u="none" strike="noStrike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which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fr-FR" sz="1400" b="0" i="0" u="none" strike="noStrike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deliberates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kumimoji="0" lang="fr-FR" sz="1400" b="0" i="0" u="none" strike="noStrike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makes</a:t>
          </a:r>
          <a:r>
            <a:rPr kumimoji="0" lang="fr-FR" sz="1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 </a:t>
          </a:r>
          <a:r>
            <a:rPr kumimoji="0" lang="fr-FR" sz="1400" b="0" i="0" u="none" strike="noStrike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decision</a:t>
          </a:r>
          <a:endParaRPr lang="fr-FR" sz="14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AF9408-8A21-4D67-A619-1EBDB87A8106}" type="parTrans" cxnId="{011C09DF-7945-4B65-A550-1A62D5D1733A}">
      <dgm:prSet/>
      <dgm:spPr/>
      <dgm:t>
        <a:bodyPr/>
        <a:lstStyle/>
        <a:p>
          <a:endParaRPr lang="fr-FR" sz="2000"/>
        </a:p>
      </dgm:t>
    </dgm:pt>
    <dgm:pt modelId="{042735E9-4056-4201-A962-E518D47A052B}" type="sibTrans" cxnId="{011C09DF-7945-4B65-A550-1A62D5D1733A}">
      <dgm:prSet custT="1"/>
      <dgm:spPr/>
      <dgm:t>
        <a:bodyPr/>
        <a:lstStyle/>
        <a:p>
          <a:endParaRPr lang="fr-FR" sz="600"/>
        </a:p>
      </dgm:t>
    </dgm:pt>
    <dgm:pt modelId="{AB9CAA73-B7E3-4630-B85A-31252B7029D4}">
      <dgm:prSet phldrT="[Texte]" custT="1"/>
      <dgm:spPr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99568" tIns="99568" rIns="99568" bIns="99568" numCol="1" spcCol="1270" anchor="ctr" anchorCtr="0"/>
        <a:lstStyle/>
        <a:p>
          <a:r>
            <a:rPr lang="fr-FR" sz="14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certification body Certidev notifies the training providers</a:t>
          </a:r>
        </a:p>
      </dgm:t>
    </dgm:pt>
    <dgm:pt modelId="{9AF5614A-7951-4FB8-AAA7-F4D3282CD296}" type="parTrans" cxnId="{9238F772-FFAE-4DA9-8765-9B50430EA488}">
      <dgm:prSet/>
      <dgm:spPr/>
      <dgm:t>
        <a:bodyPr/>
        <a:lstStyle/>
        <a:p>
          <a:endParaRPr lang="fr-FR" sz="2000"/>
        </a:p>
      </dgm:t>
    </dgm:pt>
    <dgm:pt modelId="{37A659D9-BCB8-4AF8-8589-C6902D3746B3}" type="sibTrans" cxnId="{9238F772-FFAE-4DA9-8765-9B50430EA48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fr-FR" sz="600"/>
        </a:p>
      </dgm:t>
    </dgm:pt>
    <dgm:pt modelId="{C703F07A-E4B6-4ECE-B468-7BAEB557292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case of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failure</a:t>
          </a:r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or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dysfunction</a:t>
          </a:r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reported</a:t>
          </a:r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the training provider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may</a:t>
          </a:r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</a:t>
          </a:r>
          <a:r>
            <a:rPr lang="fr-FR" sz="1200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audited</a:t>
          </a:r>
          <a:endParaRPr lang="fr-FR" sz="12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D81191-BF39-410B-9B18-66F3F86FFC4B}" type="parTrans" cxnId="{9EF7B3F1-552F-49A3-A34A-DDFDB601E9E8}">
      <dgm:prSet/>
      <dgm:spPr/>
      <dgm:t>
        <a:bodyPr/>
        <a:lstStyle/>
        <a:p>
          <a:endParaRPr lang="fr-FR" sz="2000"/>
        </a:p>
      </dgm:t>
    </dgm:pt>
    <dgm:pt modelId="{96C70D7D-2960-4906-8B2E-52E68B2C3C23}" type="sibTrans" cxnId="{9EF7B3F1-552F-49A3-A34A-DDFDB601E9E8}">
      <dgm:prSet/>
      <dgm:spPr/>
      <dgm:t>
        <a:bodyPr/>
        <a:lstStyle/>
        <a:p>
          <a:endParaRPr lang="fr-FR" sz="2000"/>
        </a:p>
      </dgm:t>
    </dgm:pt>
    <dgm:pt modelId="{535E8D34-69C1-402D-AE22-DE17BE533B89}" type="pres">
      <dgm:prSet presAssocID="{5CE7573E-C01F-462E-A7AF-82402D8D8189}" presName="Name0" presStyleCnt="0">
        <dgm:presLayoutVars>
          <dgm:dir/>
          <dgm:resizeHandles val="exact"/>
        </dgm:presLayoutVars>
      </dgm:prSet>
      <dgm:spPr/>
    </dgm:pt>
    <dgm:pt modelId="{5518D304-1997-48A4-BBD8-73651DCA9936}" type="pres">
      <dgm:prSet presAssocID="{6F4FB464-124D-4048-B162-F95559B63508}" presName="node" presStyleLbl="node1" presStyleIdx="0" presStyleCnt="5" custScaleY="54459">
        <dgm:presLayoutVars>
          <dgm:bulletEnabled val="1"/>
        </dgm:presLayoutVars>
      </dgm:prSet>
      <dgm:spPr/>
    </dgm:pt>
    <dgm:pt modelId="{47F5E49D-47FB-4E6D-8091-6F193BA6528C}" type="pres">
      <dgm:prSet presAssocID="{09C79CA9-2726-4B46-B782-34107E2B0E99}" presName="sibTrans" presStyleLbl="sibTrans1D1" presStyleIdx="0" presStyleCnt="4"/>
      <dgm:spPr/>
    </dgm:pt>
    <dgm:pt modelId="{42A9A5CB-5CF1-4DD7-BB5C-C8C091EFFDAB}" type="pres">
      <dgm:prSet presAssocID="{09C79CA9-2726-4B46-B782-34107E2B0E99}" presName="connectorText" presStyleLbl="sibTrans1D1" presStyleIdx="0" presStyleCnt="4"/>
      <dgm:spPr/>
    </dgm:pt>
    <dgm:pt modelId="{7FC6E69F-D63B-4648-8E8B-64F325CDEA62}" type="pres">
      <dgm:prSet presAssocID="{69897A29-C1F4-4976-90E1-3B9466FB329A}" presName="node" presStyleLbl="node1" presStyleIdx="1" presStyleCnt="5" custScaleY="53270">
        <dgm:presLayoutVars>
          <dgm:bulletEnabled val="1"/>
        </dgm:presLayoutVars>
      </dgm:prSet>
      <dgm:spPr>
        <a:xfrm>
          <a:off x="4579992" y="13206"/>
          <a:ext cx="2834621" cy="906001"/>
        </a:xfrm>
        <a:prstGeom prst="rect">
          <a:avLst/>
        </a:prstGeom>
      </dgm:spPr>
    </dgm:pt>
    <dgm:pt modelId="{D028D118-52F9-4B52-AE44-6A1B4EEE5C37}" type="pres">
      <dgm:prSet presAssocID="{0B4EE0B2-92EE-4DC6-B8E7-B3DB16F02E0D}" presName="sibTrans" presStyleLbl="sibTrans1D1" presStyleIdx="1" presStyleCnt="4"/>
      <dgm:spPr/>
    </dgm:pt>
    <dgm:pt modelId="{6A3B1C38-6CC0-488B-9E88-3E98183FBF4A}" type="pres">
      <dgm:prSet presAssocID="{0B4EE0B2-92EE-4DC6-B8E7-B3DB16F02E0D}" presName="connectorText" presStyleLbl="sibTrans1D1" presStyleIdx="1" presStyleCnt="4"/>
      <dgm:spPr/>
    </dgm:pt>
    <dgm:pt modelId="{2CC1A100-3B42-4E22-9A52-2EB20AE2A49F}" type="pres">
      <dgm:prSet presAssocID="{39D8665B-D2D5-4641-9EA1-78FECDBD0BB4}" presName="node" presStyleLbl="node1" presStyleIdx="2" presStyleCnt="5">
        <dgm:presLayoutVars>
          <dgm:bulletEnabled val="1"/>
        </dgm:presLayoutVars>
      </dgm:prSet>
      <dgm:spPr/>
    </dgm:pt>
    <dgm:pt modelId="{C116223E-483C-4BFF-BC01-9490A8BBC71E}" type="pres">
      <dgm:prSet presAssocID="{042735E9-4056-4201-A962-E518D47A052B}" presName="sibTrans" presStyleLbl="sibTrans1D1" presStyleIdx="2" presStyleCnt="4"/>
      <dgm:spPr/>
    </dgm:pt>
    <dgm:pt modelId="{DA487F8E-94A4-49C6-8EB7-BA8E90AAA350}" type="pres">
      <dgm:prSet presAssocID="{042735E9-4056-4201-A962-E518D47A052B}" presName="connectorText" presStyleLbl="sibTrans1D1" presStyleIdx="2" presStyleCnt="4"/>
      <dgm:spPr/>
    </dgm:pt>
    <dgm:pt modelId="{18A58CB5-1884-4002-ADF5-BEAE8D9E33E4}" type="pres">
      <dgm:prSet presAssocID="{AB9CAA73-B7E3-4630-B85A-31252B7029D4}" presName="node" presStyleLbl="node1" presStyleIdx="3" presStyleCnt="5" custScaleX="77973" custScaleY="76221">
        <dgm:presLayoutVars>
          <dgm:bulletEnabled val="1"/>
        </dgm:presLayoutVars>
      </dgm:prSet>
      <dgm:spPr>
        <a:xfrm>
          <a:off x="1093408" y="3965796"/>
          <a:ext cx="2210239" cy="732454"/>
        </a:xfrm>
        <a:prstGeom prst="rect">
          <a:avLst/>
        </a:prstGeom>
      </dgm:spPr>
    </dgm:pt>
    <dgm:pt modelId="{9B7F35BC-F7CA-42BC-9A11-8C4F0C0C4011}" type="pres">
      <dgm:prSet presAssocID="{37A659D9-BCB8-4AF8-8589-C6902D3746B3}" presName="sibTrans" presStyleLbl="sibTrans1D1" presStyleIdx="3" presStyleCnt="4"/>
      <dgm:spPr/>
    </dgm:pt>
    <dgm:pt modelId="{61A93FA5-31CA-4A39-8E4B-70D3ABFEF5AD}" type="pres">
      <dgm:prSet presAssocID="{37A659D9-BCB8-4AF8-8589-C6902D3746B3}" presName="connectorText" presStyleLbl="sibTrans1D1" presStyleIdx="3" presStyleCnt="4"/>
      <dgm:spPr/>
    </dgm:pt>
    <dgm:pt modelId="{37094E0C-6606-4819-AC0A-C72A4A60D4FC}" type="pres">
      <dgm:prSet presAssocID="{C703F07A-E4B6-4ECE-B468-7BAEB557292F}" presName="node" presStyleLbl="node1" presStyleIdx="4" presStyleCnt="5" custScaleX="94755" custScaleY="46803">
        <dgm:presLayoutVars>
          <dgm:bulletEnabled val="1"/>
        </dgm:presLayoutVars>
      </dgm:prSet>
      <dgm:spPr/>
    </dgm:pt>
  </dgm:ptLst>
  <dgm:cxnLst>
    <dgm:cxn modelId="{E6470706-89DA-48C9-A137-5073A343A2ED}" type="presOf" srcId="{042735E9-4056-4201-A962-E518D47A052B}" destId="{DA487F8E-94A4-49C6-8EB7-BA8E90AAA350}" srcOrd="1" destOrd="0" presId="urn:microsoft.com/office/officeart/2005/8/layout/bProcess3"/>
    <dgm:cxn modelId="{D41D6C27-7CA7-4619-B4EF-C2DF1121ADAB}" type="presOf" srcId="{69897A29-C1F4-4976-90E1-3B9466FB329A}" destId="{7FC6E69F-D63B-4648-8E8B-64F325CDEA62}" srcOrd="0" destOrd="0" presId="urn:microsoft.com/office/officeart/2005/8/layout/bProcess3"/>
    <dgm:cxn modelId="{E9F65F41-87C7-43D0-8C30-4D104B1BE830}" type="presOf" srcId="{AB9CAA73-B7E3-4630-B85A-31252B7029D4}" destId="{18A58CB5-1884-4002-ADF5-BEAE8D9E33E4}" srcOrd="0" destOrd="0" presId="urn:microsoft.com/office/officeart/2005/8/layout/bProcess3"/>
    <dgm:cxn modelId="{D33E7462-AB3B-4BE1-A135-ADA0F8BFDAE4}" type="presOf" srcId="{37A659D9-BCB8-4AF8-8589-C6902D3746B3}" destId="{9B7F35BC-F7CA-42BC-9A11-8C4F0C0C4011}" srcOrd="0" destOrd="0" presId="urn:microsoft.com/office/officeart/2005/8/layout/bProcess3"/>
    <dgm:cxn modelId="{C6589166-4060-4F2E-8DF6-4595D7133D63}" type="presOf" srcId="{37A659D9-BCB8-4AF8-8589-C6902D3746B3}" destId="{61A93FA5-31CA-4A39-8E4B-70D3ABFEF5AD}" srcOrd="1" destOrd="0" presId="urn:microsoft.com/office/officeart/2005/8/layout/bProcess3"/>
    <dgm:cxn modelId="{E0423048-3B1E-428D-B451-D06F897B3878}" srcId="{5CE7573E-C01F-462E-A7AF-82402D8D8189}" destId="{69897A29-C1F4-4976-90E1-3B9466FB329A}" srcOrd="1" destOrd="0" parTransId="{359AD370-674B-492A-9CEE-E7A98B770D17}" sibTransId="{0B4EE0B2-92EE-4DC6-B8E7-B3DB16F02E0D}"/>
    <dgm:cxn modelId="{70C86C4E-0580-4910-9402-9C8F4AAFFC80}" type="presOf" srcId="{09C79CA9-2726-4B46-B782-34107E2B0E99}" destId="{42A9A5CB-5CF1-4DD7-BB5C-C8C091EFFDAB}" srcOrd="1" destOrd="0" presId="urn:microsoft.com/office/officeart/2005/8/layout/bProcess3"/>
    <dgm:cxn modelId="{C6AF3C4F-E28E-4FAF-946A-459874E1B6F0}" srcId="{5CE7573E-C01F-462E-A7AF-82402D8D8189}" destId="{6F4FB464-124D-4048-B162-F95559B63508}" srcOrd="0" destOrd="0" parTransId="{FBE792FF-33AC-4D8B-9333-CF6E331A1F58}" sibTransId="{09C79CA9-2726-4B46-B782-34107E2B0E99}"/>
    <dgm:cxn modelId="{2DDDB452-F497-40FC-A1F5-40972EB33266}" type="presOf" srcId="{042735E9-4056-4201-A962-E518D47A052B}" destId="{C116223E-483C-4BFF-BC01-9490A8BBC71E}" srcOrd="0" destOrd="0" presId="urn:microsoft.com/office/officeart/2005/8/layout/bProcess3"/>
    <dgm:cxn modelId="{9238F772-FFAE-4DA9-8765-9B50430EA488}" srcId="{5CE7573E-C01F-462E-A7AF-82402D8D8189}" destId="{AB9CAA73-B7E3-4630-B85A-31252B7029D4}" srcOrd="3" destOrd="0" parTransId="{9AF5614A-7951-4FB8-AAA7-F4D3282CD296}" sibTransId="{37A659D9-BCB8-4AF8-8589-C6902D3746B3}"/>
    <dgm:cxn modelId="{74918D58-93C3-434D-8B8B-409108E3B524}" type="presOf" srcId="{6F4FB464-124D-4048-B162-F95559B63508}" destId="{5518D304-1997-48A4-BBD8-73651DCA9936}" srcOrd="0" destOrd="0" presId="urn:microsoft.com/office/officeart/2005/8/layout/bProcess3"/>
    <dgm:cxn modelId="{5ADADE91-7833-4F0B-9407-824C98DC503A}" type="presOf" srcId="{0B4EE0B2-92EE-4DC6-B8E7-B3DB16F02E0D}" destId="{D028D118-52F9-4B52-AE44-6A1B4EEE5C37}" srcOrd="0" destOrd="0" presId="urn:microsoft.com/office/officeart/2005/8/layout/bProcess3"/>
    <dgm:cxn modelId="{57943A97-6954-40A9-8CA8-DBA05F587583}" type="presOf" srcId="{09C79CA9-2726-4B46-B782-34107E2B0E99}" destId="{47F5E49D-47FB-4E6D-8091-6F193BA6528C}" srcOrd="0" destOrd="0" presId="urn:microsoft.com/office/officeart/2005/8/layout/bProcess3"/>
    <dgm:cxn modelId="{F2714599-949E-4E68-B073-2728F53A1DEC}" type="presOf" srcId="{5CE7573E-C01F-462E-A7AF-82402D8D8189}" destId="{535E8D34-69C1-402D-AE22-DE17BE533B89}" srcOrd="0" destOrd="0" presId="urn:microsoft.com/office/officeart/2005/8/layout/bProcess3"/>
    <dgm:cxn modelId="{0E7325BC-4301-4B1E-8E3F-9480455CD1E6}" type="presOf" srcId="{39D8665B-D2D5-4641-9EA1-78FECDBD0BB4}" destId="{2CC1A100-3B42-4E22-9A52-2EB20AE2A49F}" srcOrd="0" destOrd="0" presId="urn:microsoft.com/office/officeart/2005/8/layout/bProcess3"/>
    <dgm:cxn modelId="{FDB27DC8-59C8-4357-BCAF-ACC7C148F319}" type="presOf" srcId="{0B4EE0B2-92EE-4DC6-B8E7-B3DB16F02E0D}" destId="{6A3B1C38-6CC0-488B-9E88-3E98183FBF4A}" srcOrd="1" destOrd="0" presId="urn:microsoft.com/office/officeart/2005/8/layout/bProcess3"/>
    <dgm:cxn modelId="{C994FADC-1EF6-4B9A-994D-49D6440DDC0B}" type="presOf" srcId="{C703F07A-E4B6-4ECE-B468-7BAEB557292F}" destId="{37094E0C-6606-4819-AC0A-C72A4A60D4FC}" srcOrd="0" destOrd="0" presId="urn:microsoft.com/office/officeart/2005/8/layout/bProcess3"/>
    <dgm:cxn modelId="{011C09DF-7945-4B65-A550-1A62D5D1733A}" srcId="{5CE7573E-C01F-462E-A7AF-82402D8D8189}" destId="{39D8665B-D2D5-4641-9EA1-78FECDBD0BB4}" srcOrd="2" destOrd="0" parTransId="{57AF9408-8A21-4D67-A619-1EBDB87A8106}" sibTransId="{042735E9-4056-4201-A962-E518D47A052B}"/>
    <dgm:cxn modelId="{9EF7B3F1-552F-49A3-A34A-DDFDB601E9E8}" srcId="{5CE7573E-C01F-462E-A7AF-82402D8D8189}" destId="{C703F07A-E4B6-4ECE-B468-7BAEB557292F}" srcOrd="4" destOrd="0" parTransId="{F8D81191-BF39-410B-9B18-66F3F86FFC4B}" sibTransId="{96C70D7D-2960-4906-8B2E-52E68B2C3C23}"/>
    <dgm:cxn modelId="{54F6CC19-0B80-41B9-AC59-8331E2BCE55B}" type="presParOf" srcId="{535E8D34-69C1-402D-AE22-DE17BE533B89}" destId="{5518D304-1997-48A4-BBD8-73651DCA9936}" srcOrd="0" destOrd="0" presId="urn:microsoft.com/office/officeart/2005/8/layout/bProcess3"/>
    <dgm:cxn modelId="{F9769561-15F9-4934-8BE6-10F471C68261}" type="presParOf" srcId="{535E8D34-69C1-402D-AE22-DE17BE533B89}" destId="{47F5E49D-47FB-4E6D-8091-6F193BA6528C}" srcOrd="1" destOrd="0" presId="urn:microsoft.com/office/officeart/2005/8/layout/bProcess3"/>
    <dgm:cxn modelId="{561A835E-418B-4E06-A055-DBC166A01DCC}" type="presParOf" srcId="{47F5E49D-47FB-4E6D-8091-6F193BA6528C}" destId="{42A9A5CB-5CF1-4DD7-BB5C-C8C091EFFDAB}" srcOrd="0" destOrd="0" presId="urn:microsoft.com/office/officeart/2005/8/layout/bProcess3"/>
    <dgm:cxn modelId="{7DDD4EFB-8144-430C-839B-3C8885E885E7}" type="presParOf" srcId="{535E8D34-69C1-402D-AE22-DE17BE533B89}" destId="{7FC6E69F-D63B-4648-8E8B-64F325CDEA62}" srcOrd="2" destOrd="0" presId="urn:microsoft.com/office/officeart/2005/8/layout/bProcess3"/>
    <dgm:cxn modelId="{CB4E485A-2FD2-4B49-A87E-FEEF5998E073}" type="presParOf" srcId="{535E8D34-69C1-402D-AE22-DE17BE533B89}" destId="{D028D118-52F9-4B52-AE44-6A1B4EEE5C37}" srcOrd="3" destOrd="0" presId="urn:microsoft.com/office/officeart/2005/8/layout/bProcess3"/>
    <dgm:cxn modelId="{DC947464-70A9-4490-92BF-907E6D9F32CA}" type="presParOf" srcId="{D028D118-52F9-4B52-AE44-6A1B4EEE5C37}" destId="{6A3B1C38-6CC0-488B-9E88-3E98183FBF4A}" srcOrd="0" destOrd="0" presId="urn:microsoft.com/office/officeart/2005/8/layout/bProcess3"/>
    <dgm:cxn modelId="{511CC42C-C3EB-4099-B3E8-33E204E0946F}" type="presParOf" srcId="{535E8D34-69C1-402D-AE22-DE17BE533B89}" destId="{2CC1A100-3B42-4E22-9A52-2EB20AE2A49F}" srcOrd="4" destOrd="0" presId="urn:microsoft.com/office/officeart/2005/8/layout/bProcess3"/>
    <dgm:cxn modelId="{81A59D5A-6B58-4C59-A977-7BD06CB21A1C}" type="presParOf" srcId="{535E8D34-69C1-402D-AE22-DE17BE533B89}" destId="{C116223E-483C-4BFF-BC01-9490A8BBC71E}" srcOrd="5" destOrd="0" presId="urn:microsoft.com/office/officeart/2005/8/layout/bProcess3"/>
    <dgm:cxn modelId="{6ECBD685-2B2B-4AAE-B170-F32FA0C0F845}" type="presParOf" srcId="{C116223E-483C-4BFF-BC01-9490A8BBC71E}" destId="{DA487F8E-94A4-49C6-8EB7-BA8E90AAA350}" srcOrd="0" destOrd="0" presId="urn:microsoft.com/office/officeart/2005/8/layout/bProcess3"/>
    <dgm:cxn modelId="{51A8955F-D121-4155-842B-721C53ED9654}" type="presParOf" srcId="{535E8D34-69C1-402D-AE22-DE17BE533B89}" destId="{18A58CB5-1884-4002-ADF5-BEAE8D9E33E4}" srcOrd="6" destOrd="0" presId="urn:microsoft.com/office/officeart/2005/8/layout/bProcess3"/>
    <dgm:cxn modelId="{FDAB94BE-4BF2-460C-90EA-F864A6031F9D}" type="presParOf" srcId="{535E8D34-69C1-402D-AE22-DE17BE533B89}" destId="{9B7F35BC-F7CA-42BC-9A11-8C4F0C0C4011}" srcOrd="7" destOrd="0" presId="urn:microsoft.com/office/officeart/2005/8/layout/bProcess3"/>
    <dgm:cxn modelId="{1ACC1EB2-2A55-4AE1-AAAD-63D8446A552D}" type="presParOf" srcId="{9B7F35BC-F7CA-42BC-9A11-8C4F0C0C4011}" destId="{61A93FA5-31CA-4A39-8E4B-70D3ABFEF5AD}" srcOrd="0" destOrd="0" presId="urn:microsoft.com/office/officeart/2005/8/layout/bProcess3"/>
    <dgm:cxn modelId="{09916274-3013-4B2A-BDCF-8C642EE93047}" type="presParOf" srcId="{535E8D34-69C1-402D-AE22-DE17BE533B89}" destId="{37094E0C-6606-4819-AC0A-C72A4A60D4FC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D4EE-1777-46DE-8AAE-115F8A53F26D}">
      <dsp:nvSpPr>
        <dsp:cNvPr id="0" name=""/>
        <dsp:cNvSpPr/>
      </dsp:nvSpPr>
      <dsp:spPr>
        <a:xfrm>
          <a:off x="489638" y="515161"/>
          <a:ext cx="3274862" cy="3274862"/>
        </a:xfrm>
        <a:prstGeom prst="blockArc">
          <a:avLst>
            <a:gd name="adj1" fmla="val 10787862"/>
            <a:gd name="adj2" fmla="val 16200021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A50B-98C1-4079-A10C-57ABD9F0179C}">
      <dsp:nvSpPr>
        <dsp:cNvPr id="0" name=""/>
        <dsp:cNvSpPr/>
      </dsp:nvSpPr>
      <dsp:spPr>
        <a:xfrm>
          <a:off x="486213" y="416039"/>
          <a:ext cx="3274862" cy="3274862"/>
        </a:xfrm>
        <a:prstGeom prst="blockArc">
          <a:avLst>
            <a:gd name="adj1" fmla="val 5389618"/>
            <a:gd name="adj2" fmla="val 1057466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5AB8-057A-4B63-9B1C-388CD506916F}">
      <dsp:nvSpPr>
        <dsp:cNvPr id="0" name=""/>
        <dsp:cNvSpPr/>
      </dsp:nvSpPr>
      <dsp:spPr>
        <a:xfrm>
          <a:off x="492062" y="496692"/>
          <a:ext cx="3274862" cy="3274862"/>
        </a:xfrm>
        <a:prstGeom prst="blockArc">
          <a:avLst>
            <a:gd name="adj1" fmla="val 188878"/>
            <a:gd name="adj2" fmla="val 540218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9A9B5-8863-416D-90CA-EA1DCBAFE953}">
      <dsp:nvSpPr>
        <dsp:cNvPr id="0" name=""/>
        <dsp:cNvSpPr/>
      </dsp:nvSpPr>
      <dsp:spPr>
        <a:xfrm>
          <a:off x="489688" y="515161"/>
          <a:ext cx="3274862" cy="3274862"/>
        </a:xfrm>
        <a:prstGeom prst="blockArc">
          <a:avLst>
            <a:gd name="adj1" fmla="val 16199914"/>
            <a:gd name="adj2" fmla="val 21575734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0EAE-B0DF-4F19-9A7E-DEF0DF7F4421}">
      <dsp:nvSpPr>
        <dsp:cNvPr id="0" name=""/>
        <dsp:cNvSpPr/>
      </dsp:nvSpPr>
      <dsp:spPr>
        <a:xfrm>
          <a:off x="1314857" y="1278723"/>
          <a:ext cx="1637624" cy="1637624"/>
        </a:xfrm>
        <a:prstGeom prst="ellipse">
          <a:avLst/>
        </a:prstGeom>
        <a:solidFill>
          <a:srgbClr val="FFFFFF"/>
        </a:solidFill>
        <a:ln w="381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latin typeface="Century Gothic" panose="020B0502020202020204" pitchFamily="34" charset="0"/>
          </a:endParaRPr>
        </a:p>
      </dsp:txBody>
      <dsp:txXfrm>
        <a:off x="1554681" y="1518547"/>
        <a:ext cx="1157976" cy="1157976"/>
      </dsp:txXfrm>
    </dsp:sp>
    <dsp:sp modelId="{5325B69C-54E3-405E-BA01-0C528C938198}">
      <dsp:nvSpPr>
        <dsp:cNvPr id="0" name=""/>
        <dsp:cNvSpPr/>
      </dsp:nvSpPr>
      <dsp:spPr>
        <a:xfrm>
          <a:off x="1393905" y="-112339"/>
          <a:ext cx="1466348" cy="1330797"/>
        </a:xfrm>
        <a:prstGeom prst="ellipse">
          <a:avLst/>
        </a:prstGeom>
        <a:solidFill>
          <a:srgbClr val="FFFFFF"/>
        </a:solidFill>
        <a:ln w="444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1608647" y="82552"/>
        <a:ext cx="1036864" cy="941015"/>
      </dsp:txXfrm>
    </dsp:sp>
    <dsp:sp modelId="{9703C8E9-9FA4-46D0-8095-5B5B3B961746}">
      <dsp:nvSpPr>
        <dsp:cNvPr id="0" name=""/>
        <dsp:cNvSpPr/>
      </dsp:nvSpPr>
      <dsp:spPr>
        <a:xfrm>
          <a:off x="2988610" y="1273013"/>
          <a:ext cx="1476002" cy="1736575"/>
        </a:xfrm>
        <a:prstGeom prst="ellipse">
          <a:avLst/>
        </a:prstGeom>
        <a:solidFill>
          <a:srgbClr val="FFFFFF"/>
        </a:solidFill>
        <a:ln w="34925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3204765" y="1527329"/>
        <a:ext cx="1043692" cy="1227943"/>
      </dsp:txXfrm>
    </dsp:sp>
    <dsp:sp modelId="{1418C334-10FC-42F7-A92E-AF3DED3CECBD}">
      <dsp:nvSpPr>
        <dsp:cNvPr id="0" name=""/>
        <dsp:cNvSpPr/>
      </dsp:nvSpPr>
      <dsp:spPr>
        <a:xfrm>
          <a:off x="2791" y="2999714"/>
          <a:ext cx="4251367" cy="130656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kern="1200" dirty="0"/>
        </a:p>
      </dsp:txBody>
      <dsp:txXfrm>
        <a:off x="625389" y="3191056"/>
        <a:ext cx="3006171" cy="923879"/>
      </dsp:txXfrm>
    </dsp:sp>
    <dsp:sp modelId="{9C9187E3-A6AD-4BDF-9A2C-66C4EC5511DC}">
      <dsp:nvSpPr>
        <dsp:cNvPr id="0" name=""/>
        <dsp:cNvSpPr/>
      </dsp:nvSpPr>
      <dsp:spPr>
        <a:xfrm>
          <a:off x="-210453" y="1294241"/>
          <a:ext cx="1476002" cy="1727996"/>
        </a:xfrm>
        <a:prstGeom prst="ellipse">
          <a:avLst/>
        </a:prstGeom>
        <a:solidFill>
          <a:schemeClr val="bg1"/>
        </a:solidFill>
        <a:ln w="317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5702" y="1547300"/>
        <a:ext cx="1043692" cy="1221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DD4EE-1777-46DE-8AAE-115F8A53F26D}">
      <dsp:nvSpPr>
        <dsp:cNvPr id="0" name=""/>
        <dsp:cNvSpPr/>
      </dsp:nvSpPr>
      <dsp:spPr>
        <a:xfrm>
          <a:off x="489638" y="515161"/>
          <a:ext cx="3274862" cy="3274862"/>
        </a:xfrm>
        <a:prstGeom prst="blockArc">
          <a:avLst>
            <a:gd name="adj1" fmla="val 10787862"/>
            <a:gd name="adj2" fmla="val 16200021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FA50B-98C1-4079-A10C-57ABD9F0179C}">
      <dsp:nvSpPr>
        <dsp:cNvPr id="0" name=""/>
        <dsp:cNvSpPr/>
      </dsp:nvSpPr>
      <dsp:spPr>
        <a:xfrm>
          <a:off x="486213" y="416039"/>
          <a:ext cx="3274862" cy="3274862"/>
        </a:xfrm>
        <a:prstGeom prst="blockArc">
          <a:avLst>
            <a:gd name="adj1" fmla="val 5389618"/>
            <a:gd name="adj2" fmla="val 1057466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E5AB8-057A-4B63-9B1C-388CD506916F}">
      <dsp:nvSpPr>
        <dsp:cNvPr id="0" name=""/>
        <dsp:cNvSpPr/>
      </dsp:nvSpPr>
      <dsp:spPr>
        <a:xfrm>
          <a:off x="492062" y="496692"/>
          <a:ext cx="3274862" cy="3274862"/>
        </a:xfrm>
        <a:prstGeom prst="blockArc">
          <a:avLst>
            <a:gd name="adj1" fmla="val 188878"/>
            <a:gd name="adj2" fmla="val 5402187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9A9B5-8863-416D-90CA-EA1DCBAFE953}">
      <dsp:nvSpPr>
        <dsp:cNvPr id="0" name=""/>
        <dsp:cNvSpPr/>
      </dsp:nvSpPr>
      <dsp:spPr>
        <a:xfrm>
          <a:off x="489688" y="515161"/>
          <a:ext cx="3274862" cy="3274862"/>
        </a:xfrm>
        <a:prstGeom prst="blockArc">
          <a:avLst>
            <a:gd name="adj1" fmla="val 16199914"/>
            <a:gd name="adj2" fmla="val 21575734"/>
            <a:gd name="adj3" fmla="val 4629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60EAE-B0DF-4F19-9A7E-DEF0DF7F4421}">
      <dsp:nvSpPr>
        <dsp:cNvPr id="0" name=""/>
        <dsp:cNvSpPr/>
      </dsp:nvSpPr>
      <dsp:spPr>
        <a:xfrm>
          <a:off x="1314857" y="1278723"/>
          <a:ext cx="1637624" cy="1637624"/>
        </a:xfrm>
        <a:prstGeom prst="ellipse">
          <a:avLst/>
        </a:prstGeom>
        <a:solidFill>
          <a:srgbClr val="FFFFFF"/>
        </a:solidFill>
        <a:ln w="3810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b="1" kern="1200" dirty="0">
            <a:latin typeface="Century Gothic" panose="020B0502020202020204" pitchFamily="34" charset="0"/>
          </a:endParaRPr>
        </a:p>
      </dsp:txBody>
      <dsp:txXfrm>
        <a:off x="1554681" y="1518547"/>
        <a:ext cx="1157976" cy="1157976"/>
      </dsp:txXfrm>
    </dsp:sp>
    <dsp:sp modelId="{5325B69C-54E3-405E-BA01-0C528C938198}">
      <dsp:nvSpPr>
        <dsp:cNvPr id="0" name=""/>
        <dsp:cNvSpPr/>
      </dsp:nvSpPr>
      <dsp:spPr>
        <a:xfrm>
          <a:off x="1393905" y="-112339"/>
          <a:ext cx="1466348" cy="1330797"/>
        </a:xfrm>
        <a:prstGeom prst="ellipse">
          <a:avLst/>
        </a:prstGeom>
        <a:solidFill>
          <a:srgbClr val="FFFFFF"/>
        </a:solidFill>
        <a:ln w="444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1608647" y="82552"/>
        <a:ext cx="1036864" cy="941015"/>
      </dsp:txXfrm>
    </dsp:sp>
    <dsp:sp modelId="{9703C8E9-9FA4-46D0-8095-5B5B3B961746}">
      <dsp:nvSpPr>
        <dsp:cNvPr id="0" name=""/>
        <dsp:cNvSpPr/>
      </dsp:nvSpPr>
      <dsp:spPr>
        <a:xfrm>
          <a:off x="2988610" y="1273013"/>
          <a:ext cx="1476002" cy="1736575"/>
        </a:xfrm>
        <a:prstGeom prst="ellipse">
          <a:avLst/>
        </a:prstGeom>
        <a:solidFill>
          <a:srgbClr val="FFFFFF"/>
        </a:solidFill>
        <a:ln w="34925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3204765" y="1527329"/>
        <a:ext cx="1043692" cy="1227943"/>
      </dsp:txXfrm>
    </dsp:sp>
    <dsp:sp modelId="{1418C334-10FC-42F7-A92E-AF3DED3CECBD}">
      <dsp:nvSpPr>
        <dsp:cNvPr id="0" name=""/>
        <dsp:cNvSpPr/>
      </dsp:nvSpPr>
      <dsp:spPr>
        <a:xfrm>
          <a:off x="2791" y="2999714"/>
          <a:ext cx="4251367" cy="1306563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200" b="1" kern="1200" dirty="0"/>
        </a:p>
      </dsp:txBody>
      <dsp:txXfrm>
        <a:off x="625389" y="3191056"/>
        <a:ext cx="3006171" cy="923879"/>
      </dsp:txXfrm>
    </dsp:sp>
    <dsp:sp modelId="{9C9187E3-A6AD-4BDF-9A2C-66C4EC5511DC}">
      <dsp:nvSpPr>
        <dsp:cNvPr id="0" name=""/>
        <dsp:cNvSpPr/>
      </dsp:nvSpPr>
      <dsp:spPr>
        <a:xfrm>
          <a:off x="-210453" y="1294241"/>
          <a:ext cx="1476002" cy="1727996"/>
        </a:xfrm>
        <a:prstGeom prst="ellipse">
          <a:avLst/>
        </a:prstGeom>
        <a:solidFill>
          <a:schemeClr val="bg1"/>
        </a:solidFill>
        <a:ln w="31750" cap="flat" cmpd="sng" algn="ctr">
          <a:solidFill>
            <a:srgbClr val="C5074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b="1" kern="1200" dirty="0">
            <a:latin typeface="Century Gothic" panose="020B0502020202020204" pitchFamily="34" charset="0"/>
          </a:endParaRPr>
        </a:p>
      </dsp:txBody>
      <dsp:txXfrm>
        <a:off x="5702" y="1547300"/>
        <a:ext cx="1043692" cy="12218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5E49D-47FB-4E6D-8091-6F193BA6528C}">
      <dsp:nvSpPr>
        <dsp:cNvPr id="0" name=""/>
        <dsp:cNvSpPr/>
      </dsp:nvSpPr>
      <dsp:spPr>
        <a:xfrm>
          <a:off x="3901068" y="456367"/>
          <a:ext cx="671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6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219353" y="498576"/>
        <a:ext cx="35114" cy="7022"/>
      </dsp:txXfrm>
    </dsp:sp>
    <dsp:sp modelId="{5518D304-1997-48A4-BBD8-73651DCA9936}">
      <dsp:nvSpPr>
        <dsp:cNvPr id="0" name=""/>
        <dsp:cNvSpPr/>
      </dsp:nvSpPr>
      <dsp:spPr>
        <a:xfrm>
          <a:off x="849452" y="3229"/>
          <a:ext cx="3053416" cy="997715"/>
        </a:xfrm>
        <a:prstGeom prst="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Training  providers must </a:t>
          </a:r>
          <a:r>
            <a:rPr lang="fr-FR" sz="14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comply</a:t>
          </a:r>
          <a:r>
            <a:rPr lang="fr-FR" sz="14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with</a:t>
          </a:r>
          <a:r>
            <a:rPr lang="fr-FR" sz="14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strict </a:t>
          </a:r>
          <a:r>
            <a:rPr lang="fr-FR" sz="14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specifications</a:t>
          </a:r>
          <a:r>
            <a:rPr lang="fr-FR" sz="14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to the certification body Certidev</a:t>
          </a:r>
        </a:p>
      </dsp:txBody>
      <dsp:txXfrm>
        <a:off x="849452" y="3229"/>
        <a:ext cx="3053416" cy="997715"/>
      </dsp:txXfrm>
    </dsp:sp>
    <dsp:sp modelId="{D028D118-52F9-4B52-AE44-6A1B4EEE5C37}">
      <dsp:nvSpPr>
        <dsp:cNvPr id="0" name=""/>
        <dsp:cNvSpPr/>
      </dsp:nvSpPr>
      <dsp:spPr>
        <a:xfrm>
          <a:off x="2376160" y="988254"/>
          <a:ext cx="3755701" cy="682577"/>
        </a:xfrm>
        <a:custGeom>
          <a:avLst/>
          <a:gdLst/>
          <a:ahLst/>
          <a:cxnLst/>
          <a:rect l="0" t="0" r="0" b="0"/>
          <a:pathLst>
            <a:path>
              <a:moveTo>
                <a:pt x="3755701" y="0"/>
              </a:moveTo>
              <a:lnTo>
                <a:pt x="3755701" y="358388"/>
              </a:lnTo>
              <a:lnTo>
                <a:pt x="0" y="358388"/>
              </a:lnTo>
              <a:lnTo>
                <a:pt x="0" y="682577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158440" y="1326031"/>
        <a:ext cx="191140" cy="7022"/>
      </dsp:txXfrm>
    </dsp:sp>
    <dsp:sp modelId="{7FC6E69F-D63B-4648-8E8B-64F325CDEA62}">
      <dsp:nvSpPr>
        <dsp:cNvPr id="0" name=""/>
        <dsp:cNvSpPr/>
      </dsp:nvSpPr>
      <dsp:spPr>
        <a:xfrm>
          <a:off x="4605153" y="14121"/>
          <a:ext cx="3053416" cy="975932"/>
        </a:xfrm>
        <a:prstGeom prst="rect">
          <a:avLst/>
        </a:prstGeom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considers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 request of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accreditation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controls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the training providers by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visiting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kern="1200" dirty="0" err="1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them</a:t>
          </a:r>
          <a:endParaRPr lang="fr-FR" sz="1400" b="0" kern="1200" dirty="0">
            <a:solidFill>
              <a:prstClr val="white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5153" y="14121"/>
        <a:ext cx="3053416" cy="975932"/>
      </dsp:txXfrm>
    </dsp:sp>
    <dsp:sp modelId="{C116223E-483C-4BFF-BC01-9490A8BBC71E}">
      <dsp:nvSpPr>
        <dsp:cNvPr id="0" name=""/>
        <dsp:cNvSpPr/>
      </dsp:nvSpPr>
      <dsp:spPr>
        <a:xfrm>
          <a:off x="3901068" y="2573536"/>
          <a:ext cx="671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6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4219353" y="2615744"/>
        <a:ext cx="35114" cy="7022"/>
      </dsp:txXfrm>
    </dsp:sp>
    <dsp:sp modelId="{2CC1A100-3B42-4E22-9A52-2EB20AE2A49F}">
      <dsp:nvSpPr>
        <dsp:cNvPr id="0" name=""/>
        <dsp:cNvSpPr/>
      </dsp:nvSpPr>
      <dsp:spPr>
        <a:xfrm>
          <a:off x="849452" y="1703231"/>
          <a:ext cx="3053416" cy="1832049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request and </a:t>
          </a:r>
          <a:r>
            <a:rPr kumimoji="0" lang="fr-FR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Certidev’s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400" b="0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advice are submitted to the 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CPNEFP </a:t>
          </a:r>
          <a:r>
            <a:rPr kumimoji="0" lang="fr-FR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which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kumimoji="0" lang="fr-FR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deliberates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and </a:t>
          </a:r>
          <a:r>
            <a:rPr kumimoji="0" lang="fr-FR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makes</a:t>
          </a:r>
          <a:r>
            <a: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a </a:t>
          </a:r>
          <a:r>
            <a:rPr kumimoji="0" lang="fr-FR" sz="1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decision</a:t>
          </a:r>
          <a:endParaRPr lang="fr-FR" sz="14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2" y="1703231"/>
        <a:ext cx="3053416" cy="1832049"/>
      </dsp:txXfrm>
    </dsp:sp>
    <dsp:sp modelId="{9B7F35BC-F7CA-42BC-9A11-8C4F0C0C4011}">
      <dsp:nvSpPr>
        <dsp:cNvPr id="0" name=""/>
        <dsp:cNvSpPr/>
      </dsp:nvSpPr>
      <dsp:spPr>
        <a:xfrm>
          <a:off x="2296084" y="3315659"/>
          <a:ext cx="3499489" cy="889507"/>
        </a:xfrm>
        <a:custGeom>
          <a:avLst/>
          <a:gdLst/>
          <a:ahLst/>
          <a:cxnLst/>
          <a:rect l="0" t="0" r="0" b="0"/>
          <a:pathLst>
            <a:path>
              <a:moveTo>
                <a:pt x="3499489" y="0"/>
              </a:moveTo>
              <a:lnTo>
                <a:pt x="3499489" y="461853"/>
              </a:lnTo>
              <a:lnTo>
                <a:pt x="0" y="461853"/>
              </a:lnTo>
              <a:lnTo>
                <a:pt x="0" y="889507"/>
              </a:lnTo>
            </a:path>
          </a:pathLst>
        </a:custGeom>
        <a:noFill/>
        <a:ln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3955368" y="3756901"/>
        <a:ext cx="180921" cy="7022"/>
      </dsp:txXfrm>
    </dsp:sp>
    <dsp:sp modelId="{18A58CB5-1884-4002-ADF5-BEAE8D9E33E4}">
      <dsp:nvSpPr>
        <dsp:cNvPr id="0" name=""/>
        <dsp:cNvSpPr/>
      </dsp:nvSpPr>
      <dsp:spPr>
        <a:xfrm>
          <a:off x="4605153" y="1921053"/>
          <a:ext cx="2380840" cy="1396406"/>
        </a:xfrm>
        <a:prstGeom prst="rect">
          <a:avLst/>
        </a:prstGeom>
        <a:solidFill>
          <a:srgbClr val="E3295E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certification body Certidev notifies the training providers</a:t>
          </a:r>
        </a:p>
      </dsp:txBody>
      <dsp:txXfrm>
        <a:off x="4605153" y="1921053"/>
        <a:ext cx="2380840" cy="1396406"/>
      </dsp:txXfrm>
    </dsp:sp>
    <dsp:sp modelId="{37094E0C-6606-4819-AC0A-C72A4A60D4FC}">
      <dsp:nvSpPr>
        <dsp:cNvPr id="0" name=""/>
        <dsp:cNvSpPr/>
      </dsp:nvSpPr>
      <dsp:spPr>
        <a:xfrm>
          <a:off x="849452" y="4237566"/>
          <a:ext cx="2893264" cy="85745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 case of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failure</a:t>
          </a: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or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dysfunction</a:t>
          </a: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reported</a:t>
          </a: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 the training provider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may</a:t>
          </a: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</a:t>
          </a:r>
          <a:r>
            <a:rPr lang="fr-FR" sz="1200" b="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200" b="0" kern="1200" dirty="0" err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audited</a:t>
          </a:r>
          <a:endParaRPr lang="fr-FR" sz="12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49452" y="4237566"/>
        <a:ext cx="2893264" cy="85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8CC48A2-4962-4A0B-A0BB-5E77A96E3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A9E486-58FC-4041-AE20-65341EE95F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24490-CA13-4956-AEA3-48BEC0FD586F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AB6B47-5D9A-4A3D-B6BE-A4DE20CA03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DAEF61-BD6C-4C9F-BFDC-985A50D89A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5C68-9DCC-4AAD-A983-13366A761E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76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72CDE-0156-4573-BC8F-B5EF09096E64}" type="datetimeFigureOut">
              <a:rPr lang="fr-FR" smtClean="0"/>
              <a:t>01/10/2018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0B52A-72F6-4827-85F8-BBD46A999B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57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D1147-71A1-447C-8DF4-35B85C22CD45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4037" name="Espace réservé de la dat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47184-3575-464C-8C8A-BEF9DCC90774}" type="datetime1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01/10/2018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1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 request of the training provider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rejected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appeal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possible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National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Professionnal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b="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</a:t>
            </a:r>
            <a:r>
              <a:rPr lang="fr-FR" sz="1200" b="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FR" sz="12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</a:t>
            </a:r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</a:t>
            </a:r>
            <a:r>
              <a:rPr lang="fr-FR" sz="12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advice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250D5-7FFD-4205-BA4E-50635023856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11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1D1147-71A1-447C-8DF4-35B85C22CD45}" type="slidenum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44037" name="Espace réservé de la date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047184-3575-464C-8C8A-BEF9DCC90774}" type="datetime1">
              <a:rPr lang="fr-F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01/10/2018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81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The sector : hotels,</a:t>
            </a:r>
            <a:r>
              <a:rPr lang="fr-FR" baseline="0" dirty="0"/>
              <a:t> restaurants, catering, casinos, bowlings, </a:t>
            </a:r>
            <a:r>
              <a:rPr lang="fr-FR" dirty="0" err="1"/>
              <a:t>thalassotherapy</a:t>
            </a:r>
            <a:r>
              <a:rPr lang="fr-FR" dirty="0"/>
              <a:t>,</a:t>
            </a:r>
            <a:r>
              <a:rPr lang="fr-FR" baseline="0" dirty="0"/>
              <a:t> disco, cafés, bars</a:t>
            </a:r>
          </a:p>
          <a:p>
            <a:r>
              <a:rPr lang="fr-FR" dirty="0"/>
              <a:t>9</a:t>
            </a:r>
            <a:r>
              <a:rPr lang="fr-FR" baseline="0" dirty="0"/>
              <a:t>  in 10 are </a:t>
            </a:r>
            <a:r>
              <a:rPr lang="fr-FR" baseline="0" dirty="0" err="1"/>
              <a:t>very</a:t>
            </a:r>
            <a:r>
              <a:rPr lang="fr-FR" baseline="0" dirty="0"/>
              <a:t> </a:t>
            </a:r>
            <a:r>
              <a:rPr lang="fr-FR" baseline="0" dirty="0" err="1"/>
              <a:t>small</a:t>
            </a:r>
            <a:r>
              <a:rPr lang="fr-FR" baseline="0" dirty="0"/>
              <a:t> </a:t>
            </a:r>
            <a:r>
              <a:rPr lang="fr-FR" baseline="0" dirty="0" err="1"/>
              <a:t>c</a:t>
            </a:r>
            <a:r>
              <a:rPr lang="fr-FR" dirty="0" err="1"/>
              <a:t>ompanies</a:t>
            </a:r>
            <a:endParaRPr lang="fr-FR" dirty="0"/>
          </a:p>
          <a:p>
            <a:r>
              <a:rPr lang="fr-FR" dirty="0"/>
              <a:t>This </a:t>
            </a:r>
            <a:r>
              <a:rPr lang="fr-FR" dirty="0" err="1"/>
              <a:t>industry</a:t>
            </a:r>
            <a:r>
              <a:rPr lang="fr-FR" dirty="0"/>
              <a:t> is the </a:t>
            </a:r>
            <a:r>
              <a:rPr lang="fr-FR" dirty="0" err="1"/>
              <a:t>sixth</a:t>
            </a:r>
            <a:r>
              <a:rPr lang="fr-FR" dirty="0"/>
              <a:t> employer in France</a:t>
            </a:r>
          </a:p>
          <a:p>
            <a:r>
              <a:rPr lang="fr-FR" dirty="0" err="1"/>
              <a:t>Almost</a:t>
            </a:r>
            <a:r>
              <a:rPr lang="fr-FR" dirty="0"/>
              <a:t> one million </a:t>
            </a:r>
            <a:r>
              <a:rPr lang="fr-FR" dirty="0" err="1"/>
              <a:t>working</a:t>
            </a:r>
            <a:r>
              <a:rPr lang="fr-FR" dirty="0"/>
              <a:t> people, </a:t>
            </a:r>
            <a:r>
              <a:rPr lang="fr-FR" dirty="0" err="1"/>
              <a:t>employees</a:t>
            </a:r>
            <a:r>
              <a:rPr lang="fr-FR" baseline="0" dirty="0"/>
              <a:t> and </a:t>
            </a:r>
            <a:r>
              <a:rPr lang="fr-FR" dirty="0"/>
              <a:t>not</a:t>
            </a:r>
            <a:r>
              <a:rPr lang="fr-FR" baseline="0" dirty="0"/>
              <a:t> </a:t>
            </a:r>
            <a:r>
              <a:rPr lang="fr-FR" baseline="0" dirty="0" err="1"/>
              <a:t>employees</a:t>
            </a:r>
            <a:endParaRPr lang="fr-FR" baseline="0" dirty="0"/>
          </a:p>
          <a:p>
            <a:r>
              <a:rPr lang="fr-FR" dirty="0" err="1"/>
              <a:t>Seasonal</a:t>
            </a:r>
            <a:r>
              <a:rPr lang="fr-FR" dirty="0"/>
              <a:t> </a:t>
            </a:r>
            <a:r>
              <a:rPr lang="fr-FR" dirty="0" err="1"/>
              <a:t>workers</a:t>
            </a:r>
            <a:r>
              <a:rPr lang="fr-FR" dirty="0"/>
              <a:t> in </a:t>
            </a:r>
            <a:r>
              <a:rPr lang="fr-FR" dirty="0" err="1"/>
              <a:t>summer</a:t>
            </a:r>
            <a:r>
              <a:rPr lang="fr-FR" baseline="0" dirty="0"/>
              <a:t> and </a:t>
            </a:r>
            <a:r>
              <a:rPr lang="fr-FR" baseline="0" dirty="0" err="1"/>
              <a:t>winter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1444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: 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Refferal to the National Joint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Committtee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Training (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paritarism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Paritarism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joint management” “Paritarisme”  is an issue of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It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means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representatives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together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decision-making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bodies in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parties are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represented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numbers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topics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could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discussed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national, sectoral or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</a:t>
            </a:r>
            <a:r>
              <a:rPr lang="fr-FR" sz="1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Everybody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 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an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professionnal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body or a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 training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provider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2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1.Many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employments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concerned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Training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(for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first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job entry)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3.Recognition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outcomes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jobs)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4.No validation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a job. For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created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sectoral qualification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pizza man and the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crepe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man, 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because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qualification’s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landscape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recognition of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skills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12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3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- 4-8 experts in job or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managing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jobs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occupational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group and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unions  (2 minimum)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referentials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competences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assesment</a:t>
            </a:r>
            <a:endParaRPr lang="fr-FR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4 :</a:t>
            </a:r>
          </a:p>
          <a:p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CPNE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deliberates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qualification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Sets the 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people ; first entry in jobs,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jobs, in jobs,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career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people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employed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not </a:t>
            </a:r>
            <a:r>
              <a:rPr lang="fr-FR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employed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,…)</a:t>
            </a:r>
          </a:p>
          <a:p>
            <a:pPr marL="171450" indent="-171450">
              <a:buFontTx/>
              <a:buChar char="-"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Sets</a:t>
            </a:r>
            <a:r>
              <a:rPr lang="fr-FR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process of assessment and validation</a:t>
            </a: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0B52A-72F6-4827-85F8-BBD46A999B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68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4F4137F1-50A6-4C99-9401-4D9BB20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>
            <a:extLst>
              <a:ext uri="{FF2B5EF4-FFF2-40B4-BE49-F238E27FC236}">
                <a16:creationId xmlns:a16="http://schemas.microsoft.com/office/drawing/2014/main" id="{EDA4F941-605E-4353-994F-53BEA2F98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1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1100" dirty="0"/>
              <a:t> 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Tests are </a:t>
            </a:r>
            <a:r>
              <a:rPr lang="fr-FR" alt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adapted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items and </a:t>
            </a:r>
            <a:r>
              <a:rPr lang="fr-FR" alt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competences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evaluated</a:t>
            </a: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assessment</a:t>
            </a:r>
            <a:r>
              <a:rPr lang="fr-FR" altLang="fr-FR" sz="11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validation process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responds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standards for </a:t>
            </a:r>
            <a:r>
              <a:rPr lang="fr-FR" alt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</a:t>
            </a:r>
            <a:r>
              <a:rPr lang="fr-FR" alt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qualifications 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fr-FR" altLang="fr-FR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Differents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assessors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fr-FR" altLang="fr-FR" sz="10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assessment and final assessment</a:t>
            </a:r>
            <a:endParaRPr lang="fr-FR" alt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providers are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accredited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process (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Certidev)</a:t>
            </a: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Occupational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of Certification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considers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cases,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controls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process and the standards are </a:t>
            </a:r>
            <a:r>
              <a:rPr lang="fr-FR" altLang="fr-FR" sz="1000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respected</a:t>
            </a:r>
            <a:endParaRPr lang="fr-FR" altLang="fr-FR" sz="1000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52450" lvl="1" indent="-285750" eaLnBrk="1" hangingPunct="1">
              <a:lnSpc>
                <a:spcPct val="8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Occupational Committee of Certification </a:t>
            </a:r>
            <a:r>
              <a:rPr lang="fr-FR" altLang="fr-F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</a:t>
            </a:r>
            <a:r>
              <a:rPr lang="fr-FR" altLang="fr-FR" sz="10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0% </a:t>
            </a:r>
            <a:r>
              <a:rPr lang="fr-FR" altLang="fr-FR" sz="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employers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50% </a:t>
            </a:r>
            <a:r>
              <a:rPr lang="fr-FR" altLang="fr-FR" sz="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employees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et respects man </a:t>
            </a:r>
            <a:r>
              <a:rPr lang="fr-FR" altLang="fr-FR" sz="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woman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parity</a:t>
            </a:r>
            <a:r>
              <a:rPr lang="fr-FR" altLang="fr-FR" sz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 people</a:t>
            </a:r>
            <a:r>
              <a:rPr lang="fr-FR" altLang="fr-FR" sz="400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minimum.</a:t>
            </a:r>
            <a:endParaRPr lang="fr-FR" alt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48" name="Espace réservé de la date 3">
            <a:extLst>
              <a:ext uri="{FF2B5EF4-FFF2-40B4-BE49-F238E27FC236}">
                <a16:creationId xmlns:a16="http://schemas.microsoft.com/office/drawing/2014/main" id="{191E3B5A-C0C5-4D7E-8A16-E6C9C7752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175AFD-5A77-490D-B1A9-49F8B748195A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0FE8BF20-E037-4BC6-990F-869DBAD0E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EAB2E-2371-47D2-B6A3-569B33A5C904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26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>
            <a:extLst>
              <a:ext uri="{FF2B5EF4-FFF2-40B4-BE49-F238E27FC236}">
                <a16:creationId xmlns:a16="http://schemas.microsoft.com/office/drawing/2014/main" id="{4F4137F1-50A6-4C99-9401-4D9BB200E5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notes 2">
            <a:extLst>
              <a:ext uri="{FF2B5EF4-FFF2-40B4-BE49-F238E27FC236}">
                <a16:creationId xmlns:a16="http://schemas.microsoft.com/office/drawing/2014/main" id="{EDA4F941-605E-4353-994F-53BEA2F98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lvl="1" algn="just" eaLnBrk="1" hangingPunct="1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fr-FR" altLang="fr-FR" sz="1000" dirty="0"/>
          </a:p>
        </p:txBody>
      </p:sp>
      <p:sp>
        <p:nvSpPr>
          <p:cNvPr id="31748" name="Espace réservé de la date 3">
            <a:extLst>
              <a:ext uri="{FF2B5EF4-FFF2-40B4-BE49-F238E27FC236}">
                <a16:creationId xmlns:a16="http://schemas.microsoft.com/office/drawing/2014/main" id="{191E3B5A-C0C5-4D7E-8A16-E6C9C7752C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175AFD-5A77-490D-B1A9-49F8B748195A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31749" name="Espace réservé du numéro de diapositive 4">
            <a:extLst>
              <a:ext uri="{FF2B5EF4-FFF2-40B4-BE49-F238E27FC236}">
                <a16:creationId xmlns:a16="http://schemas.microsoft.com/office/drawing/2014/main" id="{0FE8BF20-E037-4BC6-990F-869DBAD0E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EAB2E-2371-47D2-B6A3-569B33A5C904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1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>
            <a:extLst>
              <a:ext uri="{FF2B5EF4-FFF2-40B4-BE49-F238E27FC236}">
                <a16:creationId xmlns:a16="http://schemas.microsoft.com/office/drawing/2014/main" id="{F7D5F852-66A8-47D5-9D57-5D1BA0991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1233488"/>
            <a:ext cx="443706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>
            <a:extLst>
              <a:ext uri="{FF2B5EF4-FFF2-40B4-BE49-F238E27FC236}">
                <a16:creationId xmlns:a16="http://schemas.microsoft.com/office/drawing/2014/main" id="{25D4D0A3-D5BD-472F-9527-67BB761C10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1268" name="Espace réservé de la date 3">
            <a:extLst>
              <a:ext uri="{FF2B5EF4-FFF2-40B4-BE49-F238E27FC236}">
                <a16:creationId xmlns:a16="http://schemas.microsoft.com/office/drawing/2014/main" id="{81EF4C90-5040-45CA-B97A-040AA4D5D5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70F491-269E-478C-872E-FDF6682101EE}" type="datetime1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01/10/2018</a:t>
            </a:fld>
            <a:endParaRPr lang="fr-FR" altLang="fr-FR">
              <a:ea typeface="MS PGothic" panose="020B0600070205080204" pitchFamily="34" charset="-128"/>
            </a:endParaRPr>
          </a:p>
        </p:txBody>
      </p:sp>
      <p:sp>
        <p:nvSpPr>
          <p:cNvPr id="11269" name="Espace réservé du numéro de diapositive 4">
            <a:extLst>
              <a:ext uri="{FF2B5EF4-FFF2-40B4-BE49-F238E27FC236}">
                <a16:creationId xmlns:a16="http://schemas.microsoft.com/office/drawing/2014/main" id="{26B38F79-C822-4E1E-B891-4C914C708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829E81-DD3C-4C23-962D-964F2CD01C5C}" type="slidenum">
              <a:rPr lang="fr-FR" altLang="fr-FR" smtClean="0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 altLang="fr-FR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203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>
            <a:extLst>
              <a:ext uri="{FF2B5EF4-FFF2-40B4-BE49-F238E27FC236}">
                <a16:creationId xmlns:a16="http://schemas.microsoft.com/office/drawing/2014/main" id="{FC3FC69E-63AA-4098-B450-9B1CDA1772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E16FCFE-5613-45C7-AA45-4B403BC6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36" y="2420891"/>
            <a:ext cx="6585991" cy="115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C506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E7CCDB8-C8B7-48D4-AD0E-BF33FD769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736" y="3645028"/>
            <a:ext cx="6585991" cy="8640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BCE131E-1EE8-48C3-B24B-ADD7C80AD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4376" y="6418265"/>
            <a:ext cx="588963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5E26E25-1102-428B-8F6E-A4CC57854B5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83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AE031C47-36D3-4194-8148-8C064E308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EFC9807-E72C-4894-93E1-D96453B80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620688"/>
            <a:ext cx="8229600" cy="78296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C5064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4AADAE6-B430-47FD-B76A-ED271ADF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556792"/>
            <a:ext cx="8229600" cy="43533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>
                <a:srgbClr val="C5064C"/>
              </a:buClr>
              <a:buFont typeface="Arial" panose="020B0604020202020204" pitchFamily="34" charset="0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  <a:lvl2pPr marL="200025" indent="-200025">
              <a:spcBef>
                <a:spcPts val="0"/>
              </a:spcBef>
              <a:buClr>
                <a:srgbClr val="C5064C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2pPr>
            <a:lvl3pPr marL="539354" indent="-176213">
              <a:buClr>
                <a:srgbClr val="9C9E9F"/>
              </a:buClr>
              <a:buFont typeface="Century Gothic" panose="020B050202020202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3pPr>
            <a:lvl4pPr marL="872729" indent="-200025">
              <a:buClr>
                <a:srgbClr val="9C9E9F"/>
              </a:buClr>
              <a:buFont typeface="Calibri" panose="020F0502020204030204" pitchFamily="34" charset="0"/>
              <a:buChar char="–"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4pPr>
            <a:lvl5pPr marL="1145381" indent="-133350">
              <a:buClr>
                <a:srgbClr val="9C9E9F"/>
              </a:buClr>
              <a:buFont typeface="Calibri" panose="020F0502020204030204" pitchFamily="34" charset="0"/>
              <a:buChar char="-"/>
              <a:tabLst/>
              <a:defRPr sz="135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EF84677-E7EA-4C32-8DF6-AE52D39AEE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788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44468F2-635A-4B27-A06A-046B7E3E1F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22E87-19CD-4771-B248-23C32798DBCB}"/>
              </a:ext>
            </a:extLst>
          </p:cNvPr>
          <p:cNvSpPr/>
          <p:nvPr userDrawn="1"/>
        </p:nvSpPr>
        <p:spPr>
          <a:xfrm>
            <a:off x="612475" y="6211019"/>
            <a:ext cx="698740" cy="64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04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Fafih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8051-3BFA-4D6B-A901-BE090D449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7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jpg"/><Relationship Id="rId1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31.jpg"/><Relationship Id="rId3" Type="http://schemas.openxmlformats.org/officeDocument/2006/relationships/image" Target="../media/image40.png"/><Relationship Id="rId7" Type="http://schemas.openxmlformats.org/officeDocument/2006/relationships/image" Target="../media/image41.jpg"/><Relationship Id="rId12" Type="http://schemas.openxmlformats.org/officeDocument/2006/relationships/image" Target="../media/image38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24.png"/><Relationship Id="rId5" Type="http://schemas.openxmlformats.org/officeDocument/2006/relationships/image" Target="../media/image4.jpg"/><Relationship Id="rId15" Type="http://schemas.openxmlformats.org/officeDocument/2006/relationships/image" Target="../media/image27.jp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jpeg"/><Relationship Id="rId18" Type="http://schemas.openxmlformats.org/officeDocument/2006/relationships/image" Target="../media/image25.jpg"/><Relationship Id="rId3" Type="http://schemas.openxmlformats.org/officeDocument/2006/relationships/image" Target="../media/image12.jpg"/><Relationship Id="rId21" Type="http://schemas.openxmlformats.org/officeDocument/2006/relationships/image" Target="../media/image26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svg"/><Relationship Id="rId5" Type="http://schemas.openxmlformats.org/officeDocument/2006/relationships/image" Target="../media/image5.jp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6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22.jpg"/><Relationship Id="rId18" Type="http://schemas.openxmlformats.org/officeDocument/2006/relationships/image" Target="../media/image31.jpg"/><Relationship Id="rId3" Type="http://schemas.openxmlformats.org/officeDocument/2006/relationships/image" Target="../media/image27.jpg"/><Relationship Id="rId7" Type="http://schemas.openxmlformats.org/officeDocument/2006/relationships/image" Target="../media/image7.jpg"/><Relationship Id="rId12" Type="http://schemas.openxmlformats.org/officeDocument/2006/relationships/image" Target="../media/image23.pn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0.png"/><Relationship Id="rId5" Type="http://schemas.openxmlformats.org/officeDocument/2006/relationships/image" Target="../media/image29.jpg"/><Relationship Id="rId15" Type="http://schemas.openxmlformats.org/officeDocument/2006/relationships/image" Target="../media/image25.jpg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3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8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12" y="3894667"/>
            <a:ext cx="1567036" cy="1800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541736" y="2420891"/>
            <a:ext cx="6585991" cy="117744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quality assurance process in sectoral qualifications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Hotel and Restaurant sector : </a:t>
            </a:r>
            <a:b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construction, assessment and recognition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7128934" y="1322785"/>
            <a:ext cx="1157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3 octobre 2018</a:t>
            </a:r>
          </a:p>
        </p:txBody>
      </p:sp>
      <p:pic>
        <p:nvPicPr>
          <p:cNvPr id="4" name="Image 3" descr="25 year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933" y="224367"/>
            <a:ext cx="1563902" cy="16721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5" y="432342"/>
            <a:ext cx="1233168" cy="936359"/>
          </a:xfrm>
          <a:prstGeom prst="rect">
            <a:avLst/>
          </a:prstGeom>
        </p:spPr>
      </p:pic>
      <p:pic>
        <p:nvPicPr>
          <p:cNvPr id="10" name="Image 9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11" name="Image 10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5" name="Image 14" descr="Lego femme d'affaires_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6" name="Image 15" descr="Sally_Ride-2131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02267" y="603755"/>
            <a:ext cx="7023100" cy="782960"/>
          </a:xfrm>
        </p:spPr>
        <p:txBody>
          <a:bodyPr/>
          <a:lstStyle/>
          <a:p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fr-FR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</a:t>
            </a:r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training providers</a:t>
            </a:r>
            <a:endParaRPr lang="fr-FR" sz="221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F518D-0721-43A3-AE3B-A1984734E232}" type="slidenum">
              <a:rPr lang="fr-FR">
                <a:solidFill>
                  <a:schemeClr val="bg1"/>
                </a:solidFill>
                <a:latin typeface="+mj-lt"/>
              </a:rPr>
              <a:pPr/>
              <a:t>10</a:t>
            </a:fld>
            <a:endParaRPr lang="fr-FR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031157952"/>
              </p:ext>
            </p:extLst>
          </p:nvPr>
        </p:nvGraphicFramePr>
        <p:xfrm>
          <a:off x="517396" y="1634338"/>
          <a:ext cx="8508022" cy="5098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659" y="467544"/>
            <a:ext cx="922841" cy="92284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66305" y="3233030"/>
            <a:ext cx="610204" cy="348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62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35DDB-8FBE-4DE9-AD09-F82282617503}"/>
              </a:ext>
            </a:extLst>
          </p:cNvPr>
          <p:cNvSpPr/>
          <p:nvPr/>
        </p:nvSpPr>
        <p:spPr>
          <a:xfrm>
            <a:off x="4722" y="0"/>
            <a:ext cx="957370" cy="68490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training providers </a:t>
            </a:r>
            <a:r>
              <a:rPr lang="fr-FR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accreditation’s</a:t>
            </a:r>
            <a:r>
              <a:rPr lang="fr-F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process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545" y="1748677"/>
            <a:ext cx="690588" cy="69058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26C2C2A-BF1B-4A84-AA03-C0BDE95635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4" y="1090943"/>
            <a:ext cx="526629" cy="558000"/>
          </a:xfrm>
          <a:prstGeom prst="rect">
            <a:avLst/>
          </a:prstGeom>
        </p:spPr>
      </p:pic>
      <p:pic>
        <p:nvPicPr>
          <p:cNvPr id="14" name="Image 13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79" y="2722117"/>
            <a:ext cx="912649" cy="568800"/>
          </a:xfrm>
          <a:prstGeom prst="rect">
            <a:avLst/>
          </a:prstGeom>
        </p:spPr>
      </p:pic>
      <p:pic>
        <p:nvPicPr>
          <p:cNvPr id="15" name="Image 14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96" y="2700672"/>
            <a:ext cx="426056" cy="568800"/>
          </a:xfrm>
          <a:prstGeom prst="rect">
            <a:avLst/>
          </a:prstGeom>
        </p:spPr>
      </p:pic>
      <p:pic>
        <p:nvPicPr>
          <p:cNvPr id="16" name="Image 15" descr="Lego femme d'affaires_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738965"/>
            <a:ext cx="568800" cy="568800"/>
          </a:xfrm>
          <a:prstGeom prst="rect">
            <a:avLst/>
          </a:prstGeom>
        </p:spPr>
      </p:pic>
      <p:pic>
        <p:nvPicPr>
          <p:cNvPr id="17" name="Image 16" descr="Sally_Ride-213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67" y="2730500"/>
            <a:ext cx="568800" cy="5688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11" y="3907677"/>
            <a:ext cx="690588" cy="69058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11" y="6015877"/>
            <a:ext cx="690588" cy="6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6502EEB-03F6-46E5-BF71-91E8FAFAB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216" y="341587"/>
            <a:ext cx="2213586" cy="129240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" name="Image 1" descr="CQP blo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8" y="279401"/>
            <a:ext cx="1222285" cy="1404000"/>
          </a:xfrm>
          <a:prstGeom prst="rect">
            <a:avLst/>
          </a:prstGeom>
        </p:spPr>
      </p:pic>
      <p:sp>
        <p:nvSpPr>
          <p:cNvPr id="7172" name="ZoneTexte 3"/>
          <p:cNvSpPr txBox="1">
            <a:spLocks noChangeArrowheads="1"/>
          </p:cNvSpPr>
          <p:nvPr/>
        </p:nvSpPr>
        <p:spPr bwMode="auto">
          <a:xfrm>
            <a:off x="7128934" y="1322785"/>
            <a:ext cx="11578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3 octobre 2018</a:t>
            </a:r>
          </a:p>
        </p:txBody>
      </p:sp>
      <p:pic>
        <p:nvPicPr>
          <p:cNvPr id="4" name="Image 3" descr="25 yea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64" y="0"/>
            <a:ext cx="1563902" cy="16721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5" y="432342"/>
            <a:ext cx="1233168" cy="9363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A8341F-5764-4C3A-ADCC-A10D779196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3" t="9867" r="6625" b="6041"/>
          <a:stretch/>
        </p:blipFill>
        <p:spPr>
          <a:xfrm>
            <a:off x="3276138" y="3663257"/>
            <a:ext cx="911405" cy="1461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37589C1-F357-4C9F-8B6E-96BBE6CD9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89" y="1868135"/>
            <a:ext cx="1440000" cy="1440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99A724-D156-462D-8B27-57733E6D2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8" y="1795386"/>
            <a:ext cx="1352248" cy="143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5C91E20-D19E-4642-BB6B-D5E6157675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20" y="3175115"/>
            <a:ext cx="1029120" cy="14652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CD38576-1D52-4052-8350-E7DC83AA31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730" y="238233"/>
            <a:ext cx="1003554" cy="13716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32E770-F924-45EA-83FB-0FB0EAFB33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90" y="3296244"/>
            <a:ext cx="1064684" cy="14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07B6D12-FBF6-4B6B-9682-9580E7B397B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21" y="5170484"/>
            <a:ext cx="1440000" cy="1440000"/>
          </a:xfrm>
          <a:prstGeom prst="rect">
            <a:avLst/>
          </a:prstGeom>
        </p:spPr>
      </p:pic>
      <p:pic>
        <p:nvPicPr>
          <p:cNvPr id="19" name="Image 1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10" y="5242414"/>
            <a:ext cx="1458000" cy="1458000"/>
          </a:xfrm>
          <a:prstGeom prst="rect">
            <a:avLst/>
          </a:prstGeom>
        </p:spPr>
      </p:pic>
      <p:pic>
        <p:nvPicPr>
          <p:cNvPr id="20" name="Image 19" descr="img03_5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276" y="5029200"/>
            <a:ext cx="1450804" cy="1450800"/>
          </a:xfrm>
          <a:prstGeom prst="rect">
            <a:avLst/>
          </a:prstGeom>
        </p:spPr>
      </p:pic>
      <p:pic>
        <p:nvPicPr>
          <p:cNvPr id="21" name="Image 20" descr="Nancy_Grace_Roman-2131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68" y="5226891"/>
            <a:ext cx="1232872" cy="123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6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7" name="Espace réservé du contenu 6" descr="Secteur HCR 201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2" b="2348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301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45" y="3962400"/>
            <a:ext cx="1567036" cy="1800000"/>
          </a:xfrm>
          <a:prstGeom prst="rect">
            <a:avLst/>
          </a:prstGeom>
        </p:spPr>
      </p:pic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qualifications’s construction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6ECE38C-0066-4D2A-984C-FA5075165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35" y="4437609"/>
            <a:ext cx="2594277" cy="12384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7" name="Image 6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8" name="Image 7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0" name="Image 9" descr="Lego femme d'affaires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1" name="Image 10" descr="Sally_Ride-213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7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rejected-letter-illustration-of-mail-envelope-over-white-background-xs1-300x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9" y="3564467"/>
            <a:ext cx="1188806" cy="855133"/>
          </a:xfrm>
          <a:prstGeom prst="rect">
            <a:avLst/>
          </a:prstGeom>
        </p:spPr>
      </p:pic>
      <p:pic>
        <p:nvPicPr>
          <p:cNvPr id="77" name="Image 76" descr="rejected-letter-illustration-of-mail-envelope-over-white-background-xs1-300x26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587" y="5994401"/>
            <a:ext cx="1188806" cy="86359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447C97-F14E-475A-8D9E-41C016B52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</p:spPr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6A692FA6-C9CE-4813-B06D-48C2507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041" y="1101602"/>
            <a:ext cx="5731775" cy="64698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The branch verifies the opportunity to create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a sectoral qualification (CQP)</a:t>
            </a: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A8EA0F98-5063-47F3-9C87-27EAD380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096" y="2026148"/>
            <a:ext cx="3645203" cy="646986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The request and the Branch</a:t>
            </a: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’s advice are submitted to the 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CPNEFP</a:t>
            </a: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21C974B6-B33D-4C95-B8CF-F3E5C9E3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869" y="313724"/>
            <a:ext cx="2608261" cy="50794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Refferal to the CPNEFP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47" name="Text Box 19">
            <a:extLst>
              <a:ext uri="{FF2B5EF4-FFF2-40B4-BE49-F238E27FC236}">
                <a16:creationId xmlns:a16="http://schemas.microsoft.com/office/drawing/2014/main" id="{FA8EFF1F-856F-4543-BA62-5839EE2F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445" y="3677498"/>
            <a:ext cx="1743075" cy="64698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An opportunity study is ordered</a:t>
            </a:r>
          </a:p>
        </p:txBody>
      </p:sp>
      <p:sp>
        <p:nvSpPr>
          <p:cNvPr id="54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>
            <a:off x="5698476" y="5229216"/>
            <a:ext cx="159152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lèche vers le bas 40">
            <a:extLst>
              <a:ext uri="{FF2B5EF4-FFF2-40B4-BE49-F238E27FC236}">
                <a16:creationId xmlns:a16="http://schemas.microsoft.com/office/drawing/2014/main" id="{D66DABEA-41AF-4402-A442-520D0A8AEADB}"/>
              </a:ext>
            </a:extLst>
          </p:cNvPr>
          <p:cNvSpPr/>
          <p:nvPr/>
        </p:nvSpPr>
        <p:spPr>
          <a:xfrm>
            <a:off x="4296667" y="856748"/>
            <a:ext cx="363128" cy="227875"/>
          </a:xfrm>
          <a:prstGeom prst="downArrow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Flèche vers le bas 40">
            <a:extLst>
              <a:ext uri="{FF2B5EF4-FFF2-40B4-BE49-F238E27FC236}">
                <a16:creationId xmlns:a16="http://schemas.microsoft.com/office/drawing/2014/main" id="{7735EDF8-C95F-409B-88C2-D313164DE249}"/>
              </a:ext>
            </a:extLst>
          </p:cNvPr>
          <p:cNvSpPr/>
          <p:nvPr/>
        </p:nvSpPr>
        <p:spPr>
          <a:xfrm>
            <a:off x="4322068" y="1765135"/>
            <a:ext cx="363128" cy="227875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lèche vers le bas 40">
            <a:extLst>
              <a:ext uri="{FF2B5EF4-FFF2-40B4-BE49-F238E27FC236}">
                <a16:creationId xmlns:a16="http://schemas.microsoft.com/office/drawing/2014/main" id="{8DA89A1A-7ABA-4E5C-8859-C19751501A76}"/>
              </a:ext>
            </a:extLst>
          </p:cNvPr>
          <p:cNvSpPr/>
          <p:nvPr/>
        </p:nvSpPr>
        <p:spPr>
          <a:xfrm>
            <a:off x="2955803" y="2715082"/>
            <a:ext cx="192757" cy="216024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lèche vers le bas 40">
            <a:extLst>
              <a:ext uri="{FF2B5EF4-FFF2-40B4-BE49-F238E27FC236}">
                <a16:creationId xmlns:a16="http://schemas.microsoft.com/office/drawing/2014/main" id="{E6C65312-0E81-4585-ACAE-8663AFC62EE3}"/>
              </a:ext>
            </a:extLst>
          </p:cNvPr>
          <p:cNvSpPr/>
          <p:nvPr/>
        </p:nvSpPr>
        <p:spPr>
          <a:xfrm>
            <a:off x="5664871" y="2696053"/>
            <a:ext cx="192757" cy="216024"/>
          </a:xfrm>
          <a:prstGeom prst="downArrow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5BFD1A-F8B3-45F4-8273-7DC51CC70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48" y="274650"/>
            <a:ext cx="1006168" cy="63139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B757D0-1822-4073-A4FF-E6FB4E05C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97" y="3658143"/>
            <a:ext cx="605727" cy="45993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65BFD1A-F8B3-45F4-8273-7DC51CC70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15" y="2010317"/>
            <a:ext cx="1006168" cy="63139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Image 7" descr="Lego demandeur lettr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245533"/>
            <a:ext cx="579792" cy="676800"/>
          </a:xfrm>
          <a:prstGeom prst="rect">
            <a:avLst/>
          </a:prstGeom>
        </p:spPr>
      </p:pic>
      <p:pic>
        <p:nvPicPr>
          <p:cNvPr id="27" name="Graphique 15" descr="Visage souriant noir">
            <a:extLst>
              <a:ext uri="{FF2B5EF4-FFF2-40B4-BE49-F238E27FC236}">
                <a16:creationId xmlns:a16="http://schemas.microsoft.com/office/drawing/2014/main" id="{2D8B6C08-B9F6-4772-8AAB-BA79097A9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7364" y="2884090"/>
            <a:ext cx="540000" cy="540000"/>
          </a:xfrm>
          <a:prstGeom prst="rect">
            <a:avLst/>
          </a:prstGeom>
        </p:spPr>
      </p:pic>
      <p:pic>
        <p:nvPicPr>
          <p:cNvPr id="31" name="Image 30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46" y="3591415"/>
            <a:ext cx="612000" cy="612000"/>
          </a:xfrm>
          <a:prstGeom prst="rect">
            <a:avLst/>
          </a:prstGeom>
        </p:spPr>
      </p:pic>
      <p:sp>
        <p:nvSpPr>
          <p:cNvPr id="55" name="Flèche vers le bas 40">
            <a:extLst>
              <a:ext uri="{FF2B5EF4-FFF2-40B4-BE49-F238E27FC236}">
                <a16:creationId xmlns:a16="http://schemas.microsoft.com/office/drawing/2014/main" id="{CEADC716-3EEE-428E-98D3-001777016A7F}"/>
              </a:ext>
            </a:extLst>
          </p:cNvPr>
          <p:cNvSpPr/>
          <p:nvPr/>
        </p:nvSpPr>
        <p:spPr>
          <a:xfrm>
            <a:off x="2929203" y="3383482"/>
            <a:ext cx="192757" cy="216024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Graphique 18" descr="Visage triste noir">
            <a:extLst>
              <a:ext uri="{FF2B5EF4-FFF2-40B4-BE49-F238E27FC236}">
                <a16:creationId xmlns:a16="http://schemas.microsoft.com/office/drawing/2014/main" id="{9F0F895D-A668-413C-B261-AFCBDB45B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9873" y="2892557"/>
            <a:ext cx="540000" cy="54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75500" y="3577166"/>
            <a:ext cx="933120" cy="583200"/>
          </a:xfrm>
          <a:prstGeom prst="rect">
            <a:avLst/>
          </a:prstGeom>
        </p:spPr>
      </p:pic>
      <p:pic>
        <p:nvPicPr>
          <p:cNvPr id="15" name="Image 14" descr="VOE-Image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6" y="1168400"/>
            <a:ext cx="1176000" cy="882000"/>
          </a:xfrm>
          <a:prstGeom prst="rect">
            <a:avLst/>
          </a:prstGeom>
        </p:spPr>
      </p:pic>
      <p:sp>
        <p:nvSpPr>
          <p:cNvPr id="75" name="Text Box 19">
            <a:extLst>
              <a:ext uri="{FF2B5EF4-FFF2-40B4-BE49-F238E27FC236}">
                <a16:creationId xmlns:a16="http://schemas.microsoft.com/office/drawing/2014/main" id="{FA8EFF1F-856F-4543-BA62-5839EE2FE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3244" y="6117491"/>
            <a:ext cx="1743075" cy="64698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Implementation of a 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task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force</a:t>
            </a:r>
          </a:p>
        </p:txBody>
      </p:sp>
      <p:sp>
        <p:nvSpPr>
          <p:cNvPr id="76" name="Flèche vers le bas 40">
            <a:extLst>
              <a:ext uri="{FF2B5EF4-FFF2-40B4-BE49-F238E27FC236}">
                <a16:creationId xmlns:a16="http://schemas.microsoft.com/office/drawing/2014/main" id="{4D88C7C8-A266-4E89-923F-14841F79C029}"/>
              </a:ext>
            </a:extLst>
          </p:cNvPr>
          <p:cNvSpPr/>
          <p:nvPr/>
        </p:nvSpPr>
        <p:spPr>
          <a:xfrm>
            <a:off x="5714293" y="5924701"/>
            <a:ext cx="159152" cy="159433"/>
          </a:xfrm>
          <a:prstGeom prst="downArrow">
            <a:avLst/>
          </a:prstGeom>
          <a:solidFill>
            <a:srgbClr val="92D050"/>
          </a:solidFill>
          <a:ln w="25400" cap="flat" cmpd="sng" algn="ctr">
            <a:solidFill>
              <a:srgbClr val="92D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er 43"/>
          <p:cNvGrpSpPr/>
          <p:nvPr/>
        </p:nvGrpSpPr>
        <p:grpSpPr>
          <a:xfrm>
            <a:off x="5938333" y="5858934"/>
            <a:ext cx="3205667" cy="804082"/>
            <a:chOff x="5811761" y="1540934"/>
            <a:chExt cx="3205667" cy="804082"/>
          </a:xfrm>
        </p:grpSpPr>
        <p:pic>
          <p:nvPicPr>
            <p:cNvPr id="68" name="Image 67" descr="Lego employé 2.jp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833" y="1587500"/>
              <a:ext cx="720000" cy="720000"/>
            </a:xfrm>
            <a:prstGeom prst="rect">
              <a:avLst/>
            </a:prstGeom>
          </p:spPr>
        </p:pic>
        <p:pic>
          <p:nvPicPr>
            <p:cNvPr id="69" name="Image 68">
              <a:extLst>
                <a:ext uri="{FF2B5EF4-FFF2-40B4-BE49-F238E27FC236}">
                  <a16:creationId xmlns:a16="http://schemas.microsoft.com/office/drawing/2014/main" id="{8A3D2E75-D867-4190-A292-280027A86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761" y="1743752"/>
              <a:ext cx="555278" cy="421630"/>
            </a:xfrm>
            <a:prstGeom prst="rect">
              <a:avLst/>
            </a:prstGeom>
          </p:spPr>
        </p:pic>
        <p:pic>
          <p:nvPicPr>
            <p:cNvPr id="70" name="Image 69" descr="Une image contenant jouet, LEGO, jaune, assis&#10;&#10;Description générée avec un niveau de confiance très élevé">
              <a:extLst>
                <a:ext uri="{FF2B5EF4-FFF2-40B4-BE49-F238E27FC236}">
                  <a16:creationId xmlns:a16="http://schemas.microsoft.com/office/drawing/2014/main" id="{A111AA4C-FA0E-4D6E-9844-731C5E73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4512" y="1661016"/>
              <a:ext cx="684000" cy="684000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91514" y="1574801"/>
              <a:ext cx="825914" cy="738000"/>
            </a:xfrm>
            <a:prstGeom prst="rect">
              <a:avLst/>
            </a:prstGeom>
          </p:spPr>
        </p:pic>
        <p:pic>
          <p:nvPicPr>
            <p:cNvPr id="72" name="Image 71" descr="Lego femme d'affaires_2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5100" y="1595967"/>
              <a:ext cx="712800" cy="712800"/>
            </a:xfrm>
            <a:prstGeom prst="rect">
              <a:avLst/>
            </a:prstGeom>
          </p:spPr>
        </p:pic>
        <p:pic>
          <p:nvPicPr>
            <p:cNvPr id="73" name="Image 72" descr="Lego pâtissière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134" y="1540934"/>
              <a:ext cx="539970" cy="738000"/>
            </a:xfrm>
            <a:prstGeom prst="rect">
              <a:avLst/>
            </a:prstGeom>
          </p:spPr>
        </p:pic>
        <p:pic>
          <p:nvPicPr>
            <p:cNvPr id="74" name="Image 73" descr="mini-figurine-lego-city-cuisinier.jp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1566333"/>
              <a:ext cx="723600" cy="723600"/>
            </a:xfrm>
            <a:prstGeom prst="rect">
              <a:avLst/>
            </a:prstGeom>
          </p:spPr>
        </p:pic>
      </p:grpSp>
      <p:sp>
        <p:nvSpPr>
          <p:cNvPr id="51" name="Text Box 23">
            <a:extLst>
              <a:ext uri="{FF2B5EF4-FFF2-40B4-BE49-F238E27FC236}">
                <a16:creationId xmlns:a16="http://schemas.microsoft.com/office/drawing/2014/main" id="{6DB669C9-C61E-4044-96E4-5A755D79A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824" y="4565723"/>
            <a:ext cx="4449763" cy="646986"/>
          </a:xfrm>
          <a:prstGeom prst="roundRect">
            <a:avLst/>
          </a:prstGeom>
          <a:solidFill>
            <a:srgbClr val="F79646"/>
          </a:solidFill>
          <a:ln w="9525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The job study is presented to the occupational national committee</a:t>
            </a:r>
          </a:p>
        </p:txBody>
      </p:sp>
      <p:pic>
        <p:nvPicPr>
          <p:cNvPr id="52" name="Graphique 15" descr="Visage souriant noir">
            <a:extLst>
              <a:ext uri="{FF2B5EF4-FFF2-40B4-BE49-F238E27FC236}">
                <a16:creationId xmlns:a16="http://schemas.microsoft.com/office/drawing/2014/main" id="{2D8B6C08-B9F6-4772-8AAB-BA79097A92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15403" y="5415624"/>
            <a:ext cx="540000" cy="540000"/>
          </a:xfrm>
          <a:prstGeom prst="rect">
            <a:avLst/>
          </a:prstGeom>
        </p:spPr>
      </p:pic>
      <p:sp>
        <p:nvSpPr>
          <p:cNvPr id="53" name="Flèche vers le bas 40">
            <a:extLst>
              <a:ext uri="{FF2B5EF4-FFF2-40B4-BE49-F238E27FC236}">
                <a16:creationId xmlns:a16="http://schemas.microsoft.com/office/drawing/2014/main" id="{CEADC716-3EEE-428E-98D3-001777016A7F}"/>
              </a:ext>
            </a:extLst>
          </p:cNvPr>
          <p:cNvSpPr/>
          <p:nvPr/>
        </p:nvSpPr>
        <p:spPr>
          <a:xfrm>
            <a:off x="2920308" y="5881148"/>
            <a:ext cx="192757" cy="216024"/>
          </a:xfrm>
          <a:prstGeom prst="downArrow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6" name="Graphique 18" descr="Visage triste noir">
            <a:extLst>
              <a:ext uri="{FF2B5EF4-FFF2-40B4-BE49-F238E27FC236}">
                <a16:creationId xmlns:a16="http://schemas.microsoft.com/office/drawing/2014/main" id="{9F0F895D-A668-413C-B261-AFCBDB45B1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52511" y="5415624"/>
            <a:ext cx="540000" cy="540000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7906074" y="4423918"/>
            <a:ext cx="980877" cy="576000"/>
            <a:chOff x="7906074" y="4423918"/>
            <a:chExt cx="980877" cy="576000"/>
          </a:xfrm>
        </p:grpSpPr>
        <p:pic>
          <p:nvPicPr>
            <p:cNvPr id="66" name="Image 65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67" name="Image 66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pic>
        <p:nvPicPr>
          <p:cNvPr id="61" name="Image 60">
            <a:extLst>
              <a:ext uri="{FF2B5EF4-FFF2-40B4-BE49-F238E27FC236}">
                <a16:creationId xmlns:a16="http://schemas.microsoft.com/office/drawing/2014/main" id="{985CEC69-7FE9-44D1-835C-78BDE4DE7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697" y="4955769"/>
            <a:ext cx="543314" cy="412545"/>
          </a:xfrm>
          <a:prstGeom prst="rect">
            <a:avLst/>
          </a:prstGeom>
        </p:spPr>
      </p:pic>
      <p:pic>
        <p:nvPicPr>
          <p:cNvPr id="62" name="Image 61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BED03ECB-C38A-45E9-91FD-95DD3A690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244" y="4447760"/>
            <a:ext cx="612000" cy="61200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6B86F189-2D1C-4B7B-8FCD-9FEA4C9F30A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82232" y="4518792"/>
            <a:ext cx="571155" cy="360000"/>
          </a:xfrm>
          <a:prstGeom prst="rect">
            <a:avLst/>
          </a:prstGeom>
        </p:spPr>
      </p:pic>
      <p:sp>
        <p:nvSpPr>
          <p:cNvPr id="78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 flipH="1">
            <a:off x="5720488" y="3383483"/>
            <a:ext cx="138444" cy="21602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lèche vers le bas 40">
            <a:extLst>
              <a:ext uri="{FF2B5EF4-FFF2-40B4-BE49-F238E27FC236}">
                <a16:creationId xmlns:a16="http://schemas.microsoft.com/office/drawing/2014/main" id="{6F921AA7-32F2-4527-9B32-565597F28FC9}"/>
              </a:ext>
            </a:extLst>
          </p:cNvPr>
          <p:cNvSpPr/>
          <p:nvPr/>
        </p:nvSpPr>
        <p:spPr>
          <a:xfrm>
            <a:off x="2946809" y="5229216"/>
            <a:ext cx="159152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solidFill>
              <a:srgbClr val="FF9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1" name="Grouper 80"/>
          <p:cNvGrpSpPr/>
          <p:nvPr/>
        </p:nvGrpSpPr>
        <p:grpSpPr>
          <a:xfrm>
            <a:off x="7372674" y="2061718"/>
            <a:ext cx="980877" cy="576000"/>
            <a:chOff x="7906074" y="4423918"/>
            <a:chExt cx="980877" cy="576000"/>
          </a:xfrm>
        </p:grpSpPr>
        <p:pic>
          <p:nvPicPr>
            <p:cNvPr id="82" name="Image 81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83" name="Image 82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grpSp>
        <p:nvGrpSpPr>
          <p:cNvPr id="84" name="Grouper 83"/>
          <p:cNvGrpSpPr/>
          <p:nvPr/>
        </p:nvGrpSpPr>
        <p:grpSpPr>
          <a:xfrm>
            <a:off x="6974740" y="266784"/>
            <a:ext cx="980877" cy="576000"/>
            <a:chOff x="7906074" y="4423918"/>
            <a:chExt cx="980877" cy="576000"/>
          </a:xfrm>
        </p:grpSpPr>
        <p:pic>
          <p:nvPicPr>
            <p:cNvPr id="85" name="Image 84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50" y="4423918"/>
              <a:ext cx="924201" cy="576000"/>
            </a:xfrm>
            <a:prstGeom prst="rect">
              <a:avLst/>
            </a:prstGeom>
          </p:spPr>
        </p:pic>
        <p:pic>
          <p:nvPicPr>
            <p:cNvPr id="86" name="Image 85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074" y="4445908"/>
              <a:ext cx="404483" cy="540000"/>
            </a:xfrm>
            <a:prstGeom prst="rect">
              <a:avLst/>
            </a:prstGeom>
          </p:spPr>
        </p:pic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CF377580-5831-4DC3-9DBE-322B947E8DA4}"/>
              </a:ext>
            </a:extLst>
          </p:cNvPr>
          <p:cNvSpPr/>
          <p:nvPr/>
        </p:nvSpPr>
        <p:spPr>
          <a:xfrm>
            <a:off x="3187" y="0"/>
            <a:ext cx="786862" cy="68714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sectoral qualifications </a:t>
            </a:r>
          </a:p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hotels restaurants (CQP)</a:t>
            </a:r>
          </a:p>
        </p:txBody>
      </p:sp>
    </p:spTree>
    <p:extLst>
      <p:ext uri="{BB962C8B-B14F-4D97-AF65-F5344CB8AC3E}">
        <p14:creationId xmlns:p14="http://schemas.microsoft.com/office/powerpoint/2010/main" val="546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7" grpId="0" animBg="1"/>
      <p:bldP spid="54" grpId="0" animBg="1"/>
      <p:bldP spid="57" grpId="0" animBg="1"/>
      <p:bldP spid="63" grpId="0" animBg="1"/>
      <p:bldP spid="55" grpId="0" animBg="1"/>
      <p:bldP spid="75" grpId="0" animBg="1"/>
      <p:bldP spid="76" grpId="0" animBg="1"/>
      <p:bldP spid="51" grpId="0" animBg="1"/>
      <p:bldP spid="53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 71" descr="img03_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134" y="5909734"/>
            <a:ext cx="838800" cy="838800"/>
          </a:xfrm>
          <a:prstGeom prst="rect">
            <a:avLst/>
          </a:prstGeom>
        </p:spPr>
      </p:pic>
      <p:pic>
        <p:nvPicPr>
          <p:cNvPr id="71" name="Picture 2" descr="Image associÃ©e">
            <a:extLst>
              <a:ext uri="{FF2B5EF4-FFF2-40B4-BE49-F238E27FC236}">
                <a16:creationId xmlns:a16="http://schemas.microsoft.com/office/drawing/2014/main" id="{22E49516-3153-4CD4-AD46-95BCCCBC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25" y="6019698"/>
            <a:ext cx="1157477" cy="721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 descr="approv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267" y="1684790"/>
            <a:ext cx="1481666" cy="926471"/>
          </a:xfrm>
          <a:prstGeom prst="rect">
            <a:avLst/>
          </a:prstGeom>
        </p:spPr>
      </p:pic>
      <p:sp>
        <p:nvSpPr>
          <p:cNvPr id="36" name="Text Box 15">
            <a:extLst>
              <a:ext uri="{FF2B5EF4-FFF2-40B4-BE49-F238E27FC236}">
                <a16:creationId xmlns:a16="http://schemas.microsoft.com/office/drawing/2014/main" id="{F44792D6-AE6B-471A-97DA-77280CE81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3580" y="1879526"/>
            <a:ext cx="2394960" cy="646986"/>
          </a:xfrm>
          <a:prstGeom prst="roundRect">
            <a:avLst/>
          </a:prstGeom>
          <a:solidFill>
            <a:srgbClr val="F79646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</a:defRPr>
            </a:lvl1pPr>
          </a:lstStyle>
          <a:p>
            <a:r>
              <a:rPr lang="fr-FR" dirty="0"/>
              <a:t>Requests further information</a:t>
            </a:r>
          </a:p>
        </p:txBody>
      </p:sp>
      <p:sp>
        <p:nvSpPr>
          <p:cNvPr id="35" name="Flèche vers le bas 40">
            <a:extLst>
              <a:ext uri="{FF2B5EF4-FFF2-40B4-BE49-F238E27FC236}">
                <a16:creationId xmlns:a16="http://schemas.microsoft.com/office/drawing/2014/main" id="{CA997248-5A4C-48FA-A296-88E174889C2D}"/>
              </a:ext>
            </a:extLst>
          </p:cNvPr>
          <p:cNvSpPr/>
          <p:nvPr/>
        </p:nvSpPr>
        <p:spPr>
          <a:xfrm>
            <a:off x="6367307" y="1620967"/>
            <a:ext cx="192757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213C9294-C7D4-4FC1-AF58-A2950C4E7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0239" y="950931"/>
            <a:ext cx="3876420" cy="646986"/>
          </a:xfrm>
          <a:prstGeom prst="roundRect">
            <a:avLst/>
          </a:prstGeom>
          <a:solidFill>
            <a:srgbClr val="F79646"/>
          </a:solidFill>
          <a:ln w="9525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R="0" indent="0"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600" kern="0" dirty="0">
                <a:solidFill>
                  <a:prstClr val="white"/>
                </a:solidFill>
                <a:latin typeface="Tahoma" pitchFamily="34" charset="0"/>
              </a:rPr>
              <a:t>Presentation of the job and competency framework to the CPNEFP</a:t>
            </a:r>
          </a:p>
        </p:txBody>
      </p:sp>
      <p:sp>
        <p:nvSpPr>
          <p:cNvPr id="38" name="Flèche vers le bas 40">
            <a:extLst>
              <a:ext uri="{FF2B5EF4-FFF2-40B4-BE49-F238E27FC236}">
                <a16:creationId xmlns:a16="http://schemas.microsoft.com/office/drawing/2014/main" id="{37F491FA-E806-4431-AC81-D24E77F98658}"/>
              </a:ext>
            </a:extLst>
          </p:cNvPr>
          <p:cNvSpPr/>
          <p:nvPr/>
        </p:nvSpPr>
        <p:spPr>
          <a:xfrm>
            <a:off x="4179416" y="1620970"/>
            <a:ext cx="192757" cy="216024"/>
          </a:xfrm>
          <a:prstGeom prst="downArrow">
            <a:avLst/>
          </a:prstGeom>
          <a:solidFill>
            <a:srgbClr val="FF9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4461E29-5045-4BFB-836B-61D318A6AEF4}"/>
              </a:ext>
            </a:extLst>
          </p:cNvPr>
          <p:cNvGrpSpPr/>
          <p:nvPr/>
        </p:nvGrpSpPr>
        <p:grpSpPr>
          <a:xfrm>
            <a:off x="8041969" y="1087987"/>
            <a:ext cx="980877" cy="576000"/>
            <a:chOff x="6865102" y="199051"/>
            <a:chExt cx="980877" cy="576000"/>
          </a:xfrm>
        </p:grpSpPr>
        <p:pic>
          <p:nvPicPr>
            <p:cNvPr id="65" name="Image 64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680827EC-BAA5-45C0-A026-BF9802D94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778" y="199051"/>
              <a:ext cx="924201" cy="576000"/>
            </a:xfrm>
            <a:prstGeom prst="rect">
              <a:avLst/>
            </a:prstGeom>
          </p:spPr>
        </p:pic>
        <p:pic>
          <p:nvPicPr>
            <p:cNvPr id="57" name="Image 56" descr="Une image contenant jouet, LEGO&#10;&#10;Description générée avec un niveau de confiance très élevé">
              <a:extLst>
                <a:ext uri="{FF2B5EF4-FFF2-40B4-BE49-F238E27FC236}">
                  <a16:creationId xmlns:a16="http://schemas.microsoft.com/office/drawing/2014/main" id="{A9B0805A-CDB3-410E-88D5-E29D3B4C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5102" y="221041"/>
              <a:ext cx="404483" cy="540000"/>
            </a:xfrm>
            <a:prstGeom prst="rect">
              <a:avLst/>
            </a:prstGeom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id="{985CEC69-7FE9-44D1-835C-78BDE4DE73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92" y="1619838"/>
            <a:ext cx="543314" cy="412545"/>
          </a:xfrm>
          <a:prstGeom prst="rect">
            <a:avLst/>
          </a:prstGeom>
        </p:spPr>
      </p:pic>
      <p:pic>
        <p:nvPicPr>
          <p:cNvPr id="29" name="Image 2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BED03ECB-C38A-45E9-91FD-95DD3A690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39" y="1111829"/>
            <a:ext cx="612000" cy="61200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B86F189-2D1C-4B7B-8FCD-9FEA4C9F3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8127" y="1182861"/>
            <a:ext cx="571155" cy="360000"/>
          </a:xfrm>
          <a:prstGeom prst="rect">
            <a:avLst/>
          </a:prstGeom>
        </p:spPr>
      </p:pic>
      <p:grpSp>
        <p:nvGrpSpPr>
          <p:cNvPr id="16" name="Grouper 15"/>
          <p:cNvGrpSpPr/>
          <p:nvPr/>
        </p:nvGrpSpPr>
        <p:grpSpPr>
          <a:xfrm>
            <a:off x="723899" y="1820271"/>
            <a:ext cx="2131638" cy="1447548"/>
            <a:chOff x="723899" y="897368"/>
            <a:chExt cx="2131638" cy="1447548"/>
          </a:xfrm>
        </p:grpSpPr>
        <p:grpSp>
          <p:nvGrpSpPr>
            <p:cNvPr id="15" name="Grouper 14"/>
            <p:cNvGrpSpPr/>
            <p:nvPr/>
          </p:nvGrpSpPr>
          <p:grpSpPr>
            <a:xfrm>
              <a:off x="876313" y="897368"/>
              <a:ext cx="1979224" cy="753146"/>
              <a:chOff x="876313" y="897368"/>
              <a:chExt cx="1979224" cy="753146"/>
            </a:xfrm>
          </p:grpSpPr>
          <p:pic>
            <p:nvPicPr>
              <p:cNvPr id="84" name="Image 8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92767" y="960867"/>
                <a:ext cx="933120" cy="583200"/>
              </a:xfrm>
              <a:prstGeom prst="rect">
                <a:avLst/>
              </a:prstGeom>
            </p:spPr>
          </p:pic>
          <p:pic>
            <p:nvPicPr>
              <p:cNvPr id="80" name="Image 7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6313" y="897368"/>
                <a:ext cx="825914" cy="738000"/>
              </a:xfrm>
              <a:prstGeom prst="rect">
                <a:avLst/>
              </a:prstGeom>
            </p:spPr>
          </p:pic>
          <p:pic>
            <p:nvPicPr>
              <p:cNvPr id="43" name="Image 42">
                <a:extLst>
                  <a:ext uri="{FF2B5EF4-FFF2-40B4-BE49-F238E27FC236}">
                    <a16:creationId xmlns:a16="http://schemas.microsoft.com/office/drawing/2014/main" id="{0FD49249-EA0E-4551-B892-36F3607C6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0259" y="1228884"/>
                <a:ext cx="555278" cy="421630"/>
              </a:xfrm>
              <a:prstGeom prst="rect">
                <a:avLst/>
              </a:prstGeom>
            </p:spPr>
          </p:pic>
        </p:grpSp>
        <p:grpSp>
          <p:nvGrpSpPr>
            <p:cNvPr id="14" name="Grouper 13"/>
            <p:cNvGrpSpPr/>
            <p:nvPr/>
          </p:nvGrpSpPr>
          <p:grpSpPr>
            <a:xfrm>
              <a:off x="723899" y="1557867"/>
              <a:ext cx="2086679" cy="787049"/>
              <a:chOff x="723899" y="1557867"/>
              <a:chExt cx="2086679" cy="787049"/>
            </a:xfrm>
          </p:grpSpPr>
          <p:pic>
            <p:nvPicPr>
              <p:cNvPr id="78" name="Image 77" descr="Lego employé 2.jp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99" y="1587400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81" name="Image 80" descr="Lego femme d'affaires_2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7166" y="1595867"/>
                <a:ext cx="712800" cy="712800"/>
              </a:xfrm>
              <a:prstGeom prst="rect">
                <a:avLst/>
              </a:prstGeom>
            </p:spPr>
          </p:pic>
          <p:pic>
            <p:nvPicPr>
              <p:cNvPr id="79" name="Image 78" descr="Une image contenant jouet, LEGO, jaune, assis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A111AA4C-FA0E-4D6E-9844-731C5E73E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6578" y="1660916"/>
                <a:ext cx="684000" cy="684000"/>
              </a:xfrm>
              <a:prstGeom prst="rect">
                <a:avLst/>
              </a:prstGeom>
            </p:spPr>
          </p:pic>
          <p:pic>
            <p:nvPicPr>
              <p:cNvPr id="83" name="Image 82" descr="mini-figurine-lego-city-cuisinier.jp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0265" y="1566233"/>
                <a:ext cx="723600" cy="723600"/>
              </a:xfrm>
              <a:prstGeom prst="rect">
                <a:avLst/>
              </a:prstGeom>
            </p:spPr>
          </p:pic>
          <p:pic>
            <p:nvPicPr>
              <p:cNvPr id="82" name="Image 81" descr="Lego pâtissière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6268" y="1557867"/>
                <a:ext cx="539970" cy="738000"/>
              </a:xfrm>
              <a:prstGeom prst="rect">
                <a:avLst/>
              </a:prstGeom>
            </p:spPr>
          </p:pic>
        </p:grp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447C97-F14E-475A-8D9E-41C016B52D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514" y="6367465"/>
            <a:ext cx="444500" cy="365125"/>
          </a:xfrm>
        </p:spPr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535DDB-8FBE-4DE9-AD09-F82282617503}"/>
              </a:ext>
            </a:extLst>
          </p:cNvPr>
          <p:cNvSpPr/>
          <p:nvPr/>
        </p:nvSpPr>
        <p:spPr>
          <a:xfrm>
            <a:off x="3187" y="0"/>
            <a:ext cx="786862" cy="687149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 of sectoral qualifications </a:t>
            </a:r>
          </a:p>
          <a:p>
            <a:pPr algn="ctr">
              <a:defRPr/>
            </a:pPr>
            <a:r>
              <a:rPr lang="fr-FR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hotels restaurants (CQP)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CEF07C32-517E-4517-BE20-341E8F78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032" y="3687560"/>
            <a:ext cx="2394960" cy="646986"/>
          </a:xfrm>
          <a:prstGeom prst="roundRect">
            <a:avLst/>
          </a:prstGeom>
          <a:solidFill>
            <a:srgbClr val="E3295E"/>
          </a:solidFill>
          <a:ln w="25400" cap="flat" cmpd="sng" algn="ctr">
            <a:noFill/>
            <a:prstDash val="solid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defTabSz="914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6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</a:defRPr>
            </a:lvl1pPr>
          </a:lstStyle>
          <a:p>
            <a:r>
              <a:rPr lang="fr-FR" dirty="0"/>
              <a:t>Implementation of an experimentation</a:t>
            </a:r>
          </a:p>
        </p:txBody>
      </p:sp>
      <p:sp>
        <p:nvSpPr>
          <p:cNvPr id="51" name="Flèche vers le bas 40">
            <a:extLst>
              <a:ext uri="{FF2B5EF4-FFF2-40B4-BE49-F238E27FC236}">
                <a16:creationId xmlns:a16="http://schemas.microsoft.com/office/drawing/2014/main" id="{80A71E1A-8ECA-49C5-90AF-25B93B6AF7ED}"/>
              </a:ext>
            </a:extLst>
          </p:cNvPr>
          <p:cNvSpPr/>
          <p:nvPr/>
        </p:nvSpPr>
        <p:spPr>
          <a:xfrm>
            <a:off x="3002359" y="5216771"/>
            <a:ext cx="159152" cy="159433"/>
          </a:xfrm>
          <a:prstGeom prst="downArrow">
            <a:avLst/>
          </a:prstGeom>
          <a:solidFill>
            <a:srgbClr val="E3295E"/>
          </a:solidFill>
          <a:ln w="25400" cap="flat" cmpd="sng" algn="ctr">
            <a:solidFill>
              <a:srgbClr val="E3295E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3F92BED9-C91B-45B6-946E-D3E298090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55" y="4807620"/>
            <a:ext cx="2349794" cy="374571"/>
          </a:xfrm>
          <a:prstGeom prst="roundRect">
            <a:avLst/>
          </a:prstGeom>
          <a:solidFill>
            <a:srgbClr val="E3295E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50000"/>
              </a:spcBef>
              <a:spcAft>
                <a:spcPct val="0"/>
              </a:spcAft>
              <a:defRPr sz="1600" kern="0">
                <a:solidFill>
                  <a:prstClr val="white"/>
                </a:solidFill>
                <a:latin typeface="Tahoma" pitchFamily="34" charset="0"/>
              </a:defRPr>
            </a:lvl1pPr>
          </a:lstStyle>
          <a:p>
            <a:r>
              <a:rPr lang="fr-FR" dirty="0"/>
              <a:t>Generalization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1226282" y="5510947"/>
            <a:ext cx="4533010" cy="1218568"/>
            <a:chOff x="1226282" y="5316206"/>
            <a:chExt cx="4533010" cy="1218568"/>
          </a:xfrm>
        </p:grpSpPr>
        <p:sp>
          <p:nvSpPr>
            <p:cNvPr id="26" name="Text Box 15">
              <a:extLst>
                <a:ext uri="{FF2B5EF4-FFF2-40B4-BE49-F238E27FC236}">
                  <a16:creationId xmlns:a16="http://schemas.microsoft.com/office/drawing/2014/main" id="{7A8F4931-A658-493D-9CCE-DC2D006919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6282" y="5342958"/>
              <a:ext cx="3876419" cy="1191816"/>
            </a:xfrm>
            <a:prstGeom prst="roundRect">
              <a:avLst/>
            </a:prstGeom>
            <a:solidFill>
              <a:srgbClr val="F79646"/>
            </a:solidFill>
            <a:ln w="25400" cap="flat" cmpd="sng" algn="ctr">
              <a:noFill/>
              <a:prstDash val="solid"/>
              <a:headEnd/>
              <a:tailEnd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algn="ctr" defTabSz="914400" fontAlgn="base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600" b="0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</a:defRPr>
              </a:lvl1pPr>
            </a:lstStyle>
            <a:p>
              <a:r>
                <a:rPr lang="fr-FR" dirty="0"/>
                <a:t>Request to the National Committee on Vocational Qualifications for registering on National Register of Vocational Qualifications</a:t>
              </a:r>
            </a:p>
          </p:txBody>
        </p:sp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E4D02872-0EA0-4D30-8AE2-F212CEDF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014" y="5316206"/>
              <a:ext cx="555278" cy="421630"/>
            </a:xfrm>
            <a:prstGeom prst="rect">
              <a:avLst/>
            </a:prstGeom>
          </p:spPr>
        </p:pic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id="{722BA67A-6C87-4BF1-AEAC-6A9A8A9C80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77" y="4751314"/>
            <a:ext cx="487181" cy="487181"/>
          </a:xfrm>
          <a:prstGeom prst="rect">
            <a:avLst/>
          </a:prstGeom>
        </p:spPr>
      </p:pic>
      <p:sp>
        <p:nvSpPr>
          <p:cNvPr id="40" name="Text Box 15">
            <a:extLst>
              <a:ext uri="{FF2B5EF4-FFF2-40B4-BE49-F238E27FC236}">
                <a16:creationId xmlns:a16="http://schemas.microsoft.com/office/drawing/2014/main" id="{01794FB4-4801-468B-B721-EE64E338C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97" y="3885082"/>
            <a:ext cx="4226917" cy="374571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 defTabSz="914400" fontAlgn="base">
              <a:spcBef>
                <a:spcPct val="50000"/>
              </a:spcBef>
              <a:spcAft>
                <a:spcPct val="0"/>
              </a:spcAft>
              <a:defRPr sz="1600" kern="0">
                <a:solidFill>
                  <a:prstClr val="white"/>
                </a:solidFill>
                <a:latin typeface="Tahoma" pitchFamily="34" charset="0"/>
              </a:defRPr>
            </a:lvl1pPr>
          </a:lstStyle>
          <a:p>
            <a:r>
              <a:rPr lang="fr-FR" dirty="0"/>
              <a:t>Validation of the end of the experimentation</a:t>
            </a:r>
          </a:p>
        </p:txBody>
      </p:sp>
      <p:sp>
        <p:nvSpPr>
          <p:cNvPr id="41" name="Flèche vers le bas 40">
            <a:extLst>
              <a:ext uri="{FF2B5EF4-FFF2-40B4-BE49-F238E27FC236}">
                <a16:creationId xmlns:a16="http://schemas.microsoft.com/office/drawing/2014/main" id="{60094A6E-D4C1-4CA8-AFED-8DE6D5A04859}"/>
              </a:ext>
            </a:extLst>
          </p:cNvPr>
          <p:cNvSpPr/>
          <p:nvPr/>
        </p:nvSpPr>
        <p:spPr>
          <a:xfrm rot="5400000">
            <a:off x="5244129" y="3997913"/>
            <a:ext cx="174860" cy="207964"/>
          </a:xfrm>
          <a:prstGeom prst="downArrow">
            <a:avLst/>
          </a:prstGeom>
          <a:solidFill>
            <a:srgbClr val="E3295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lèche vers le bas 40">
            <a:extLst>
              <a:ext uri="{FF2B5EF4-FFF2-40B4-BE49-F238E27FC236}">
                <a16:creationId xmlns:a16="http://schemas.microsoft.com/office/drawing/2014/main" id="{791DEC76-D69A-42EB-8A3A-7AF1F772D0AD}"/>
              </a:ext>
            </a:extLst>
          </p:cNvPr>
          <p:cNvSpPr/>
          <p:nvPr/>
        </p:nvSpPr>
        <p:spPr>
          <a:xfrm>
            <a:off x="3002359" y="4308961"/>
            <a:ext cx="159152" cy="159433"/>
          </a:xfrm>
          <a:prstGeom prst="downArrow">
            <a:avLst/>
          </a:prstGeom>
          <a:solidFill>
            <a:srgbClr val="00B0F0"/>
          </a:solidFill>
          <a:ln w="254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EED5A8C-4834-4851-9FE2-368F9C63956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28" y="4661210"/>
            <a:ext cx="690588" cy="690588"/>
          </a:xfrm>
          <a:prstGeom prst="rect">
            <a:avLst/>
          </a:prstGeom>
        </p:spPr>
      </p:pic>
      <p:grpSp>
        <p:nvGrpSpPr>
          <p:cNvPr id="5" name="Grouper 4"/>
          <p:cNvGrpSpPr/>
          <p:nvPr/>
        </p:nvGrpSpPr>
        <p:grpSpPr>
          <a:xfrm>
            <a:off x="5444067" y="2352576"/>
            <a:ext cx="3676312" cy="2621858"/>
            <a:chOff x="5444067" y="4029042"/>
            <a:chExt cx="3676312" cy="2621858"/>
          </a:xfrm>
        </p:grpSpPr>
        <p:pic>
          <p:nvPicPr>
            <p:cNvPr id="85" name="Image 84">
              <a:extLst>
                <a:ext uri="{FF2B5EF4-FFF2-40B4-BE49-F238E27FC236}">
                  <a16:creationId xmlns:a16="http://schemas.microsoft.com/office/drawing/2014/main" id="{DEED5A8C-4834-4851-9FE2-368F9C639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0896" y="5804264"/>
              <a:ext cx="690588" cy="690588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34E2A5E6-28A3-40A2-A9F1-AEC06132B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3878" y="5196090"/>
              <a:ext cx="487181" cy="487181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828E235-0544-4A7F-82B4-9BA23AD8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7651" y="5241741"/>
              <a:ext cx="521362" cy="395877"/>
            </a:xfrm>
            <a:prstGeom prst="rect">
              <a:avLst/>
            </a:prstGeom>
          </p:spPr>
        </p:pic>
        <p:pic>
          <p:nvPicPr>
            <p:cNvPr id="86" name="Image 85" descr="Une image contenant jouet, LEGO, jaune, assis&#10;&#10;Description générée avec un niveau de confiance très élevé">
              <a:extLst>
                <a:ext uri="{FF2B5EF4-FFF2-40B4-BE49-F238E27FC236}">
                  <a16:creationId xmlns:a16="http://schemas.microsoft.com/office/drawing/2014/main" id="{A111AA4C-FA0E-4D6E-9844-731C5E73E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379" y="5708082"/>
              <a:ext cx="720000" cy="720000"/>
            </a:xfrm>
            <a:prstGeom prst="rect">
              <a:avLst/>
            </a:prstGeom>
          </p:spPr>
        </p:pic>
        <p:grpSp>
          <p:nvGrpSpPr>
            <p:cNvPr id="2" name="Grouper 1"/>
            <p:cNvGrpSpPr/>
            <p:nvPr/>
          </p:nvGrpSpPr>
          <p:grpSpPr>
            <a:xfrm>
              <a:off x="5444067" y="4029042"/>
              <a:ext cx="3098602" cy="1842615"/>
              <a:chOff x="5444067" y="4029042"/>
              <a:chExt cx="3098602" cy="1842615"/>
            </a:xfrm>
          </p:grpSpPr>
          <p:sp>
            <p:nvSpPr>
              <p:cNvPr id="25" name="Text Box 15">
                <a:extLst>
                  <a:ext uri="{FF2B5EF4-FFF2-40B4-BE49-F238E27FC236}">
                    <a16:creationId xmlns:a16="http://schemas.microsoft.com/office/drawing/2014/main" id="{7B1D02BF-7BAF-44A3-A0B3-6FCF93CF5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4067" y="4301428"/>
                <a:ext cx="2853266" cy="919401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fr-FR" sz="1600" kern="0" dirty="0">
                    <a:solidFill>
                      <a:prstClr val="white"/>
                    </a:solidFill>
                    <a:latin typeface="Tahoma" pitchFamily="34" charset="0"/>
                  </a:rPr>
                  <a:t>Registration of the sectoral qualification on the occupational group list</a:t>
                </a:r>
              </a:p>
            </p:txBody>
          </p:sp>
          <p:sp>
            <p:nvSpPr>
              <p:cNvPr id="27" name="Organigramme : Processus 77">
                <a:extLst>
                  <a:ext uri="{FF2B5EF4-FFF2-40B4-BE49-F238E27FC236}">
                    <a16:creationId xmlns:a16="http://schemas.microsoft.com/office/drawing/2014/main" id="{44DE1BE2-0C48-4C9D-B1F4-1E67C6FD88E6}"/>
                  </a:ext>
                </a:extLst>
              </p:cNvPr>
              <p:cNvSpPr/>
              <p:nvPr/>
            </p:nvSpPr>
            <p:spPr>
              <a:xfrm flipH="1">
                <a:off x="8496949" y="4049555"/>
                <a:ext cx="45719" cy="1778446"/>
              </a:xfrm>
              <a:prstGeom prst="flowChartProcess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Flèche gauche 76">
                <a:extLst>
                  <a:ext uri="{FF2B5EF4-FFF2-40B4-BE49-F238E27FC236}">
                    <a16:creationId xmlns:a16="http://schemas.microsoft.com/office/drawing/2014/main" id="{6424F494-2023-4EDC-BFAA-623B7BF4ED25}"/>
                  </a:ext>
                </a:extLst>
              </p:cNvPr>
              <p:cNvSpPr/>
              <p:nvPr/>
            </p:nvSpPr>
            <p:spPr>
              <a:xfrm>
                <a:off x="8350968" y="4029042"/>
                <a:ext cx="191701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lèche gauche 76">
                <a:extLst>
                  <a:ext uri="{FF2B5EF4-FFF2-40B4-BE49-F238E27FC236}">
                    <a16:creationId xmlns:a16="http://schemas.microsoft.com/office/drawing/2014/main" id="{EFD8BFEA-8792-4831-A5AA-34134D8D4140}"/>
                  </a:ext>
                </a:extLst>
              </p:cNvPr>
              <p:cNvSpPr/>
              <p:nvPr/>
            </p:nvSpPr>
            <p:spPr>
              <a:xfrm>
                <a:off x="8337854" y="4842415"/>
                <a:ext cx="204815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lèche gauche 76">
                <a:extLst>
                  <a:ext uri="{FF2B5EF4-FFF2-40B4-BE49-F238E27FC236}">
                    <a16:creationId xmlns:a16="http://schemas.microsoft.com/office/drawing/2014/main" id="{EFD8BFEA-8792-4831-A5AA-34134D8D4140}"/>
                  </a:ext>
                </a:extLst>
              </p:cNvPr>
              <p:cNvSpPr/>
              <p:nvPr/>
            </p:nvSpPr>
            <p:spPr>
              <a:xfrm>
                <a:off x="8329388" y="5773749"/>
                <a:ext cx="204815" cy="97908"/>
              </a:xfrm>
              <a:prstGeom prst="lef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1" name="Image 90" descr="Lego formateur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54" y="5930900"/>
              <a:ext cx="720000" cy="720000"/>
            </a:xfrm>
            <a:prstGeom prst="rect">
              <a:avLst/>
            </a:prstGeom>
          </p:spPr>
        </p:pic>
      </p:grpSp>
      <p:pic>
        <p:nvPicPr>
          <p:cNvPr id="69" name="Image 68" descr="Une image contenant jouet, LEGO, jaune, assis&#10;&#10;Description générée avec un niveau de confiance très élevé">
            <a:extLst>
              <a:ext uri="{FF2B5EF4-FFF2-40B4-BE49-F238E27FC236}">
                <a16:creationId xmlns:a16="http://schemas.microsoft.com/office/drawing/2014/main" id="{A111AA4C-FA0E-4D6E-9844-731C5E73E4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79" y="5445615"/>
            <a:ext cx="612000" cy="612000"/>
          </a:xfrm>
          <a:prstGeom prst="rect">
            <a:avLst/>
          </a:prstGeom>
        </p:spPr>
      </p:pic>
      <p:pic>
        <p:nvPicPr>
          <p:cNvPr id="70" name="Image 69" descr="Lego formateur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21" y="4635434"/>
            <a:ext cx="720000" cy="720000"/>
          </a:xfrm>
          <a:prstGeom prst="rect">
            <a:avLst/>
          </a:prstGeom>
        </p:spPr>
      </p:pic>
      <p:pic>
        <p:nvPicPr>
          <p:cNvPr id="18" name="Image 17" descr="Nancy_Grace_Roman-21312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4032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6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1" grpId="0" animBg="1"/>
      <p:bldP spid="38" grpId="0" animBg="1"/>
      <p:bldP spid="24" grpId="0" animBg="1"/>
      <p:bldP spid="44" grpId="0" animBg="1"/>
      <p:bldP spid="40" grpId="0" animBg="1"/>
      <p:bldP spid="41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Vocational qualifications’s assessment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4" y="4177529"/>
            <a:ext cx="1535242" cy="21857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7589C1-F357-4C9F-8B6E-96BBE6CD9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34" y="3925534"/>
            <a:ext cx="2322866" cy="2322866"/>
          </a:xfrm>
          <a:prstGeom prst="rect">
            <a:avLst/>
          </a:prstGeom>
        </p:spPr>
      </p:pic>
      <p:pic>
        <p:nvPicPr>
          <p:cNvPr id="11" name="Image 10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0" y="4178383"/>
            <a:ext cx="3511974" cy="2188800"/>
          </a:xfrm>
          <a:prstGeom prst="rect">
            <a:avLst/>
          </a:prstGeom>
        </p:spPr>
      </p:pic>
      <p:pic>
        <p:nvPicPr>
          <p:cNvPr id="12" name="Image 11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672"/>
            <a:ext cx="1639512" cy="2188800"/>
          </a:xfrm>
          <a:prstGeom prst="rect">
            <a:avLst/>
          </a:prstGeom>
        </p:spPr>
      </p:pic>
      <p:pic>
        <p:nvPicPr>
          <p:cNvPr id="13" name="Image 12" descr="Lego femme d'affaires_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35" y="4237566"/>
            <a:ext cx="2188800" cy="2188800"/>
          </a:xfrm>
          <a:prstGeom prst="rect">
            <a:avLst/>
          </a:prstGeom>
        </p:spPr>
      </p:pic>
      <p:pic>
        <p:nvPicPr>
          <p:cNvPr id="14" name="Image 13" descr="Sally_Ride-2131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633" y="4246033"/>
            <a:ext cx="2188800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A61BB9-4333-4B58-89CC-E218C5C3D870}"/>
              </a:ext>
            </a:extLst>
          </p:cNvPr>
          <p:cNvGrpSpPr/>
          <p:nvPr/>
        </p:nvGrpSpPr>
        <p:grpSpPr>
          <a:xfrm>
            <a:off x="2755547" y="987136"/>
            <a:ext cx="4254159" cy="5697178"/>
            <a:chOff x="2755547" y="987136"/>
            <a:chExt cx="4254159" cy="5697178"/>
          </a:xfrm>
        </p:grpSpPr>
        <p:graphicFrame>
          <p:nvGraphicFramePr>
            <p:cNvPr id="22" name="Espace réservé du contenu 3">
              <a:extLst>
                <a:ext uri="{FF2B5EF4-FFF2-40B4-BE49-F238E27FC236}">
                  <a16:creationId xmlns:a16="http://schemas.microsoft.com/office/drawing/2014/main" id="{3C69D375-8E83-44BA-ADFF-75333FE3D1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53741024"/>
                </p:ext>
              </p:extLst>
            </p:nvPr>
          </p:nvGraphicFramePr>
          <p:xfrm>
            <a:off x="2755547" y="987136"/>
            <a:ext cx="4254159" cy="42930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A974090-31E2-4EDE-ABBB-8A20C5020CA1}"/>
                </a:ext>
              </a:extLst>
            </p:cNvPr>
            <p:cNvSpPr/>
            <p:nvPr/>
          </p:nvSpPr>
          <p:spPr>
            <a:xfrm>
              <a:off x="3598971" y="5701355"/>
              <a:ext cx="2262906" cy="982959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E32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Flèche vers le bas 9">
              <a:extLst>
                <a:ext uri="{FF2B5EF4-FFF2-40B4-BE49-F238E27FC236}">
                  <a16:creationId xmlns:a16="http://schemas.microsoft.com/office/drawing/2014/main" id="{9BD250E9-6684-4F22-A02D-4BBB6C152958}"/>
                </a:ext>
              </a:extLst>
            </p:cNvPr>
            <p:cNvSpPr/>
            <p:nvPr/>
          </p:nvSpPr>
          <p:spPr>
            <a:xfrm>
              <a:off x="4688958" y="5387274"/>
              <a:ext cx="114305" cy="269875"/>
            </a:xfrm>
            <a:prstGeom prst="downArrow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E4838A3-FBCD-46B6-9611-993E497EE052}"/>
              </a:ext>
            </a:extLst>
          </p:cNvPr>
          <p:cNvSpPr/>
          <p:nvPr/>
        </p:nvSpPr>
        <p:spPr>
          <a:xfrm>
            <a:off x="660903" y="1122218"/>
            <a:ext cx="561757" cy="50706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8" y="5752330"/>
            <a:ext cx="612000" cy="8713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E4A166-FEAC-48FC-9EB0-D1BDF225E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4" y="4053330"/>
            <a:ext cx="756000" cy="103325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26C2C2A-BF1B-4A84-AA03-C0BDE95635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22" y="1006278"/>
            <a:ext cx="900000" cy="9536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20F5CB-9582-4316-B703-2D30F1AA80FC}"/>
              </a:ext>
            </a:extLst>
          </p:cNvPr>
          <p:cNvSpPr txBox="1"/>
          <p:nvPr/>
        </p:nvSpPr>
        <p:spPr>
          <a:xfrm>
            <a:off x="1272479" y="1224259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trainer carries out an 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</a:t>
            </a:r>
            <a:r>
              <a:rPr lang="fr-F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assesment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BD24EC-76BE-4D79-88D5-33FB8A52D2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4" y="2587896"/>
            <a:ext cx="936000" cy="93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C3D7BB-22CD-4A50-8F62-C163ECCBF18E}"/>
              </a:ext>
            </a:extLst>
          </p:cNvPr>
          <p:cNvSpPr txBox="1"/>
          <p:nvPr/>
        </p:nvSpPr>
        <p:spPr>
          <a:xfrm>
            <a:off x="7661595" y="949432"/>
            <a:ext cx="12350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candidate is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of the process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0260301-F1CA-4F3E-BD68-C32AE41213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36" y="2644532"/>
            <a:ext cx="900000" cy="95361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7A92C2F-8CCB-47CE-9838-7968462FB1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01" y="2562681"/>
            <a:ext cx="1044000" cy="1044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76C21F-053A-4CD4-A7E5-1F3F95A72CA0}"/>
              </a:ext>
            </a:extLst>
          </p:cNvPr>
          <p:cNvSpPr txBox="1"/>
          <p:nvPr/>
        </p:nvSpPr>
        <p:spPr>
          <a:xfrm>
            <a:off x="7620032" y="2644532"/>
            <a:ext cx="123500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Ongoing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assessment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a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two-person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team, trainer-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company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tutor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A48C09-5E05-45E5-9DAA-3180D788B1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3" y="4073428"/>
            <a:ext cx="792000" cy="10845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B8E9C2-1B98-4F18-8B13-A2B06D153815}"/>
              </a:ext>
            </a:extLst>
          </p:cNvPr>
          <p:cNvSpPr txBox="1"/>
          <p:nvPr/>
        </p:nvSpPr>
        <p:spPr>
          <a:xfrm>
            <a:off x="1289402" y="4050998"/>
            <a:ext cx="1506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assessment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 on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by a assessment committee of a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two-person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 trainer and a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C69B4-BE27-42CB-9B65-6ABD6A49F634}"/>
              </a:ext>
            </a:extLst>
          </p:cNvPr>
          <p:cNvSpPr/>
          <p:nvPr/>
        </p:nvSpPr>
        <p:spPr>
          <a:xfrm>
            <a:off x="6992728" y="4826675"/>
            <a:ext cx="2151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Committee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deliberates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opinion :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favourable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unfavourable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full or partial validation,</a:t>
            </a:r>
          </a:p>
          <a:p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defers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4CC1A83-7669-47E8-A256-BB435FC682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74727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by Training</a:t>
            </a:r>
          </a:p>
        </p:txBody>
      </p:sp>
    </p:spTree>
    <p:extLst>
      <p:ext uri="{BB962C8B-B14F-4D97-AF65-F5344CB8AC3E}">
        <p14:creationId xmlns:p14="http://schemas.microsoft.com/office/powerpoint/2010/main" val="13696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DA39BB1A-6E8A-4745-BE43-078A23F6F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93"/>
            <a:ext cx="9144000" cy="508623"/>
          </a:xfrm>
          <a:solidFill>
            <a:srgbClr val="C00000"/>
          </a:solid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altLang="fr-F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 by Recognition of </a:t>
            </a:r>
            <a:r>
              <a:rPr lang="fr-FR" altLang="fr-FR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</a:t>
            </a:r>
            <a:r>
              <a:rPr lang="fr-FR" altLang="fr-F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fr-FR" altLang="fr-F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(RPL)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6A61BB9-4333-4B58-89CC-E218C5C3D870}"/>
              </a:ext>
            </a:extLst>
          </p:cNvPr>
          <p:cNvGrpSpPr/>
          <p:nvPr/>
        </p:nvGrpSpPr>
        <p:grpSpPr>
          <a:xfrm>
            <a:off x="2755547" y="987136"/>
            <a:ext cx="4254159" cy="5697178"/>
            <a:chOff x="2755547" y="987136"/>
            <a:chExt cx="4254159" cy="5697178"/>
          </a:xfrm>
        </p:grpSpPr>
        <p:graphicFrame>
          <p:nvGraphicFramePr>
            <p:cNvPr id="22" name="Espace réservé du contenu 3">
              <a:extLst>
                <a:ext uri="{FF2B5EF4-FFF2-40B4-BE49-F238E27FC236}">
                  <a16:creationId xmlns:a16="http://schemas.microsoft.com/office/drawing/2014/main" id="{3C69D375-8E83-44BA-ADFF-75333FE3D1D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68240972"/>
                </p:ext>
              </p:extLst>
            </p:nvPr>
          </p:nvGraphicFramePr>
          <p:xfrm>
            <a:off x="2755547" y="987136"/>
            <a:ext cx="4254159" cy="42930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EA974090-31E2-4EDE-ABBB-8A20C5020CA1}"/>
                </a:ext>
              </a:extLst>
            </p:cNvPr>
            <p:cNvSpPr/>
            <p:nvPr/>
          </p:nvSpPr>
          <p:spPr>
            <a:xfrm>
              <a:off x="3598971" y="5701355"/>
              <a:ext cx="2262906" cy="982959"/>
            </a:xfrm>
            <a:prstGeom prst="ellipse">
              <a:avLst/>
            </a:prstGeom>
            <a:solidFill>
              <a:srgbClr val="FFFFFF"/>
            </a:solidFill>
            <a:ln w="47625">
              <a:solidFill>
                <a:srgbClr val="E329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5" name="Flèche vers le bas 9">
              <a:extLst>
                <a:ext uri="{FF2B5EF4-FFF2-40B4-BE49-F238E27FC236}">
                  <a16:creationId xmlns:a16="http://schemas.microsoft.com/office/drawing/2014/main" id="{9BD250E9-6684-4F22-A02D-4BBB6C152958}"/>
                </a:ext>
              </a:extLst>
            </p:cNvPr>
            <p:cNvSpPr/>
            <p:nvPr/>
          </p:nvSpPr>
          <p:spPr>
            <a:xfrm>
              <a:off x="4688958" y="5387274"/>
              <a:ext cx="114305" cy="269875"/>
            </a:xfrm>
            <a:prstGeom prst="downArrow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E4838A3-FBCD-46B6-9611-993E497EE052}"/>
              </a:ext>
            </a:extLst>
          </p:cNvPr>
          <p:cNvSpPr/>
          <p:nvPr/>
        </p:nvSpPr>
        <p:spPr>
          <a:xfrm>
            <a:off x="659860" y="1117377"/>
            <a:ext cx="561757" cy="5070617"/>
          </a:xfrm>
          <a:prstGeom prst="rect">
            <a:avLst/>
          </a:prstGeom>
          <a:solidFill>
            <a:srgbClr val="E329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Recognition of </a:t>
            </a:r>
            <a:r>
              <a:rPr lang="fr-FR" alt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</a:t>
            </a:r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</a:t>
            </a:r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(RPL)</a:t>
            </a:r>
            <a:endParaRPr lang="fr-FR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D66560F-5BC6-45CE-A858-4CBBBA323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58" y="5752330"/>
            <a:ext cx="612000" cy="8713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E4A166-FEAC-48FC-9EB0-D1BDF225EE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4" y="4053330"/>
            <a:ext cx="756000" cy="10332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120F5CB-9582-4316-B703-2D30F1AA80FC}"/>
              </a:ext>
            </a:extLst>
          </p:cNvPr>
          <p:cNvSpPr txBox="1"/>
          <p:nvPr/>
        </p:nvSpPr>
        <p:spPr>
          <a:xfrm>
            <a:off x="1277968" y="1100825"/>
            <a:ext cx="2400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certification body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analyses the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candidate’s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submit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National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Committee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deliberates</a:t>
            </a:r>
            <a:endParaRPr lang="fr-F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BD24EC-76BE-4D79-88D5-33FB8A52D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874" y="2587896"/>
            <a:ext cx="936000" cy="936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C3D7BB-22CD-4A50-8F62-C163ECCBF18E}"/>
              </a:ext>
            </a:extLst>
          </p:cNvPr>
          <p:cNvSpPr txBox="1"/>
          <p:nvPr/>
        </p:nvSpPr>
        <p:spPr>
          <a:xfrm>
            <a:off x="7284028" y="474094"/>
            <a:ext cx="1259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candidate is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</a:t>
            </a:r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center of the process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76C21F-053A-4CD4-A7E5-1F3F95A72CA0}"/>
              </a:ext>
            </a:extLst>
          </p:cNvPr>
          <p:cNvSpPr txBox="1"/>
          <p:nvPr/>
        </p:nvSpPr>
        <p:spPr>
          <a:xfrm>
            <a:off x="7284028" y="2294159"/>
            <a:ext cx="185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RPL guide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BA48C09-5E05-45E5-9DAA-3180D788B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13" y="4073428"/>
            <a:ext cx="792000" cy="108458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48B8E9C2-1B98-4F18-8B13-A2B06D153815}"/>
              </a:ext>
            </a:extLst>
          </p:cNvPr>
          <p:cNvSpPr txBox="1"/>
          <p:nvPr/>
        </p:nvSpPr>
        <p:spPr>
          <a:xfrm>
            <a:off x="1251469" y="2672239"/>
            <a:ext cx="14540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Examination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case of validation  </a:t>
            </a:r>
          </a:p>
          <a:p>
            <a:pPr lvl="0"/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situations focus on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business, cases study, oral interview…</a:t>
            </a:r>
          </a:p>
          <a:p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carried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out by a RPL committee of a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two-person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team trainer and a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expert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EC69B4-BE27-42CB-9B65-6ABD6A49F634}"/>
              </a:ext>
            </a:extLst>
          </p:cNvPr>
          <p:cNvSpPr/>
          <p:nvPr/>
        </p:nvSpPr>
        <p:spPr>
          <a:xfrm>
            <a:off x="6911495" y="5042118"/>
            <a:ext cx="223250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National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Professionnal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Committee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deliberates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opinion :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favourable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unfavourable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full or partial validation,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defers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</a:t>
            </a:r>
            <a:endParaRPr lang="fr-F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C21F425-12D8-4366-AA8F-41A934F34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07" y="2598935"/>
            <a:ext cx="936000" cy="936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E8FFF70-22D6-4D1F-93A3-8FE0580625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26" y="1058870"/>
            <a:ext cx="936000" cy="936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7541A0-AE69-4E94-9AE1-59134729AB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41" y="2598935"/>
            <a:ext cx="900000" cy="9536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34E0BB8-A531-44D2-9A49-F02D80BBB3A7}"/>
              </a:ext>
            </a:extLst>
          </p:cNvPr>
          <p:cNvSpPr txBox="1"/>
          <p:nvPr/>
        </p:nvSpPr>
        <p:spPr>
          <a:xfrm>
            <a:off x="7284028" y="2705725"/>
            <a:ext cx="17274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Validation’s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file and +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the RPL </a:t>
            </a:r>
            <a:r>
              <a:rPr lang="fr-F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4C6F1E-35DE-495B-8835-18560C9EAD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468F2-635A-4B27-A06A-046B7E3E1F5C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5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9BBBE4DC-9904-440A-B329-0AB2A2F92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1736" y="2420891"/>
            <a:ext cx="8415997" cy="11521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fr-FR" altLang="fr-FR" sz="3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Accreditation</a:t>
            </a:r>
            <a:r>
              <a:rPr lang="fr-FR" altLang="fr-FR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training providers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A900A5-3246-4B65-9B73-599CCA14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12099" y="6418265"/>
            <a:ext cx="6585991" cy="221732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lang="fr-F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 Fafih tous droits réservés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30C063-964E-4380-A388-F96DE09533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26E25-1102-428B-8F6E-A4CC57854B59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pic>
        <p:nvPicPr>
          <p:cNvPr id="11" name="Image 10" descr="CQP blo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12" y="3894667"/>
            <a:ext cx="1567036" cy="1800000"/>
          </a:xfrm>
          <a:prstGeom prst="rect">
            <a:avLst/>
          </a:prstGeom>
        </p:spPr>
      </p:pic>
      <p:pic>
        <p:nvPicPr>
          <p:cNvPr id="12" name="Image 11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680827EC-BAA5-45C0-A026-BF9802D94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7" y="4017517"/>
            <a:ext cx="2657083" cy="1656000"/>
          </a:xfrm>
          <a:prstGeom prst="rect">
            <a:avLst/>
          </a:prstGeom>
        </p:spPr>
      </p:pic>
      <p:pic>
        <p:nvPicPr>
          <p:cNvPr id="13" name="Image 12" descr="Une image contenant jouet, LEGO&#10;&#10;Description générée avec un niveau de confiance très élevé">
            <a:extLst>
              <a:ext uri="{FF2B5EF4-FFF2-40B4-BE49-F238E27FC236}">
                <a16:creationId xmlns:a16="http://schemas.microsoft.com/office/drawing/2014/main" id="{A9B0805A-CDB3-410E-88D5-E29D3B4CB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3" y="4089205"/>
            <a:ext cx="1162891" cy="1552500"/>
          </a:xfrm>
          <a:prstGeom prst="rect">
            <a:avLst/>
          </a:prstGeom>
        </p:spPr>
      </p:pic>
      <p:pic>
        <p:nvPicPr>
          <p:cNvPr id="14" name="Image 13" descr="Lego femme d'affaires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1" y="4042832"/>
            <a:ext cx="1684800" cy="1684800"/>
          </a:xfrm>
          <a:prstGeom prst="rect">
            <a:avLst/>
          </a:prstGeom>
        </p:spPr>
      </p:pic>
      <p:pic>
        <p:nvPicPr>
          <p:cNvPr id="15" name="Image 14" descr="Sally_Ride-213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932766"/>
            <a:ext cx="1828800" cy="1828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499A724-D156-462D-8B27-57733E6D23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958" y="3937453"/>
            <a:ext cx="1692008" cy="17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7013</TotalTime>
  <Words>717</Words>
  <Application>Microsoft Office PowerPoint</Application>
  <PresentationFormat>Affichage à l'écran (4:3)</PresentationFormat>
  <Paragraphs>122</Paragraphs>
  <Slides>11</Slides>
  <Notes>11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Century Gothic</vt:lpstr>
      <vt:lpstr>Courier New</vt:lpstr>
      <vt:lpstr>Tahoma</vt:lpstr>
      <vt:lpstr>Wingdings</vt:lpstr>
      <vt:lpstr>Thème Office</vt:lpstr>
      <vt:lpstr>The quality assurance process in sectoral qualifications in Hotel and Restaurant sector :  construction, assessment and recognition</vt:lpstr>
      <vt:lpstr>Présentation PowerPoint</vt:lpstr>
      <vt:lpstr>Vocational qualifications’s construction</vt:lpstr>
      <vt:lpstr>Présentation PowerPoint</vt:lpstr>
      <vt:lpstr>Présentation PowerPoint</vt:lpstr>
      <vt:lpstr>Vocational qualifications’s assessment</vt:lpstr>
      <vt:lpstr>Assessment by Training</vt:lpstr>
      <vt:lpstr>Validation by Recognition of prior learning (RPL)</vt:lpstr>
      <vt:lpstr>The Accreditation of training providers</vt:lpstr>
      <vt:lpstr>The accreditation of the training providers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THUILLIER</dc:creator>
  <cp:lastModifiedBy>Emilie CANUET</cp:lastModifiedBy>
  <cp:revision>332</cp:revision>
  <cp:lastPrinted>2018-10-01T07:23:28Z</cp:lastPrinted>
  <dcterms:created xsi:type="dcterms:W3CDTF">2017-11-30T14:15:31Z</dcterms:created>
  <dcterms:modified xsi:type="dcterms:W3CDTF">2018-10-01T08:22:13Z</dcterms:modified>
</cp:coreProperties>
</file>