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1426" y="1269402"/>
            <a:ext cx="9459558" cy="343169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/>
              <a:t>Компетентнісні</a:t>
            </a:r>
            <a:r>
              <a:rPr lang="ru-RU" b="1" dirty="0"/>
              <a:t> </a:t>
            </a:r>
            <a:r>
              <a:rPr lang="ru-RU" b="1" dirty="0" err="1"/>
              <a:t>стандарти</a:t>
            </a:r>
            <a:r>
              <a:rPr lang="ru-RU" b="1" dirty="0"/>
              <a:t> та </a:t>
            </a:r>
            <a:r>
              <a:rPr lang="ru-RU" b="1" dirty="0" err="1"/>
              <a:t>освітні</a:t>
            </a:r>
            <a:r>
              <a:rPr lang="ru-RU" b="1" dirty="0"/>
              <a:t> (</a:t>
            </a:r>
            <a:r>
              <a:rPr lang="ru-RU" b="1" dirty="0" err="1"/>
              <a:t>навчальні</a:t>
            </a:r>
            <a:r>
              <a:rPr lang="ru-RU" b="1" dirty="0"/>
              <a:t>) </a:t>
            </a:r>
            <a:r>
              <a:rPr lang="ru-RU" b="1" dirty="0" err="1"/>
              <a:t>програми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06702" y="5335792"/>
            <a:ext cx="3679115" cy="64317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3-</a:t>
            </a:r>
            <a:r>
              <a:rPr lang="ru-RU" sz="2800" b="1" dirty="0" smtClean="0"/>
              <a:t>4 </a:t>
            </a:r>
            <a:r>
              <a:rPr lang="ru-RU" sz="2800" b="1" dirty="0" err="1"/>
              <a:t>жовтня</a:t>
            </a:r>
            <a:r>
              <a:rPr lang="ru-RU" sz="2800" b="1" dirty="0"/>
              <a:t> 2018</a:t>
            </a:r>
            <a:r>
              <a:rPr lang="uk-UA" sz="2800" b="1" dirty="0" smtClean="0"/>
              <a:t>р</a:t>
            </a:r>
            <a:endParaRPr lang="en-US" sz="2800" dirty="0"/>
          </a:p>
        </p:txBody>
      </p:sp>
      <p:pic>
        <p:nvPicPr>
          <p:cNvPr id="4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6349" y="129092"/>
            <a:ext cx="2409712" cy="1140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660101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</TotalTime>
  <Words>15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Легкий дым</vt:lpstr>
      <vt:lpstr>Компетентнісні стандарти та освітні (навчальні) програми в Україні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Компетентнісні стандарти та освітні (навчальні) програми в Україні</dc:title>
  <dc:creator>Пользователь Windows</dc:creator>
  <cp:lastModifiedBy>Пользователь Windows</cp:lastModifiedBy>
  <cp:revision>2</cp:revision>
  <dcterms:created xsi:type="dcterms:W3CDTF">2018-10-02T12:09:48Z</dcterms:created>
  <dcterms:modified xsi:type="dcterms:W3CDTF">2018-10-02T12:20:50Z</dcterms:modified>
</cp:coreProperties>
</file>