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34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juhtslaidi alapealkirja laadi redigeerimiseks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884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319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761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454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8866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114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5575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7857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181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086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3894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7965-B241-40DA-9BA9-21CAF8612F09}" type="datetimeFigureOut">
              <a:rPr lang="et-EE" smtClean="0"/>
              <a:t>17.05.2017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2F16-1FC3-460E-8961-FDF4CD0DA6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4846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Rühm 36"/>
          <p:cNvGrpSpPr/>
          <p:nvPr/>
        </p:nvGrpSpPr>
        <p:grpSpPr>
          <a:xfrm>
            <a:off x="200121" y="905701"/>
            <a:ext cx="11791758" cy="5119623"/>
            <a:chOff x="182880" y="357447"/>
            <a:chExt cx="11791758" cy="5119623"/>
          </a:xfrm>
        </p:grpSpPr>
        <p:sp>
          <p:nvSpPr>
            <p:cNvPr id="5" name="Ümarnurkne ristkülik 4"/>
            <p:cNvSpPr/>
            <p:nvPr/>
          </p:nvSpPr>
          <p:spPr>
            <a:xfrm>
              <a:off x="4372494" y="357447"/>
              <a:ext cx="3447011" cy="897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Cambria" panose="02040503050406030204" pitchFamily="18" charset="0"/>
                </a:rPr>
                <a:t>Министерство образования и науки</a:t>
              </a:r>
              <a:endParaRPr lang="et-EE" dirty="0">
                <a:latin typeface="Cambria" panose="02040503050406030204" pitchFamily="18" charset="0"/>
              </a:endParaRPr>
            </a:p>
          </p:txBody>
        </p:sp>
        <p:sp>
          <p:nvSpPr>
            <p:cNvPr id="6" name="Ümarnurkne ristkülik 5"/>
            <p:cNvSpPr/>
            <p:nvPr/>
          </p:nvSpPr>
          <p:spPr>
            <a:xfrm>
              <a:off x="7819505" y="1792778"/>
              <a:ext cx="2094807" cy="897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Cambria" panose="02040503050406030204" pitchFamily="18" charset="0"/>
                </a:rPr>
                <a:t>Школьные консультанты по </a:t>
              </a:r>
              <a:endParaRPr lang="et-EE" dirty="0">
                <a:latin typeface="Cambria" panose="02040503050406030204" pitchFamily="18" charset="0"/>
              </a:endParaRPr>
            </a:p>
          </p:txBody>
        </p:sp>
        <p:sp>
          <p:nvSpPr>
            <p:cNvPr id="7" name="Ümarnurkne ristkülik 6"/>
            <p:cNvSpPr/>
            <p:nvPr/>
          </p:nvSpPr>
          <p:spPr>
            <a:xfrm>
              <a:off x="2277687" y="1798320"/>
              <a:ext cx="2094807" cy="897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Cambria" panose="02040503050406030204" pitchFamily="18" charset="0"/>
                </a:rPr>
                <a:t>Совет школы</a:t>
              </a:r>
              <a:endParaRPr lang="et-EE" dirty="0">
                <a:latin typeface="Cambria" panose="02040503050406030204" pitchFamily="18" charset="0"/>
              </a:endParaRPr>
            </a:p>
          </p:txBody>
        </p:sp>
        <p:sp>
          <p:nvSpPr>
            <p:cNvPr id="8" name="Ümarnurkne ristkülik 7"/>
            <p:cNvSpPr/>
            <p:nvPr/>
          </p:nvSpPr>
          <p:spPr>
            <a:xfrm>
              <a:off x="5048596" y="1792778"/>
              <a:ext cx="2094807" cy="897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Cambria" panose="02040503050406030204" pitchFamily="18" charset="0"/>
                </a:rPr>
                <a:t>Директор</a:t>
              </a:r>
              <a:endParaRPr lang="et-EE" dirty="0">
                <a:latin typeface="Cambria" panose="02040503050406030204" pitchFamily="18" charset="0"/>
              </a:endParaRPr>
            </a:p>
          </p:txBody>
        </p:sp>
        <p:sp>
          <p:nvSpPr>
            <p:cNvPr id="9" name="Ümarnurkne ristkülik 8"/>
            <p:cNvSpPr/>
            <p:nvPr/>
          </p:nvSpPr>
          <p:spPr>
            <a:xfrm>
              <a:off x="182880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Руководитель учебной работы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sp>
          <p:nvSpPr>
            <p:cNvPr id="10" name="Ümarnurkne ristkülik 9"/>
            <p:cNvSpPr/>
            <p:nvPr/>
          </p:nvSpPr>
          <p:spPr>
            <a:xfrm>
              <a:off x="2192097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Заместитель директора, руководитель фермы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sp>
          <p:nvSpPr>
            <p:cNvPr id="11" name="Ümarnurkne ristkülik 10"/>
            <p:cNvSpPr/>
            <p:nvPr/>
          </p:nvSpPr>
          <p:spPr>
            <a:xfrm>
              <a:off x="4201314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Руководитель усадьбы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sp>
          <p:nvSpPr>
            <p:cNvPr id="12" name="Ümarnurkne ristkülik 11"/>
            <p:cNvSpPr/>
            <p:nvPr/>
          </p:nvSpPr>
          <p:spPr>
            <a:xfrm>
              <a:off x="6210531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Руководитель </a:t>
              </a:r>
              <a:r>
                <a:rPr lang="et-EE" sz="1400" dirty="0" smtClean="0">
                  <a:latin typeface="Cambria" panose="02040503050406030204" pitchFamily="18" charset="0"/>
                </a:rPr>
                <a:t>o</a:t>
              </a:r>
              <a:r>
                <a:rPr lang="ru-RU" sz="1400" dirty="0" err="1" smtClean="0">
                  <a:latin typeface="Cambria" panose="02040503050406030204" pitchFamily="18" charset="0"/>
                </a:rPr>
                <a:t>тдел</a:t>
              </a:r>
              <a:r>
                <a:rPr lang="ru-RU" sz="1400" dirty="0" smtClean="0">
                  <a:latin typeface="Cambria" panose="02040503050406030204" pitchFamily="18" charset="0"/>
                </a:rPr>
                <a:t> промышленности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sp>
          <p:nvSpPr>
            <p:cNvPr id="13" name="Ümarnurkne ristkülik 12"/>
            <p:cNvSpPr/>
            <p:nvPr/>
          </p:nvSpPr>
          <p:spPr>
            <a:xfrm>
              <a:off x="8219748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Руководитель </a:t>
              </a:r>
              <a:r>
                <a:rPr lang="et-EE" sz="1400" dirty="0" smtClean="0">
                  <a:latin typeface="Cambria" panose="02040503050406030204" pitchFamily="18" charset="0"/>
                </a:rPr>
                <a:t>o</a:t>
              </a:r>
              <a:r>
                <a:rPr lang="ru-RU" sz="1400" dirty="0" err="1" smtClean="0">
                  <a:latin typeface="Cambria" panose="02040503050406030204" pitchFamily="18" charset="0"/>
                </a:rPr>
                <a:t>тдел</a:t>
              </a:r>
              <a:r>
                <a:rPr lang="ru-RU" sz="1400" dirty="0" smtClean="0">
                  <a:latin typeface="Cambria" panose="02040503050406030204" pitchFamily="18" charset="0"/>
                </a:rPr>
                <a:t> экономика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sp>
          <p:nvSpPr>
            <p:cNvPr id="14" name="Ümarnurkne ristkülik 13"/>
            <p:cNvSpPr/>
            <p:nvPr/>
          </p:nvSpPr>
          <p:spPr>
            <a:xfrm>
              <a:off x="10228965" y="4160520"/>
              <a:ext cx="1745673" cy="13165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72000" rIns="0" bIns="72000" rtlCol="0" anchor="t" anchorCtr="0"/>
            <a:lstStyle/>
            <a:p>
              <a:pPr algn="ctr"/>
              <a:r>
                <a:rPr lang="ru-RU" sz="1400" dirty="0" smtClean="0">
                  <a:latin typeface="Cambria" panose="02040503050406030204" pitchFamily="18" charset="0"/>
                </a:rPr>
                <a:t>Административный отдел</a:t>
              </a:r>
              <a:endParaRPr lang="et-EE" sz="1400" dirty="0">
                <a:latin typeface="Cambria" panose="02040503050406030204" pitchFamily="18" charset="0"/>
              </a:endParaRPr>
            </a:p>
          </p:txBody>
        </p:sp>
        <p:cxnSp>
          <p:nvCxnSpPr>
            <p:cNvPr id="16" name="Sirgkonnektor 15"/>
            <p:cNvCxnSpPr>
              <a:stCxn id="7" idx="3"/>
              <a:endCxn id="8" idx="1"/>
            </p:cNvCxnSpPr>
            <p:nvPr/>
          </p:nvCxnSpPr>
          <p:spPr>
            <a:xfrm flipV="1">
              <a:off x="4372494" y="2241665"/>
              <a:ext cx="676102" cy="5542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irgkonnektor 16"/>
            <p:cNvCxnSpPr/>
            <p:nvPr/>
          </p:nvCxnSpPr>
          <p:spPr>
            <a:xfrm flipV="1">
              <a:off x="7143403" y="2241665"/>
              <a:ext cx="676102" cy="5542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irgkonnektor 17"/>
            <p:cNvCxnSpPr>
              <a:endCxn id="8" idx="0"/>
            </p:cNvCxnSpPr>
            <p:nvPr/>
          </p:nvCxnSpPr>
          <p:spPr>
            <a:xfrm>
              <a:off x="6096000" y="1255221"/>
              <a:ext cx="0" cy="537557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irgkonnektor 19"/>
            <p:cNvCxnSpPr>
              <a:stCxn id="8" idx="2"/>
            </p:cNvCxnSpPr>
            <p:nvPr/>
          </p:nvCxnSpPr>
          <p:spPr>
            <a:xfrm>
              <a:off x="6096000" y="2690552"/>
              <a:ext cx="0" cy="738448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irgkonnektor 22"/>
            <p:cNvCxnSpPr/>
            <p:nvPr/>
          </p:nvCxnSpPr>
          <p:spPr>
            <a:xfrm>
              <a:off x="1055716" y="3429000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irgkonnektor 24"/>
            <p:cNvCxnSpPr/>
            <p:nvPr/>
          </p:nvCxnSpPr>
          <p:spPr>
            <a:xfrm>
              <a:off x="3062162" y="3428999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irgkonnektor 25"/>
            <p:cNvCxnSpPr/>
            <p:nvPr/>
          </p:nvCxnSpPr>
          <p:spPr>
            <a:xfrm>
              <a:off x="5068608" y="3428998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irgkonnektor 26"/>
            <p:cNvCxnSpPr/>
            <p:nvPr/>
          </p:nvCxnSpPr>
          <p:spPr>
            <a:xfrm>
              <a:off x="7075054" y="3428997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irgkonnektor 27"/>
            <p:cNvCxnSpPr/>
            <p:nvPr/>
          </p:nvCxnSpPr>
          <p:spPr>
            <a:xfrm>
              <a:off x="9081500" y="3428996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irgkonnektor 28"/>
            <p:cNvCxnSpPr/>
            <p:nvPr/>
          </p:nvCxnSpPr>
          <p:spPr>
            <a:xfrm>
              <a:off x="11087946" y="3428995"/>
              <a:ext cx="2771" cy="731519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irgkonnektor 29"/>
            <p:cNvCxnSpPr/>
            <p:nvPr/>
          </p:nvCxnSpPr>
          <p:spPr>
            <a:xfrm flipH="1">
              <a:off x="1055716" y="3428995"/>
              <a:ext cx="10046085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irgkonnektor 31"/>
            <p:cNvCxnSpPr/>
            <p:nvPr/>
          </p:nvCxnSpPr>
          <p:spPr>
            <a:xfrm flipV="1">
              <a:off x="7819505" y="800792"/>
              <a:ext cx="1047403" cy="5542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irgkonnektor 32"/>
            <p:cNvCxnSpPr>
              <a:endCxn id="6" idx="0"/>
            </p:cNvCxnSpPr>
            <p:nvPr/>
          </p:nvCxnSpPr>
          <p:spPr>
            <a:xfrm>
              <a:off x="8866908" y="800792"/>
              <a:ext cx="1" cy="991986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279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</Words>
  <Application>Microsoft Office PowerPoint</Application>
  <PresentationFormat>Laiekraan</PresentationFormat>
  <Paragraphs>10</Paragraphs>
  <Slides>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Office'i kujundus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Olustvere Raamatukogu</dc:creator>
  <cp:lastModifiedBy>Olustvere Raamatukogu</cp:lastModifiedBy>
  <cp:revision>4</cp:revision>
  <dcterms:created xsi:type="dcterms:W3CDTF">2017-05-17T09:18:33Z</dcterms:created>
  <dcterms:modified xsi:type="dcterms:W3CDTF">2017-05-17T09:45:03Z</dcterms:modified>
</cp:coreProperties>
</file>