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handoutMasterIdLst>
    <p:handoutMasterId r:id="rId19"/>
  </p:handoutMasterIdLst>
  <p:sldIdLst>
    <p:sldId id="296" r:id="rId2"/>
    <p:sldId id="328" r:id="rId3"/>
    <p:sldId id="333" r:id="rId4"/>
    <p:sldId id="317" r:id="rId5"/>
    <p:sldId id="318" r:id="rId6"/>
    <p:sldId id="319" r:id="rId7"/>
    <p:sldId id="320" r:id="rId8"/>
    <p:sldId id="321" r:id="rId9"/>
    <p:sldId id="323" r:id="rId10"/>
    <p:sldId id="324" r:id="rId11"/>
    <p:sldId id="305" r:id="rId12"/>
    <p:sldId id="326" r:id="rId13"/>
    <p:sldId id="330" r:id="rId14"/>
    <p:sldId id="345" r:id="rId15"/>
    <p:sldId id="346" r:id="rId16"/>
    <p:sldId id="331" r:id="rId17"/>
  </p:sldIdLst>
  <p:sldSz cx="9144000" cy="5715000" type="screen16x10"/>
  <p:notesSz cx="6858000" cy="9144000"/>
  <p:defaultTextStyle>
    <a:defPPr>
      <a:defRPr lang="et-EE"/>
    </a:defPPr>
    <a:lvl1pPr marL="0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mune Vananurm" initials="RV" lastIdx="1" clrIdx="0">
    <p:extLst>
      <p:ext uri="{19B8F6BF-5375-455C-9EA6-DF929625EA0E}">
        <p15:presenceInfo xmlns:p15="http://schemas.microsoft.com/office/powerpoint/2012/main" userId="S-1-5-21-1546694154-2659860753-1098476645-24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376"/>
    <a:srgbClr val="CCECFF"/>
    <a:srgbClr val="00589A"/>
    <a:srgbClr val="0078D2"/>
    <a:srgbClr val="0070C4"/>
    <a:srgbClr val="0068B4"/>
    <a:srgbClr val="003E6C"/>
    <a:srgbClr val="E7F6FF"/>
    <a:srgbClr val="558E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Tume laad 1 – rõhk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Keskmine laad 3 – rõhk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Hele laad 2 – rõhk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Hele laad 3 – rõhk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46F890A9-2807-4EBB-B81D-B2AA78EC7F39}" styleName="Tume laad 2 – rõhk 5 / rõhk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Tume laad 2 – rõhk 1 / rõhk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Laadi ja ruudustikut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Keskmine laad 2 – rõh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Kujunduslaad 1 – rõhk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Kujunduslaad 1 – rõhk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1E4AEA4-8DFA-4A89-87EB-49C32662AFE0}" styleName="Keskmine laad 2 – rõhk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6834" autoAdjust="0"/>
  </p:normalViewPr>
  <p:slideViewPr>
    <p:cSldViewPr>
      <p:cViewPr varScale="1">
        <p:scale>
          <a:sx n="75" d="100"/>
          <a:sy n="75" d="100"/>
        </p:scale>
        <p:origin x="570" y="6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128"/>
    </p:cViewPr>
  </p:sorterViewPr>
  <p:notesViewPr>
    <p:cSldViewPr showGuides="1">
      <p:cViewPr varScale="1">
        <p:scale>
          <a:sx n="98" d="100"/>
          <a:sy n="98" d="100"/>
        </p:scale>
        <p:origin x="-356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250777691367627E-2"/>
          <c:y val="0.12776364329598008"/>
          <c:w val="0.95149844461726474"/>
          <c:h val="0.786954124803953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Leht1!$B$1</c:f>
              <c:strCache>
                <c:ptCount val="1"/>
                <c:pt idx="0">
                  <c:v>Struktuuritoetused</c:v>
                </c:pt>
              </c:strCache>
            </c:strRef>
          </c:tx>
          <c:spPr>
            <a:solidFill>
              <a:srgbClr val="00589A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t-E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Leht1!$A$2:$A$4</c:f>
              <c:strCache>
                <c:ptCount val="3"/>
                <c:pt idx="0">
                  <c:v>2004–2006</c:v>
                </c:pt>
                <c:pt idx="1">
                  <c:v>2007–2013</c:v>
                </c:pt>
                <c:pt idx="2">
                  <c:v>2014–2020</c:v>
                </c:pt>
              </c:strCache>
            </c:strRef>
          </c:cat>
          <c:val>
            <c:numRef>
              <c:f>Leht1!$B$2:$B$4</c:f>
              <c:numCache>
                <c:formatCode>General</c:formatCode>
                <c:ptCount val="3"/>
                <c:pt idx="0">
                  <c:v>91.9</c:v>
                </c:pt>
                <c:pt idx="1">
                  <c:v>403.5</c:v>
                </c:pt>
                <c:pt idx="2">
                  <c:v>918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D4-4199-A3ED-BDED08716F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27974904"/>
        <c:axId val="427975688"/>
      </c:barChart>
      <c:catAx>
        <c:axId val="427974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100"/>
            </a:pPr>
            <a:endParaRPr lang="et-EE"/>
          </a:p>
        </c:txPr>
        <c:crossAx val="427975688"/>
        <c:crosses val="autoZero"/>
        <c:auto val="1"/>
        <c:lblAlgn val="ctr"/>
        <c:lblOffset val="100"/>
        <c:noMultiLvlLbl val="0"/>
      </c:catAx>
      <c:valAx>
        <c:axId val="4279756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279749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t-E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162023488248142"/>
          <c:y val="0.10301340745222944"/>
          <c:w val="0.5305896747403247"/>
          <c:h val="0.81508510152559921"/>
        </c:manualLayout>
      </c:layout>
      <c:doughnutChart>
        <c:varyColors val="1"/>
        <c:ser>
          <c:idx val="0"/>
          <c:order val="0"/>
          <c:tx>
            <c:strRef>
              <c:f>Leht1!$B$1</c:f>
              <c:strCache>
                <c:ptCount val="1"/>
                <c:pt idx="0">
                  <c:v>Vahendatav toetus </c:v>
                </c:pt>
              </c:strCache>
            </c:strRef>
          </c:tx>
          <c:dLbls>
            <c:dLbl>
              <c:idx val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t-EE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0-EAAE-4858-ACEF-4914A389D6FC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t-EE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EAAE-4858-ACEF-4914A389D6F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Leht1!$A$2:$A$3</c:f>
              <c:strCache>
                <c:ptCount val="2"/>
                <c:pt idx="0">
                  <c:v>Развитие инфраструктуры образования</c:v>
                </c:pt>
                <c:pt idx="1">
                  <c:v>Модернизация учебной среды учащихся с особыми образовательными потребностями</c:v>
                </c:pt>
              </c:strCache>
            </c:strRef>
          </c:cat>
          <c:val>
            <c:numRef>
              <c:f>Leht1!$B$2:$B$3</c:f>
              <c:numCache>
                <c:formatCode>General</c:formatCode>
                <c:ptCount val="2"/>
                <c:pt idx="0" formatCode="#,##0">
                  <c:v>197749112</c:v>
                </c:pt>
                <c:pt idx="1">
                  <c:v>8075000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DF6-4A7F-978B-26841F81DF8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"/>
          <c:y val="0.21778271682104408"/>
          <c:w val="0.41322511784404903"/>
          <c:h val="0.69477663776876375"/>
        </c:manualLayout>
      </c:layout>
      <c:overlay val="0"/>
      <c:txPr>
        <a:bodyPr/>
        <a:lstStyle/>
        <a:p>
          <a:pPr>
            <a:defRPr sz="1600"/>
          </a:pPr>
          <a:endParaRPr lang="et-E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t-E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33673780818734"/>
          <c:y val="0.10120504159213772"/>
          <c:w val="0.54771025441617593"/>
          <c:h val="0.81953134870236521"/>
        </c:manualLayout>
      </c:layout>
      <c:doughnutChart>
        <c:varyColors val="1"/>
        <c:ser>
          <c:idx val="0"/>
          <c:order val="0"/>
          <c:tx>
            <c:strRef>
              <c:f>Leht1!$B$1</c:f>
              <c:strCache>
                <c:ptCount val="1"/>
                <c:pt idx="0">
                  <c:v>Vahendatav toetus </c:v>
                </c:pt>
              </c:strCache>
            </c:strRef>
          </c:tx>
          <c:dLbls>
            <c:dLbl>
              <c:idx val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t-EE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0-2B6F-483E-B99B-D9B022B9124A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t-EE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2B6F-483E-B99B-D9B022B9124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Leht1!$A$2:$A$4</c:f>
              <c:strCache>
                <c:ptCount val="3"/>
                <c:pt idx="0">
                  <c:v>Oбразования</c:v>
                </c:pt>
                <c:pt idx="1">
                  <c:v>Поддержание трудовой занятости </c:v>
                </c:pt>
                <c:pt idx="2">
                  <c:v>Поддержание трудоспособности</c:v>
                </c:pt>
              </c:strCache>
            </c:strRef>
          </c:cat>
          <c:val>
            <c:numRef>
              <c:f>Leht1!$B$2:$B$4</c:f>
              <c:numCache>
                <c:formatCode>General</c:formatCode>
                <c:ptCount val="3"/>
                <c:pt idx="0" formatCode="#,##0">
                  <c:v>164721385</c:v>
                </c:pt>
                <c:pt idx="1">
                  <c:v>125727917</c:v>
                </c:pt>
                <c:pt idx="2">
                  <c:v>214434995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E8-4B99-800A-F35BB7F391D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4.2489425318812876E-3"/>
          <c:y val="2.6259752814989368E-2"/>
          <c:w val="0.41430326387744915"/>
          <c:h val="0.81757863496222016"/>
        </c:manualLayout>
      </c:layout>
      <c:overlay val="0"/>
      <c:txPr>
        <a:bodyPr/>
        <a:lstStyle/>
        <a:p>
          <a:pPr>
            <a:defRPr sz="1600"/>
          </a:pPr>
          <a:endParaRPr lang="et-E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t-E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5BCCF-1CCE-4258-8A61-A64E542A7C9E}" type="datetimeFigureOut">
              <a:rPr lang="et-EE" smtClean="0"/>
              <a:t>16.05.2017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3C5F3-6630-4149-B10C-E18A49503A8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79356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68660C-D606-4A92-9891-9D742C6DFF22}" type="datetimeFigureOut">
              <a:rPr lang="et-EE" smtClean="0"/>
              <a:t>16.05.2017</a:t>
            </a:fld>
            <a:endParaRPr lang="et-EE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7ABD5-82DB-483E-B5BC-412A2A4FE33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9717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7ABD5-82DB-483E-B5BC-412A2A4FE33E}" type="slidenum">
              <a:rPr lang="et-EE" smtClean="0"/>
              <a:t>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91720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7ABD5-82DB-483E-B5BC-412A2A4FE33E}" type="slidenum">
              <a:rPr lang="et-EE" smtClean="0"/>
              <a:t>13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188506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7ABD5-82DB-483E-B5BC-412A2A4FE33E}" type="slidenum">
              <a:rPr lang="et-EE" smtClean="0"/>
              <a:t>16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86537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err="1"/>
              <a:t>Innovel</a:t>
            </a:r>
            <a:r>
              <a:rPr lang="et-EE" dirty="0"/>
              <a:t> on eelkäija</a:t>
            </a:r>
            <a:r>
              <a:rPr lang="et-EE" baseline="0" dirty="0"/>
              <a:t> - </a:t>
            </a:r>
            <a:r>
              <a:rPr lang="et-EE" dirty="0" err="1"/>
              <a:t>Foundation</a:t>
            </a:r>
            <a:r>
              <a:rPr lang="et-EE" dirty="0"/>
              <a:t> </a:t>
            </a:r>
            <a:r>
              <a:rPr lang="et-EE" dirty="0" err="1"/>
              <a:t>Vocational</a:t>
            </a:r>
            <a:r>
              <a:rPr lang="et-EE" dirty="0"/>
              <a:t> </a:t>
            </a:r>
            <a:r>
              <a:rPr lang="et-EE" dirty="0" err="1"/>
              <a:t>Education</a:t>
            </a:r>
            <a:r>
              <a:rPr lang="et-EE" dirty="0"/>
              <a:t> and </a:t>
            </a:r>
            <a:r>
              <a:rPr lang="et-EE" dirty="0" err="1"/>
              <a:t>Training</a:t>
            </a:r>
            <a:r>
              <a:rPr lang="et-EE" dirty="0"/>
              <a:t> Reform (1995)</a:t>
            </a:r>
          </a:p>
          <a:p>
            <a:r>
              <a:rPr lang="et-EE" dirty="0"/>
              <a:t>Tänane Innove on moodustunud mitmete</a:t>
            </a:r>
            <a:r>
              <a:rPr lang="et-EE" baseline="0" dirty="0"/>
              <a:t> erinevate organisatsioonide liitmise tulemusel 2013. aastal. </a:t>
            </a:r>
            <a:endParaRPr lang="et-EE" dirty="0"/>
          </a:p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7ABD5-82DB-483E-B5BC-412A2A4FE33E}" type="slidenum">
              <a:rPr lang="et-EE" smtClean="0"/>
              <a:t>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46634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728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sz="1400" dirty="0"/>
              <a:t>Missiooni täpsustus: Jõuame parimate lahendusteni hariduse ja tööturu partnerite koostöös. Teeme koostööd oma ala parimatega ning pürgime ise parimaks omas valdkonnas</a:t>
            </a:r>
            <a:r>
              <a:rPr lang="et-EE" dirty="0"/>
              <a:t>.</a:t>
            </a: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7ABD5-82DB-483E-B5BC-412A2A4FE33E}" type="slidenum">
              <a:rPr lang="et-EE" smtClean="0"/>
              <a:t>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80229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7ABD5-82DB-483E-B5BC-412A2A4FE33E}" type="slidenum">
              <a:rPr lang="et-EE" smtClean="0"/>
              <a:t>6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55383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7ABD5-82DB-483E-B5BC-412A2A4FE33E}" type="slidenum">
              <a:rPr lang="et-EE" smtClean="0"/>
              <a:t>7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038137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t-EE" dirty="0">
              <a:effectLst/>
            </a:endParaRP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7ABD5-82DB-483E-B5BC-412A2A4FE33E}" type="slidenum">
              <a:rPr lang="et-EE" smtClean="0"/>
              <a:t>8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21507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t-EE" b="1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7ABD5-82DB-483E-B5BC-412A2A4FE33E}" type="slidenum">
              <a:rPr lang="et-EE" smtClean="0"/>
              <a:t>9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21507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7ABD5-82DB-483E-B5BC-412A2A4FE33E}" type="slidenum">
              <a:rPr lang="et-EE" smtClean="0"/>
              <a:t>11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274608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7ABD5-82DB-483E-B5BC-412A2A4FE33E}" type="slidenum">
              <a:rPr lang="et-EE" smtClean="0"/>
              <a:t>12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77916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itlislaid + taustapilt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abakuju 11"/>
          <p:cNvSpPr/>
          <p:nvPr userDrawn="1"/>
        </p:nvSpPr>
        <p:spPr>
          <a:xfrm rot="10800000" flipV="1">
            <a:off x="2" y="-6056"/>
            <a:ext cx="5868142" cy="5721055"/>
          </a:xfrm>
          <a:custGeom>
            <a:avLst/>
            <a:gdLst>
              <a:gd name="connsiteX0" fmla="*/ 1725854 w 1725854"/>
              <a:gd name="connsiteY0" fmla="*/ 0 h 5728626"/>
              <a:gd name="connsiteX1" fmla="*/ 1719798 w 1725854"/>
              <a:gd name="connsiteY1" fmla="*/ 5728626 h 5728626"/>
              <a:gd name="connsiteX2" fmla="*/ 0 w 1725854"/>
              <a:gd name="connsiteY2" fmla="*/ 5728626 h 5728626"/>
              <a:gd name="connsiteX3" fmla="*/ 1725854 w 1725854"/>
              <a:gd name="connsiteY3" fmla="*/ 0 h 5728626"/>
              <a:gd name="connsiteX0" fmla="*/ 1725854 w 1725854"/>
              <a:gd name="connsiteY0" fmla="*/ 0 h 5728626"/>
              <a:gd name="connsiteX1" fmla="*/ 1719798 w 1725854"/>
              <a:gd name="connsiteY1" fmla="*/ 5728626 h 5728626"/>
              <a:gd name="connsiteX2" fmla="*/ 0 w 1725854"/>
              <a:gd name="connsiteY2" fmla="*/ 5728626 h 5728626"/>
              <a:gd name="connsiteX3" fmla="*/ 1261960 w 1725854"/>
              <a:gd name="connsiteY3" fmla="*/ 1545476 h 5728626"/>
              <a:gd name="connsiteX4" fmla="*/ 1725854 w 1725854"/>
              <a:gd name="connsiteY4" fmla="*/ 0 h 5728626"/>
              <a:gd name="connsiteX0" fmla="*/ 5415706 w 5415706"/>
              <a:gd name="connsiteY0" fmla="*/ 4452798 h 10181424"/>
              <a:gd name="connsiteX1" fmla="*/ 5409650 w 5415706"/>
              <a:gd name="connsiteY1" fmla="*/ 10181424 h 10181424"/>
              <a:gd name="connsiteX2" fmla="*/ 3689852 w 5415706"/>
              <a:gd name="connsiteY2" fmla="*/ 10181424 h 10181424"/>
              <a:gd name="connsiteX3" fmla="*/ 0 w 5415706"/>
              <a:gd name="connsiteY3" fmla="*/ 0 h 10181424"/>
              <a:gd name="connsiteX4" fmla="*/ 5415706 w 5415706"/>
              <a:gd name="connsiteY4" fmla="*/ 4452798 h 10181424"/>
              <a:gd name="connsiteX0" fmla="*/ 10183854 w 10183854"/>
              <a:gd name="connsiteY0" fmla="*/ 4452798 h 10192213"/>
              <a:gd name="connsiteX1" fmla="*/ 10177798 w 10183854"/>
              <a:gd name="connsiteY1" fmla="*/ 10181424 h 10192213"/>
              <a:gd name="connsiteX2" fmla="*/ 0 w 10183854"/>
              <a:gd name="connsiteY2" fmla="*/ 10192213 h 10192213"/>
              <a:gd name="connsiteX3" fmla="*/ 4768148 w 10183854"/>
              <a:gd name="connsiteY3" fmla="*/ 0 h 10192213"/>
              <a:gd name="connsiteX4" fmla="*/ 10183854 w 10183854"/>
              <a:gd name="connsiteY4" fmla="*/ 4452798 h 10192213"/>
              <a:gd name="connsiteX0" fmla="*/ 10259371 w 10259371"/>
              <a:gd name="connsiteY0" fmla="*/ 4452798 h 10192213"/>
              <a:gd name="connsiteX1" fmla="*/ 10253315 w 10259371"/>
              <a:gd name="connsiteY1" fmla="*/ 10181424 h 10192213"/>
              <a:gd name="connsiteX2" fmla="*/ 0 w 10259371"/>
              <a:gd name="connsiteY2" fmla="*/ 10192213 h 10192213"/>
              <a:gd name="connsiteX3" fmla="*/ 4843665 w 10259371"/>
              <a:gd name="connsiteY3" fmla="*/ 0 h 10192213"/>
              <a:gd name="connsiteX4" fmla="*/ 10259371 w 10259371"/>
              <a:gd name="connsiteY4" fmla="*/ 4452798 h 10192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59371" h="10192213">
                <a:moveTo>
                  <a:pt x="10259371" y="4452798"/>
                </a:moveTo>
                <a:cubicBezTo>
                  <a:pt x="10257352" y="6362340"/>
                  <a:pt x="10255334" y="8271882"/>
                  <a:pt x="10253315" y="10181424"/>
                </a:cubicBezTo>
                <a:lnTo>
                  <a:pt x="0" y="10192213"/>
                </a:lnTo>
                <a:lnTo>
                  <a:pt x="4843665" y="0"/>
                </a:lnTo>
                <a:lnTo>
                  <a:pt x="10259371" y="4452798"/>
                </a:lnTo>
                <a:close/>
              </a:path>
            </a:pathLst>
          </a:custGeom>
          <a:solidFill>
            <a:srgbClr val="00589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1" name="Vabakuju 10"/>
          <p:cNvSpPr/>
          <p:nvPr userDrawn="1"/>
        </p:nvSpPr>
        <p:spPr>
          <a:xfrm rot="10800000" flipV="1">
            <a:off x="-6058" y="1561356"/>
            <a:ext cx="4938098" cy="4153644"/>
          </a:xfrm>
          <a:custGeom>
            <a:avLst/>
            <a:gdLst>
              <a:gd name="connsiteX0" fmla="*/ 1725854 w 2525197"/>
              <a:gd name="connsiteY0" fmla="*/ 0 h 1477574"/>
              <a:gd name="connsiteX1" fmla="*/ 2525197 w 2525197"/>
              <a:gd name="connsiteY1" fmla="*/ 333060 h 1477574"/>
              <a:gd name="connsiteX2" fmla="*/ 2525197 w 2525197"/>
              <a:gd name="connsiteY2" fmla="*/ 1477574 h 1477574"/>
              <a:gd name="connsiteX3" fmla="*/ 0 w 2525197"/>
              <a:gd name="connsiteY3" fmla="*/ 1477574 h 1477574"/>
              <a:gd name="connsiteX4" fmla="*/ 1725854 w 2525197"/>
              <a:gd name="connsiteY4" fmla="*/ 0 h 1477574"/>
              <a:gd name="connsiteX0" fmla="*/ 1230424 w 2525197"/>
              <a:gd name="connsiteY0" fmla="*/ 0 h 1374542"/>
              <a:gd name="connsiteX1" fmla="*/ 2525197 w 2525197"/>
              <a:gd name="connsiteY1" fmla="*/ 230028 h 1374542"/>
              <a:gd name="connsiteX2" fmla="*/ 2525197 w 2525197"/>
              <a:gd name="connsiteY2" fmla="*/ 1374542 h 1374542"/>
              <a:gd name="connsiteX3" fmla="*/ 0 w 2525197"/>
              <a:gd name="connsiteY3" fmla="*/ 1374542 h 1374542"/>
              <a:gd name="connsiteX4" fmla="*/ 1230424 w 2525197"/>
              <a:gd name="connsiteY4" fmla="*/ 0 h 1374542"/>
              <a:gd name="connsiteX0" fmla="*/ 605656 w 1900429"/>
              <a:gd name="connsiteY0" fmla="*/ 0 h 1374542"/>
              <a:gd name="connsiteX1" fmla="*/ 1900429 w 1900429"/>
              <a:gd name="connsiteY1" fmla="*/ 230028 h 1374542"/>
              <a:gd name="connsiteX2" fmla="*/ 1900429 w 1900429"/>
              <a:gd name="connsiteY2" fmla="*/ 1374542 h 1374542"/>
              <a:gd name="connsiteX3" fmla="*/ 0 w 1900429"/>
              <a:gd name="connsiteY3" fmla="*/ 1374542 h 1374542"/>
              <a:gd name="connsiteX4" fmla="*/ 605656 w 1900429"/>
              <a:gd name="connsiteY4" fmla="*/ 0 h 1374542"/>
              <a:gd name="connsiteX0" fmla="*/ 605656 w 1902621"/>
              <a:gd name="connsiteY0" fmla="*/ 210598 h 1585140"/>
              <a:gd name="connsiteX1" fmla="*/ 1902621 w 1902621"/>
              <a:gd name="connsiteY1" fmla="*/ 0 h 1585140"/>
              <a:gd name="connsiteX2" fmla="*/ 1900429 w 1902621"/>
              <a:gd name="connsiteY2" fmla="*/ 1585140 h 1585140"/>
              <a:gd name="connsiteX3" fmla="*/ 0 w 1902621"/>
              <a:gd name="connsiteY3" fmla="*/ 1585140 h 1585140"/>
              <a:gd name="connsiteX4" fmla="*/ 605656 w 1902621"/>
              <a:gd name="connsiteY4" fmla="*/ 210598 h 1585140"/>
              <a:gd name="connsiteX0" fmla="*/ 397400 w 1902621"/>
              <a:gd name="connsiteY0" fmla="*/ 442968 h 1585140"/>
              <a:gd name="connsiteX1" fmla="*/ 1902621 w 1902621"/>
              <a:gd name="connsiteY1" fmla="*/ 0 h 1585140"/>
              <a:gd name="connsiteX2" fmla="*/ 1900429 w 1902621"/>
              <a:gd name="connsiteY2" fmla="*/ 1585140 h 1585140"/>
              <a:gd name="connsiteX3" fmla="*/ 0 w 1902621"/>
              <a:gd name="connsiteY3" fmla="*/ 1585140 h 1585140"/>
              <a:gd name="connsiteX4" fmla="*/ 397400 w 1902621"/>
              <a:gd name="connsiteY4" fmla="*/ 442968 h 158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2621" h="1585140">
                <a:moveTo>
                  <a:pt x="397400" y="442968"/>
                </a:moveTo>
                <a:lnTo>
                  <a:pt x="1902621" y="0"/>
                </a:lnTo>
                <a:cubicBezTo>
                  <a:pt x="1901890" y="528380"/>
                  <a:pt x="1901160" y="1056760"/>
                  <a:pt x="1900429" y="1585140"/>
                </a:cubicBezTo>
                <a:lnTo>
                  <a:pt x="0" y="1585140"/>
                </a:lnTo>
                <a:lnTo>
                  <a:pt x="397400" y="442968"/>
                </a:lnTo>
                <a:close/>
              </a:path>
            </a:pathLst>
          </a:custGeom>
          <a:gradFill flip="none" rotWithShape="1">
            <a:gsLst>
              <a:gs pos="0">
                <a:srgbClr val="00589A">
                  <a:alpha val="50000"/>
                </a:srgbClr>
              </a:gs>
              <a:gs pos="100000">
                <a:srgbClr val="0068B4">
                  <a:alpha val="5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t-EE"/>
          </a:p>
        </p:txBody>
      </p:sp>
      <p:sp>
        <p:nvSpPr>
          <p:cNvPr id="13" name="Vabakuju 12"/>
          <p:cNvSpPr/>
          <p:nvPr userDrawn="1"/>
        </p:nvSpPr>
        <p:spPr>
          <a:xfrm rot="10800000" flipV="1">
            <a:off x="-1" y="-6057"/>
            <a:ext cx="6876255" cy="5721055"/>
          </a:xfrm>
          <a:custGeom>
            <a:avLst/>
            <a:gdLst>
              <a:gd name="connsiteX0" fmla="*/ 0 w 2803756"/>
              <a:gd name="connsiteY0" fmla="*/ 3936159 h 3936159"/>
              <a:gd name="connsiteX1" fmla="*/ 2803756 w 2803756"/>
              <a:gd name="connsiteY1" fmla="*/ 0 h 3936159"/>
              <a:gd name="connsiteX2" fmla="*/ 1962024 w 2803756"/>
              <a:gd name="connsiteY2" fmla="*/ 3936159 h 3936159"/>
              <a:gd name="connsiteX3" fmla="*/ 0 w 2803756"/>
              <a:gd name="connsiteY3" fmla="*/ 3936159 h 3936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3756" h="3936159">
                <a:moveTo>
                  <a:pt x="0" y="3936159"/>
                </a:moveTo>
                <a:lnTo>
                  <a:pt x="2803756" y="0"/>
                </a:lnTo>
                <a:lnTo>
                  <a:pt x="1962024" y="3936159"/>
                </a:lnTo>
                <a:lnTo>
                  <a:pt x="0" y="3936159"/>
                </a:lnTo>
                <a:close/>
              </a:path>
            </a:pathLst>
          </a:custGeom>
          <a:solidFill>
            <a:srgbClr val="00589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t-EE"/>
          </a:p>
        </p:txBody>
      </p:sp>
      <p:sp>
        <p:nvSpPr>
          <p:cNvPr id="14" name="Vabakuju 13"/>
          <p:cNvSpPr/>
          <p:nvPr userDrawn="1"/>
        </p:nvSpPr>
        <p:spPr>
          <a:xfrm rot="10800000" flipV="1">
            <a:off x="0" y="2353444"/>
            <a:ext cx="3707903" cy="3361555"/>
          </a:xfrm>
          <a:custGeom>
            <a:avLst/>
            <a:gdLst>
              <a:gd name="connsiteX0" fmla="*/ 0 w 2949091"/>
              <a:gd name="connsiteY0" fmla="*/ 750898 h 1980191"/>
              <a:gd name="connsiteX1" fmla="*/ 2949091 w 2949091"/>
              <a:gd name="connsiteY1" fmla="*/ 0 h 1980191"/>
              <a:gd name="connsiteX2" fmla="*/ 2943035 w 2949091"/>
              <a:gd name="connsiteY2" fmla="*/ 1580519 h 1980191"/>
              <a:gd name="connsiteX3" fmla="*/ 2331417 w 2949091"/>
              <a:gd name="connsiteY3" fmla="*/ 1980191 h 1980191"/>
              <a:gd name="connsiteX4" fmla="*/ 308837 w 2949091"/>
              <a:gd name="connsiteY4" fmla="*/ 1974135 h 1980191"/>
              <a:gd name="connsiteX5" fmla="*/ 0 w 2949091"/>
              <a:gd name="connsiteY5" fmla="*/ 750898 h 1980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49091" h="1980191">
                <a:moveTo>
                  <a:pt x="0" y="750898"/>
                </a:moveTo>
                <a:lnTo>
                  <a:pt x="2949091" y="0"/>
                </a:lnTo>
                <a:cubicBezTo>
                  <a:pt x="2947072" y="526840"/>
                  <a:pt x="2945054" y="1053679"/>
                  <a:pt x="2943035" y="1580519"/>
                </a:cubicBezTo>
                <a:lnTo>
                  <a:pt x="2331417" y="1980191"/>
                </a:lnTo>
                <a:lnTo>
                  <a:pt x="308837" y="1974135"/>
                </a:lnTo>
                <a:lnTo>
                  <a:pt x="0" y="750898"/>
                </a:lnTo>
                <a:close/>
              </a:path>
            </a:pathLst>
          </a:custGeom>
          <a:solidFill>
            <a:srgbClr val="0068B4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t-EE"/>
          </a:p>
        </p:txBody>
      </p:sp>
      <p:sp>
        <p:nvSpPr>
          <p:cNvPr id="15" name="Vabakuju 14"/>
          <p:cNvSpPr/>
          <p:nvPr userDrawn="1"/>
        </p:nvSpPr>
        <p:spPr>
          <a:xfrm rot="10800000" flipV="1">
            <a:off x="-1" y="3505572"/>
            <a:ext cx="6715959" cy="2209427"/>
          </a:xfrm>
          <a:custGeom>
            <a:avLst/>
            <a:gdLst>
              <a:gd name="connsiteX0" fmla="*/ 1556297 w 2319306"/>
              <a:gd name="connsiteY0" fmla="*/ 0 h 763009"/>
              <a:gd name="connsiteX1" fmla="*/ 2319306 w 2319306"/>
              <a:gd name="connsiteY1" fmla="*/ 763009 h 763009"/>
              <a:gd name="connsiteX2" fmla="*/ 0 w 2319306"/>
              <a:gd name="connsiteY2" fmla="*/ 763009 h 763009"/>
              <a:gd name="connsiteX3" fmla="*/ 1556297 w 2319306"/>
              <a:gd name="connsiteY3" fmla="*/ 0 h 763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9306" h="763009">
                <a:moveTo>
                  <a:pt x="1556297" y="0"/>
                </a:moveTo>
                <a:lnTo>
                  <a:pt x="2319306" y="763009"/>
                </a:lnTo>
                <a:lnTo>
                  <a:pt x="0" y="763009"/>
                </a:lnTo>
                <a:lnTo>
                  <a:pt x="1556297" y="0"/>
                </a:lnTo>
                <a:close/>
              </a:path>
            </a:pathLst>
          </a:custGeom>
          <a:solidFill>
            <a:srgbClr val="0068B4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t-EE"/>
          </a:p>
        </p:txBody>
      </p:sp>
      <p:sp>
        <p:nvSpPr>
          <p:cNvPr id="16" name="Vabakuju 15"/>
          <p:cNvSpPr/>
          <p:nvPr userDrawn="1"/>
        </p:nvSpPr>
        <p:spPr>
          <a:xfrm rot="10800000" flipV="1">
            <a:off x="-3" y="0"/>
            <a:ext cx="3491881" cy="5715000"/>
          </a:xfrm>
          <a:custGeom>
            <a:avLst/>
            <a:gdLst>
              <a:gd name="connsiteX0" fmla="*/ 0 w 944678"/>
              <a:gd name="connsiteY0" fmla="*/ 0 h 2622087"/>
              <a:gd name="connsiteX1" fmla="*/ 351226 w 944678"/>
              <a:gd name="connsiteY1" fmla="*/ 2622087 h 2622087"/>
              <a:gd name="connsiteX2" fmla="*/ 944678 w 944678"/>
              <a:gd name="connsiteY2" fmla="*/ 2622087 h 2622087"/>
              <a:gd name="connsiteX3" fmla="*/ 944678 w 944678"/>
              <a:gd name="connsiteY3" fmla="*/ 981012 h 2622087"/>
              <a:gd name="connsiteX4" fmla="*/ 0 w 944678"/>
              <a:gd name="connsiteY4" fmla="*/ 0 h 2622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4678" h="2622087">
                <a:moveTo>
                  <a:pt x="0" y="0"/>
                </a:moveTo>
                <a:lnTo>
                  <a:pt x="351226" y="2622087"/>
                </a:lnTo>
                <a:lnTo>
                  <a:pt x="944678" y="2622087"/>
                </a:lnTo>
                <a:lnTo>
                  <a:pt x="944678" y="981012"/>
                </a:lnTo>
                <a:lnTo>
                  <a:pt x="0" y="0"/>
                </a:lnTo>
                <a:close/>
              </a:path>
            </a:pathLst>
          </a:custGeom>
          <a:solidFill>
            <a:srgbClr val="00589A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t-EE"/>
          </a:p>
        </p:txBody>
      </p:sp>
      <p:sp>
        <p:nvSpPr>
          <p:cNvPr id="17" name="Vabakuju 16"/>
          <p:cNvSpPr/>
          <p:nvPr userDrawn="1"/>
        </p:nvSpPr>
        <p:spPr>
          <a:xfrm rot="10800000" flipV="1">
            <a:off x="-1" y="-6058"/>
            <a:ext cx="3347863" cy="5721057"/>
          </a:xfrm>
          <a:custGeom>
            <a:avLst/>
            <a:gdLst>
              <a:gd name="connsiteX0" fmla="*/ 678231 w 678231"/>
              <a:gd name="connsiteY0" fmla="*/ 0 h 1477574"/>
              <a:gd name="connsiteX1" fmla="*/ 678231 w 678231"/>
              <a:gd name="connsiteY1" fmla="*/ 1477574 h 1477574"/>
              <a:gd name="connsiteX2" fmla="*/ 0 w 678231"/>
              <a:gd name="connsiteY2" fmla="*/ 1477574 h 1477574"/>
              <a:gd name="connsiteX3" fmla="*/ 678231 w 678231"/>
              <a:gd name="connsiteY3" fmla="*/ 0 h 1477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231" h="1477574">
                <a:moveTo>
                  <a:pt x="678231" y="0"/>
                </a:moveTo>
                <a:lnTo>
                  <a:pt x="678231" y="1477574"/>
                </a:lnTo>
                <a:lnTo>
                  <a:pt x="0" y="1477574"/>
                </a:lnTo>
                <a:lnTo>
                  <a:pt x="678231" y="0"/>
                </a:lnTo>
                <a:close/>
              </a:path>
            </a:pathLst>
          </a:custGeom>
          <a:solidFill>
            <a:srgbClr val="00589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t-EE"/>
          </a:p>
        </p:txBody>
      </p:sp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685800" y="2857500"/>
            <a:ext cx="3670176" cy="1296144"/>
          </a:xfrm>
        </p:spPr>
        <p:txBody>
          <a:bodyPr/>
          <a:lstStyle>
            <a:lvl1pPr>
              <a:lnSpc>
                <a:spcPct val="8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t-EE"/>
              <a:t>Muutke tiitli laadi</a:t>
            </a:r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683568" y="4513684"/>
            <a:ext cx="3672408" cy="8844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/>
              <a:t>Klõpsake laadi muutmiseks</a:t>
            </a:r>
          </a:p>
        </p:txBody>
      </p:sp>
      <p:pic>
        <p:nvPicPr>
          <p:cNvPr id="4" name="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30" y="409228"/>
            <a:ext cx="1143778" cy="30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5796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" grpId="0"/>
      <p:bldP spid="3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abakuju 3"/>
          <p:cNvSpPr/>
          <p:nvPr userDrawn="1"/>
        </p:nvSpPr>
        <p:spPr>
          <a:xfrm>
            <a:off x="7692598" y="4872150"/>
            <a:ext cx="1453380" cy="850419"/>
          </a:xfrm>
          <a:custGeom>
            <a:avLst/>
            <a:gdLst>
              <a:gd name="connsiteX0" fmla="*/ 1725854 w 2525197"/>
              <a:gd name="connsiteY0" fmla="*/ 0 h 1477574"/>
              <a:gd name="connsiteX1" fmla="*/ 2525197 w 2525197"/>
              <a:gd name="connsiteY1" fmla="*/ 333060 h 1477574"/>
              <a:gd name="connsiteX2" fmla="*/ 2525197 w 2525197"/>
              <a:gd name="connsiteY2" fmla="*/ 1477574 h 1477574"/>
              <a:gd name="connsiteX3" fmla="*/ 0 w 2525197"/>
              <a:gd name="connsiteY3" fmla="*/ 1477574 h 1477574"/>
              <a:gd name="connsiteX4" fmla="*/ 1725854 w 2525197"/>
              <a:gd name="connsiteY4" fmla="*/ 0 h 1477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5197" h="1477574">
                <a:moveTo>
                  <a:pt x="1725854" y="0"/>
                </a:moveTo>
                <a:lnTo>
                  <a:pt x="2525197" y="333060"/>
                </a:lnTo>
                <a:lnTo>
                  <a:pt x="2525197" y="1477574"/>
                </a:lnTo>
                <a:lnTo>
                  <a:pt x="0" y="1477574"/>
                </a:lnTo>
                <a:lnTo>
                  <a:pt x="1725854" y="0"/>
                </a:lnTo>
                <a:close/>
              </a:path>
            </a:pathLst>
          </a:custGeom>
          <a:gradFill flip="none" rotWithShape="1">
            <a:gsLst>
              <a:gs pos="0">
                <a:srgbClr val="00589A"/>
              </a:gs>
              <a:gs pos="100000">
                <a:srgbClr val="0068B4">
                  <a:alpha val="84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t-EE"/>
          </a:p>
        </p:txBody>
      </p:sp>
      <p:sp>
        <p:nvSpPr>
          <p:cNvPr id="5" name="Vabakuju 4"/>
          <p:cNvSpPr/>
          <p:nvPr userDrawn="1"/>
        </p:nvSpPr>
        <p:spPr>
          <a:xfrm>
            <a:off x="8152660" y="2425452"/>
            <a:ext cx="993317" cy="3297116"/>
          </a:xfrm>
          <a:custGeom>
            <a:avLst/>
            <a:gdLst>
              <a:gd name="connsiteX0" fmla="*/ 1725854 w 1725854"/>
              <a:gd name="connsiteY0" fmla="*/ 0 h 5728626"/>
              <a:gd name="connsiteX1" fmla="*/ 1719798 w 1725854"/>
              <a:gd name="connsiteY1" fmla="*/ 5728626 h 5728626"/>
              <a:gd name="connsiteX2" fmla="*/ 0 w 1725854"/>
              <a:gd name="connsiteY2" fmla="*/ 5728626 h 5728626"/>
              <a:gd name="connsiteX3" fmla="*/ 1725854 w 1725854"/>
              <a:gd name="connsiteY3" fmla="*/ 0 h 572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5854" h="5728626">
                <a:moveTo>
                  <a:pt x="1725854" y="0"/>
                </a:moveTo>
                <a:cubicBezTo>
                  <a:pt x="1723835" y="1909542"/>
                  <a:pt x="1721817" y="3819084"/>
                  <a:pt x="1719798" y="5728626"/>
                </a:cubicBezTo>
                <a:lnTo>
                  <a:pt x="0" y="5728626"/>
                </a:lnTo>
                <a:lnTo>
                  <a:pt x="1725854" y="0"/>
                </a:lnTo>
                <a:close/>
              </a:path>
            </a:pathLst>
          </a:custGeom>
          <a:solidFill>
            <a:srgbClr val="00589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6" name="Vabakuju 5"/>
          <p:cNvSpPr/>
          <p:nvPr userDrawn="1"/>
        </p:nvSpPr>
        <p:spPr>
          <a:xfrm>
            <a:off x="7532274" y="3457110"/>
            <a:ext cx="1613704" cy="2265460"/>
          </a:xfrm>
          <a:custGeom>
            <a:avLst/>
            <a:gdLst>
              <a:gd name="connsiteX0" fmla="*/ 0 w 2803756"/>
              <a:gd name="connsiteY0" fmla="*/ 3936159 h 3936159"/>
              <a:gd name="connsiteX1" fmla="*/ 2803756 w 2803756"/>
              <a:gd name="connsiteY1" fmla="*/ 0 h 3936159"/>
              <a:gd name="connsiteX2" fmla="*/ 1962024 w 2803756"/>
              <a:gd name="connsiteY2" fmla="*/ 3936159 h 3936159"/>
              <a:gd name="connsiteX3" fmla="*/ 0 w 2803756"/>
              <a:gd name="connsiteY3" fmla="*/ 3936159 h 3936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3756" h="3936159">
                <a:moveTo>
                  <a:pt x="0" y="3936159"/>
                </a:moveTo>
                <a:lnTo>
                  <a:pt x="2803756" y="0"/>
                </a:lnTo>
                <a:lnTo>
                  <a:pt x="1962024" y="3936159"/>
                </a:lnTo>
                <a:lnTo>
                  <a:pt x="0" y="3936159"/>
                </a:lnTo>
                <a:close/>
              </a:path>
            </a:pathLst>
          </a:custGeom>
          <a:solidFill>
            <a:srgbClr val="00589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t-EE"/>
          </a:p>
        </p:txBody>
      </p:sp>
      <p:sp>
        <p:nvSpPr>
          <p:cNvPr id="7" name="Vabakuju 6"/>
          <p:cNvSpPr/>
          <p:nvPr userDrawn="1"/>
        </p:nvSpPr>
        <p:spPr>
          <a:xfrm>
            <a:off x="7448627" y="4582869"/>
            <a:ext cx="1697352" cy="1139700"/>
          </a:xfrm>
          <a:custGeom>
            <a:avLst/>
            <a:gdLst>
              <a:gd name="connsiteX0" fmla="*/ 0 w 2949091"/>
              <a:gd name="connsiteY0" fmla="*/ 750898 h 1980191"/>
              <a:gd name="connsiteX1" fmla="*/ 2949091 w 2949091"/>
              <a:gd name="connsiteY1" fmla="*/ 0 h 1980191"/>
              <a:gd name="connsiteX2" fmla="*/ 2943035 w 2949091"/>
              <a:gd name="connsiteY2" fmla="*/ 1580519 h 1980191"/>
              <a:gd name="connsiteX3" fmla="*/ 2331417 w 2949091"/>
              <a:gd name="connsiteY3" fmla="*/ 1980191 h 1980191"/>
              <a:gd name="connsiteX4" fmla="*/ 308837 w 2949091"/>
              <a:gd name="connsiteY4" fmla="*/ 1974135 h 1980191"/>
              <a:gd name="connsiteX5" fmla="*/ 0 w 2949091"/>
              <a:gd name="connsiteY5" fmla="*/ 750898 h 1980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49091" h="1980191">
                <a:moveTo>
                  <a:pt x="0" y="750898"/>
                </a:moveTo>
                <a:lnTo>
                  <a:pt x="2949091" y="0"/>
                </a:lnTo>
                <a:cubicBezTo>
                  <a:pt x="2947072" y="526840"/>
                  <a:pt x="2945054" y="1053679"/>
                  <a:pt x="2943035" y="1580519"/>
                </a:cubicBezTo>
                <a:lnTo>
                  <a:pt x="2331417" y="1980191"/>
                </a:lnTo>
                <a:lnTo>
                  <a:pt x="308837" y="1974135"/>
                </a:lnTo>
                <a:lnTo>
                  <a:pt x="0" y="750898"/>
                </a:lnTo>
                <a:close/>
              </a:path>
            </a:pathLst>
          </a:custGeom>
          <a:solidFill>
            <a:srgbClr val="0068B4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t-EE"/>
          </a:p>
        </p:txBody>
      </p:sp>
      <p:sp>
        <p:nvSpPr>
          <p:cNvPr id="8" name="Vabakuju 7"/>
          <p:cNvSpPr/>
          <p:nvPr userDrawn="1"/>
        </p:nvSpPr>
        <p:spPr>
          <a:xfrm>
            <a:off x="7811097" y="5283417"/>
            <a:ext cx="1334880" cy="439151"/>
          </a:xfrm>
          <a:custGeom>
            <a:avLst/>
            <a:gdLst>
              <a:gd name="connsiteX0" fmla="*/ 1556297 w 2319306"/>
              <a:gd name="connsiteY0" fmla="*/ 0 h 763009"/>
              <a:gd name="connsiteX1" fmla="*/ 2319306 w 2319306"/>
              <a:gd name="connsiteY1" fmla="*/ 763009 h 763009"/>
              <a:gd name="connsiteX2" fmla="*/ 0 w 2319306"/>
              <a:gd name="connsiteY2" fmla="*/ 763009 h 763009"/>
              <a:gd name="connsiteX3" fmla="*/ 1556297 w 2319306"/>
              <a:gd name="connsiteY3" fmla="*/ 0 h 763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9306" h="763009">
                <a:moveTo>
                  <a:pt x="1556297" y="0"/>
                </a:moveTo>
                <a:lnTo>
                  <a:pt x="2319306" y="763009"/>
                </a:lnTo>
                <a:lnTo>
                  <a:pt x="0" y="763009"/>
                </a:lnTo>
                <a:lnTo>
                  <a:pt x="1556297" y="0"/>
                </a:lnTo>
                <a:close/>
              </a:path>
            </a:pathLst>
          </a:custGeom>
          <a:solidFill>
            <a:srgbClr val="0068B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t-EE"/>
          </a:p>
        </p:txBody>
      </p:sp>
      <p:sp>
        <p:nvSpPr>
          <p:cNvPr id="9" name="Vabakuju 8"/>
          <p:cNvSpPr/>
          <p:nvPr userDrawn="1"/>
        </p:nvSpPr>
        <p:spPr>
          <a:xfrm>
            <a:off x="8602268" y="4213424"/>
            <a:ext cx="543710" cy="1509144"/>
          </a:xfrm>
          <a:custGeom>
            <a:avLst/>
            <a:gdLst>
              <a:gd name="connsiteX0" fmla="*/ 0 w 944678"/>
              <a:gd name="connsiteY0" fmla="*/ 0 h 2622087"/>
              <a:gd name="connsiteX1" fmla="*/ 351226 w 944678"/>
              <a:gd name="connsiteY1" fmla="*/ 2622087 h 2622087"/>
              <a:gd name="connsiteX2" fmla="*/ 944678 w 944678"/>
              <a:gd name="connsiteY2" fmla="*/ 2622087 h 2622087"/>
              <a:gd name="connsiteX3" fmla="*/ 944678 w 944678"/>
              <a:gd name="connsiteY3" fmla="*/ 981012 h 2622087"/>
              <a:gd name="connsiteX4" fmla="*/ 0 w 944678"/>
              <a:gd name="connsiteY4" fmla="*/ 0 h 2622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4678" h="2622087">
                <a:moveTo>
                  <a:pt x="0" y="0"/>
                </a:moveTo>
                <a:lnTo>
                  <a:pt x="351226" y="2622087"/>
                </a:lnTo>
                <a:lnTo>
                  <a:pt x="944678" y="2622087"/>
                </a:lnTo>
                <a:lnTo>
                  <a:pt x="944678" y="981012"/>
                </a:lnTo>
                <a:lnTo>
                  <a:pt x="0" y="0"/>
                </a:lnTo>
                <a:close/>
              </a:path>
            </a:pathLst>
          </a:custGeom>
          <a:solidFill>
            <a:srgbClr val="00589A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t-EE"/>
          </a:p>
        </p:txBody>
      </p:sp>
      <p:sp>
        <p:nvSpPr>
          <p:cNvPr id="10" name="Vabakuju 9"/>
          <p:cNvSpPr/>
          <p:nvPr userDrawn="1"/>
        </p:nvSpPr>
        <p:spPr>
          <a:xfrm>
            <a:off x="8755622" y="4872150"/>
            <a:ext cx="390356" cy="850420"/>
          </a:xfrm>
          <a:custGeom>
            <a:avLst/>
            <a:gdLst>
              <a:gd name="connsiteX0" fmla="*/ 678231 w 678231"/>
              <a:gd name="connsiteY0" fmla="*/ 0 h 1477574"/>
              <a:gd name="connsiteX1" fmla="*/ 678231 w 678231"/>
              <a:gd name="connsiteY1" fmla="*/ 1477574 h 1477574"/>
              <a:gd name="connsiteX2" fmla="*/ 0 w 678231"/>
              <a:gd name="connsiteY2" fmla="*/ 1477574 h 1477574"/>
              <a:gd name="connsiteX3" fmla="*/ 678231 w 678231"/>
              <a:gd name="connsiteY3" fmla="*/ 0 h 1477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231" h="1477574">
                <a:moveTo>
                  <a:pt x="678231" y="0"/>
                </a:moveTo>
                <a:lnTo>
                  <a:pt x="678231" y="1477574"/>
                </a:lnTo>
                <a:lnTo>
                  <a:pt x="0" y="1477574"/>
                </a:lnTo>
                <a:lnTo>
                  <a:pt x="678231" y="0"/>
                </a:lnTo>
                <a:close/>
              </a:path>
            </a:pathLst>
          </a:custGeom>
          <a:solidFill>
            <a:srgbClr val="00589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t-EE"/>
          </a:p>
        </p:txBody>
      </p:sp>
      <p:pic>
        <p:nvPicPr>
          <p:cNvPr id="11" name="Pilt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268" y="5221830"/>
            <a:ext cx="269736" cy="297031"/>
          </a:xfrm>
          <a:prstGeom prst="rect">
            <a:avLst/>
          </a:prstGeom>
        </p:spPr>
      </p:pic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t-EE"/>
              <a:t>Muutke tiitli laadi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</p:spTree>
    <p:extLst>
      <p:ext uri="{BB962C8B-B14F-4D97-AF65-F5344CB8AC3E}">
        <p14:creationId xmlns:p14="http://schemas.microsoft.com/office/powerpoint/2010/main" val="2729329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isu 2 veer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abakuju 4"/>
          <p:cNvSpPr/>
          <p:nvPr userDrawn="1"/>
        </p:nvSpPr>
        <p:spPr>
          <a:xfrm>
            <a:off x="7692598" y="4872150"/>
            <a:ext cx="1453380" cy="850419"/>
          </a:xfrm>
          <a:custGeom>
            <a:avLst/>
            <a:gdLst>
              <a:gd name="connsiteX0" fmla="*/ 1725854 w 2525197"/>
              <a:gd name="connsiteY0" fmla="*/ 0 h 1477574"/>
              <a:gd name="connsiteX1" fmla="*/ 2525197 w 2525197"/>
              <a:gd name="connsiteY1" fmla="*/ 333060 h 1477574"/>
              <a:gd name="connsiteX2" fmla="*/ 2525197 w 2525197"/>
              <a:gd name="connsiteY2" fmla="*/ 1477574 h 1477574"/>
              <a:gd name="connsiteX3" fmla="*/ 0 w 2525197"/>
              <a:gd name="connsiteY3" fmla="*/ 1477574 h 1477574"/>
              <a:gd name="connsiteX4" fmla="*/ 1725854 w 2525197"/>
              <a:gd name="connsiteY4" fmla="*/ 0 h 1477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5197" h="1477574">
                <a:moveTo>
                  <a:pt x="1725854" y="0"/>
                </a:moveTo>
                <a:lnTo>
                  <a:pt x="2525197" y="333060"/>
                </a:lnTo>
                <a:lnTo>
                  <a:pt x="2525197" y="1477574"/>
                </a:lnTo>
                <a:lnTo>
                  <a:pt x="0" y="1477574"/>
                </a:lnTo>
                <a:lnTo>
                  <a:pt x="1725854" y="0"/>
                </a:lnTo>
                <a:close/>
              </a:path>
            </a:pathLst>
          </a:custGeom>
          <a:gradFill flip="none" rotWithShape="1">
            <a:gsLst>
              <a:gs pos="0">
                <a:srgbClr val="00589A"/>
              </a:gs>
              <a:gs pos="100000">
                <a:srgbClr val="0068B4">
                  <a:alpha val="84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t-EE"/>
          </a:p>
        </p:txBody>
      </p:sp>
      <p:sp>
        <p:nvSpPr>
          <p:cNvPr id="6" name="Vabakuju 5"/>
          <p:cNvSpPr/>
          <p:nvPr userDrawn="1"/>
        </p:nvSpPr>
        <p:spPr>
          <a:xfrm>
            <a:off x="8152660" y="2425452"/>
            <a:ext cx="993317" cy="3297116"/>
          </a:xfrm>
          <a:custGeom>
            <a:avLst/>
            <a:gdLst>
              <a:gd name="connsiteX0" fmla="*/ 1725854 w 1725854"/>
              <a:gd name="connsiteY0" fmla="*/ 0 h 5728626"/>
              <a:gd name="connsiteX1" fmla="*/ 1719798 w 1725854"/>
              <a:gd name="connsiteY1" fmla="*/ 5728626 h 5728626"/>
              <a:gd name="connsiteX2" fmla="*/ 0 w 1725854"/>
              <a:gd name="connsiteY2" fmla="*/ 5728626 h 5728626"/>
              <a:gd name="connsiteX3" fmla="*/ 1725854 w 1725854"/>
              <a:gd name="connsiteY3" fmla="*/ 0 h 572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5854" h="5728626">
                <a:moveTo>
                  <a:pt x="1725854" y="0"/>
                </a:moveTo>
                <a:cubicBezTo>
                  <a:pt x="1723835" y="1909542"/>
                  <a:pt x="1721817" y="3819084"/>
                  <a:pt x="1719798" y="5728626"/>
                </a:cubicBezTo>
                <a:lnTo>
                  <a:pt x="0" y="5728626"/>
                </a:lnTo>
                <a:lnTo>
                  <a:pt x="1725854" y="0"/>
                </a:lnTo>
                <a:close/>
              </a:path>
            </a:pathLst>
          </a:custGeom>
          <a:solidFill>
            <a:srgbClr val="00589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7" name="Vabakuju 6"/>
          <p:cNvSpPr/>
          <p:nvPr userDrawn="1"/>
        </p:nvSpPr>
        <p:spPr>
          <a:xfrm>
            <a:off x="7532274" y="3457110"/>
            <a:ext cx="1613704" cy="2265460"/>
          </a:xfrm>
          <a:custGeom>
            <a:avLst/>
            <a:gdLst>
              <a:gd name="connsiteX0" fmla="*/ 0 w 2803756"/>
              <a:gd name="connsiteY0" fmla="*/ 3936159 h 3936159"/>
              <a:gd name="connsiteX1" fmla="*/ 2803756 w 2803756"/>
              <a:gd name="connsiteY1" fmla="*/ 0 h 3936159"/>
              <a:gd name="connsiteX2" fmla="*/ 1962024 w 2803756"/>
              <a:gd name="connsiteY2" fmla="*/ 3936159 h 3936159"/>
              <a:gd name="connsiteX3" fmla="*/ 0 w 2803756"/>
              <a:gd name="connsiteY3" fmla="*/ 3936159 h 3936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3756" h="3936159">
                <a:moveTo>
                  <a:pt x="0" y="3936159"/>
                </a:moveTo>
                <a:lnTo>
                  <a:pt x="2803756" y="0"/>
                </a:lnTo>
                <a:lnTo>
                  <a:pt x="1962024" y="3936159"/>
                </a:lnTo>
                <a:lnTo>
                  <a:pt x="0" y="3936159"/>
                </a:lnTo>
                <a:close/>
              </a:path>
            </a:pathLst>
          </a:custGeom>
          <a:solidFill>
            <a:srgbClr val="00589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t-EE"/>
          </a:p>
        </p:txBody>
      </p:sp>
      <p:sp>
        <p:nvSpPr>
          <p:cNvPr id="8" name="Vabakuju 7"/>
          <p:cNvSpPr/>
          <p:nvPr userDrawn="1"/>
        </p:nvSpPr>
        <p:spPr>
          <a:xfrm>
            <a:off x="7448627" y="4582869"/>
            <a:ext cx="1697352" cy="1139700"/>
          </a:xfrm>
          <a:custGeom>
            <a:avLst/>
            <a:gdLst>
              <a:gd name="connsiteX0" fmla="*/ 0 w 2949091"/>
              <a:gd name="connsiteY0" fmla="*/ 750898 h 1980191"/>
              <a:gd name="connsiteX1" fmla="*/ 2949091 w 2949091"/>
              <a:gd name="connsiteY1" fmla="*/ 0 h 1980191"/>
              <a:gd name="connsiteX2" fmla="*/ 2943035 w 2949091"/>
              <a:gd name="connsiteY2" fmla="*/ 1580519 h 1980191"/>
              <a:gd name="connsiteX3" fmla="*/ 2331417 w 2949091"/>
              <a:gd name="connsiteY3" fmla="*/ 1980191 h 1980191"/>
              <a:gd name="connsiteX4" fmla="*/ 308837 w 2949091"/>
              <a:gd name="connsiteY4" fmla="*/ 1974135 h 1980191"/>
              <a:gd name="connsiteX5" fmla="*/ 0 w 2949091"/>
              <a:gd name="connsiteY5" fmla="*/ 750898 h 1980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49091" h="1980191">
                <a:moveTo>
                  <a:pt x="0" y="750898"/>
                </a:moveTo>
                <a:lnTo>
                  <a:pt x="2949091" y="0"/>
                </a:lnTo>
                <a:cubicBezTo>
                  <a:pt x="2947072" y="526840"/>
                  <a:pt x="2945054" y="1053679"/>
                  <a:pt x="2943035" y="1580519"/>
                </a:cubicBezTo>
                <a:lnTo>
                  <a:pt x="2331417" y="1980191"/>
                </a:lnTo>
                <a:lnTo>
                  <a:pt x="308837" y="1974135"/>
                </a:lnTo>
                <a:lnTo>
                  <a:pt x="0" y="750898"/>
                </a:lnTo>
                <a:close/>
              </a:path>
            </a:pathLst>
          </a:custGeom>
          <a:solidFill>
            <a:srgbClr val="0068B4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t-EE"/>
          </a:p>
        </p:txBody>
      </p:sp>
      <p:sp>
        <p:nvSpPr>
          <p:cNvPr id="9" name="Vabakuju 8"/>
          <p:cNvSpPr/>
          <p:nvPr userDrawn="1"/>
        </p:nvSpPr>
        <p:spPr>
          <a:xfrm>
            <a:off x="7811097" y="5283417"/>
            <a:ext cx="1334880" cy="439151"/>
          </a:xfrm>
          <a:custGeom>
            <a:avLst/>
            <a:gdLst>
              <a:gd name="connsiteX0" fmla="*/ 1556297 w 2319306"/>
              <a:gd name="connsiteY0" fmla="*/ 0 h 763009"/>
              <a:gd name="connsiteX1" fmla="*/ 2319306 w 2319306"/>
              <a:gd name="connsiteY1" fmla="*/ 763009 h 763009"/>
              <a:gd name="connsiteX2" fmla="*/ 0 w 2319306"/>
              <a:gd name="connsiteY2" fmla="*/ 763009 h 763009"/>
              <a:gd name="connsiteX3" fmla="*/ 1556297 w 2319306"/>
              <a:gd name="connsiteY3" fmla="*/ 0 h 763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9306" h="763009">
                <a:moveTo>
                  <a:pt x="1556297" y="0"/>
                </a:moveTo>
                <a:lnTo>
                  <a:pt x="2319306" y="763009"/>
                </a:lnTo>
                <a:lnTo>
                  <a:pt x="0" y="763009"/>
                </a:lnTo>
                <a:lnTo>
                  <a:pt x="1556297" y="0"/>
                </a:lnTo>
                <a:close/>
              </a:path>
            </a:pathLst>
          </a:custGeom>
          <a:solidFill>
            <a:srgbClr val="0068B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t-EE"/>
          </a:p>
        </p:txBody>
      </p:sp>
      <p:sp>
        <p:nvSpPr>
          <p:cNvPr id="10" name="Vabakuju 9"/>
          <p:cNvSpPr/>
          <p:nvPr userDrawn="1"/>
        </p:nvSpPr>
        <p:spPr>
          <a:xfrm>
            <a:off x="8602268" y="4213424"/>
            <a:ext cx="543710" cy="1509144"/>
          </a:xfrm>
          <a:custGeom>
            <a:avLst/>
            <a:gdLst>
              <a:gd name="connsiteX0" fmla="*/ 0 w 944678"/>
              <a:gd name="connsiteY0" fmla="*/ 0 h 2622087"/>
              <a:gd name="connsiteX1" fmla="*/ 351226 w 944678"/>
              <a:gd name="connsiteY1" fmla="*/ 2622087 h 2622087"/>
              <a:gd name="connsiteX2" fmla="*/ 944678 w 944678"/>
              <a:gd name="connsiteY2" fmla="*/ 2622087 h 2622087"/>
              <a:gd name="connsiteX3" fmla="*/ 944678 w 944678"/>
              <a:gd name="connsiteY3" fmla="*/ 981012 h 2622087"/>
              <a:gd name="connsiteX4" fmla="*/ 0 w 944678"/>
              <a:gd name="connsiteY4" fmla="*/ 0 h 2622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4678" h="2622087">
                <a:moveTo>
                  <a:pt x="0" y="0"/>
                </a:moveTo>
                <a:lnTo>
                  <a:pt x="351226" y="2622087"/>
                </a:lnTo>
                <a:lnTo>
                  <a:pt x="944678" y="2622087"/>
                </a:lnTo>
                <a:lnTo>
                  <a:pt x="944678" y="981012"/>
                </a:lnTo>
                <a:lnTo>
                  <a:pt x="0" y="0"/>
                </a:lnTo>
                <a:close/>
              </a:path>
            </a:pathLst>
          </a:custGeom>
          <a:solidFill>
            <a:srgbClr val="00589A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t-EE"/>
          </a:p>
        </p:txBody>
      </p:sp>
      <p:sp>
        <p:nvSpPr>
          <p:cNvPr id="11" name="Vabakuju 10"/>
          <p:cNvSpPr/>
          <p:nvPr userDrawn="1"/>
        </p:nvSpPr>
        <p:spPr>
          <a:xfrm>
            <a:off x="8755622" y="4872150"/>
            <a:ext cx="390356" cy="850420"/>
          </a:xfrm>
          <a:custGeom>
            <a:avLst/>
            <a:gdLst>
              <a:gd name="connsiteX0" fmla="*/ 678231 w 678231"/>
              <a:gd name="connsiteY0" fmla="*/ 0 h 1477574"/>
              <a:gd name="connsiteX1" fmla="*/ 678231 w 678231"/>
              <a:gd name="connsiteY1" fmla="*/ 1477574 h 1477574"/>
              <a:gd name="connsiteX2" fmla="*/ 0 w 678231"/>
              <a:gd name="connsiteY2" fmla="*/ 1477574 h 1477574"/>
              <a:gd name="connsiteX3" fmla="*/ 678231 w 678231"/>
              <a:gd name="connsiteY3" fmla="*/ 0 h 1477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231" h="1477574">
                <a:moveTo>
                  <a:pt x="678231" y="0"/>
                </a:moveTo>
                <a:lnTo>
                  <a:pt x="678231" y="1477574"/>
                </a:lnTo>
                <a:lnTo>
                  <a:pt x="0" y="1477574"/>
                </a:lnTo>
                <a:lnTo>
                  <a:pt x="678231" y="0"/>
                </a:lnTo>
                <a:close/>
              </a:path>
            </a:pathLst>
          </a:custGeom>
          <a:solidFill>
            <a:srgbClr val="00589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t-EE"/>
          </a:p>
        </p:txBody>
      </p:sp>
      <p:pic>
        <p:nvPicPr>
          <p:cNvPr id="12" name="Pilt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268" y="5221830"/>
            <a:ext cx="269736" cy="297031"/>
          </a:xfrm>
          <a:prstGeom prst="rect">
            <a:avLst/>
          </a:prstGeom>
        </p:spPr>
      </p:pic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t-EE"/>
              <a:t>Muutke tiitli laadi</a:t>
            </a:r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457200" y="1345332"/>
            <a:ext cx="4038600" cy="2828396"/>
          </a:xfrm>
        </p:spPr>
        <p:txBody>
          <a:bodyPr>
            <a:normAutofit/>
          </a:bodyPr>
          <a:lstStyle>
            <a:lvl1pPr marL="402325" indent="-402325">
              <a:buClr>
                <a:srgbClr val="00589A"/>
              </a:buClr>
              <a:buFont typeface="Myriad Pro" pitchFamily="34" charset="0"/>
              <a:buChar char="•"/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648200" y="1345332"/>
            <a:ext cx="4038600" cy="282839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</p:spTree>
    <p:extLst>
      <p:ext uri="{BB962C8B-B14F-4D97-AF65-F5344CB8AC3E}">
        <p14:creationId xmlns:p14="http://schemas.microsoft.com/office/powerpoint/2010/main" val="15016740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 + pilt pare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228864"/>
            <a:ext cx="5194920" cy="9525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t-EE"/>
              <a:t>Muutke tiitli laadi</a:t>
            </a:r>
          </a:p>
        </p:txBody>
      </p:sp>
      <p:sp>
        <p:nvSpPr>
          <p:cNvPr id="12" name="Pildi kohatäide 4"/>
          <p:cNvSpPr>
            <a:spLocks noGrp="1"/>
          </p:cNvSpPr>
          <p:nvPr>
            <p:ph type="pic" sz="quarter" idx="10"/>
          </p:nvPr>
        </p:nvSpPr>
        <p:spPr>
          <a:xfrm>
            <a:off x="6228184" y="180900"/>
            <a:ext cx="2736304" cy="5353200"/>
          </a:xfrm>
          <a:gradFill>
            <a:gsLst>
              <a:gs pos="0">
                <a:schemeClr val="bg1">
                  <a:lumMod val="95000"/>
                </a:schemeClr>
              </a:gs>
              <a:gs pos="50000">
                <a:srgbClr val="F2F2F2"/>
              </a:gs>
              <a:gs pos="100000">
                <a:schemeClr val="bg1">
                  <a:lumMod val="95000"/>
                  <a:alpha val="0"/>
                </a:schemeClr>
              </a:gs>
            </a:gsLst>
            <a:lin ang="2700000" scaled="1"/>
          </a:gra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t-EE"/>
              <a:t>Pildi lisamiseks klõpsake ikooni</a:t>
            </a:r>
          </a:p>
        </p:txBody>
      </p:sp>
      <p:sp>
        <p:nvSpPr>
          <p:cNvPr id="13" name="Sisu kohatäide 2"/>
          <p:cNvSpPr>
            <a:spLocks noGrp="1"/>
          </p:cNvSpPr>
          <p:nvPr>
            <p:ph idx="1"/>
          </p:nvPr>
        </p:nvSpPr>
        <p:spPr>
          <a:xfrm>
            <a:off x="467544" y="1333502"/>
            <a:ext cx="5194920" cy="377163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</p:spTree>
    <p:extLst>
      <p:ext uri="{BB962C8B-B14F-4D97-AF65-F5344CB8AC3E}">
        <p14:creationId xmlns:p14="http://schemas.microsoft.com/office/powerpoint/2010/main" val="41731170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ur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ldi kohatäide 7"/>
          <p:cNvSpPr>
            <a:spLocks noGrp="1"/>
          </p:cNvSpPr>
          <p:nvPr>
            <p:ph type="pic" sz="quarter" idx="11"/>
          </p:nvPr>
        </p:nvSpPr>
        <p:spPr>
          <a:xfrm>
            <a:off x="179388" y="180900"/>
            <a:ext cx="8785225" cy="535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</a:lstStyle>
          <a:p>
            <a:r>
              <a:rPr lang="et-EE"/>
              <a:t>Pildi lisamiseks klõpsake ikooni</a:t>
            </a:r>
          </a:p>
        </p:txBody>
      </p:sp>
    </p:spTree>
    <p:extLst>
      <p:ext uri="{BB962C8B-B14F-4D97-AF65-F5344CB8AC3E}">
        <p14:creationId xmlns:p14="http://schemas.microsoft.com/office/powerpoint/2010/main" val="9731324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t-EE"/>
              <a:t>Muutke tiitli laadi</a:t>
            </a:r>
          </a:p>
        </p:txBody>
      </p:sp>
      <p:sp>
        <p:nvSpPr>
          <p:cNvPr id="3" name="Vabakuju 2"/>
          <p:cNvSpPr/>
          <p:nvPr userDrawn="1"/>
        </p:nvSpPr>
        <p:spPr>
          <a:xfrm>
            <a:off x="7692598" y="4872150"/>
            <a:ext cx="1453380" cy="850419"/>
          </a:xfrm>
          <a:custGeom>
            <a:avLst/>
            <a:gdLst>
              <a:gd name="connsiteX0" fmla="*/ 1725854 w 2525197"/>
              <a:gd name="connsiteY0" fmla="*/ 0 h 1477574"/>
              <a:gd name="connsiteX1" fmla="*/ 2525197 w 2525197"/>
              <a:gd name="connsiteY1" fmla="*/ 333060 h 1477574"/>
              <a:gd name="connsiteX2" fmla="*/ 2525197 w 2525197"/>
              <a:gd name="connsiteY2" fmla="*/ 1477574 h 1477574"/>
              <a:gd name="connsiteX3" fmla="*/ 0 w 2525197"/>
              <a:gd name="connsiteY3" fmla="*/ 1477574 h 1477574"/>
              <a:gd name="connsiteX4" fmla="*/ 1725854 w 2525197"/>
              <a:gd name="connsiteY4" fmla="*/ 0 h 1477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5197" h="1477574">
                <a:moveTo>
                  <a:pt x="1725854" y="0"/>
                </a:moveTo>
                <a:lnTo>
                  <a:pt x="2525197" y="333060"/>
                </a:lnTo>
                <a:lnTo>
                  <a:pt x="2525197" y="1477574"/>
                </a:lnTo>
                <a:lnTo>
                  <a:pt x="0" y="1477574"/>
                </a:lnTo>
                <a:lnTo>
                  <a:pt x="1725854" y="0"/>
                </a:lnTo>
                <a:close/>
              </a:path>
            </a:pathLst>
          </a:custGeom>
          <a:gradFill flip="none" rotWithShape="1">
            <a:gsLst>
              <a:gs pos="0">
                <a:srgbClr val="00589A"/>
              </a:gs>
              <a:gs pos="100000">
                <a:srgbClr val="0068B4">
                  <a:alpha val="84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t-EE"/>
          </a:p>
        </p:txBody>
      </p:sp>
      <p:sp>
        <p:nvSpPr>
          <p:cNvPr id="4" name="Vabakuju 3"/>
          <p:cNvSpPr/>
          <p:nvPr userDrawn="1"/>
        </p:nvSpPr>
        <p:spPr>
          <a:xfrm>
            <a:off x="8152660" y="2425452"/>
            <a:ext cx="993317" cy="3297116"/>
          </a:xfrm>
          <a:custGeom>
            <a:avLst/>
            <a:gdLst>
              <a:gd name="connsiteX0" fmla="*/ 1725854 w 1725854"/>
              <a:gd name="connsiteY0" fmla="*/ 0 h 5728626"/>
              <a:gd name="connsiteX1" fmla="*/ 1719798 w 1725854"/>
              <a:gd name="connsiteY1" fmla="*/ 5728626 h 5728626"/>
              <a:gd name="connsiteX2" fmla="*/ 0 w 1725854"/>
              <a:gd name="connsiteY2" fmla="*/ 5728626 h 5728626"/>
              <a:gd name="connsiteX3" fmla="*/ 1725854 w 1725854"/>
              <a:gd name="connsiteY3" fmla="*/ 0 h 572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5854" h="5728626">
                <a:moveTo>
                  <a:pt x="1725854" y="0"/>
                </a:moveTo>
                <a:cubicBezTo>
                  <a:pt x="1723835" y="1909542"/>
                  <a:pt x="1721817" y="3819084"/>
                  <a:pt x="1719798" y="5728626"/>
                </a:cubicBezTo>
                <a:lnTo>
                  <a:pt x="0" y="5728626"/>
                </a:lnTo>
                <a:lnTo>
                  <a:pt x="1725854" y="0"/>
                </a:lnTo>
                <a:close/>
              </a:path>
            </a:pathLst>
          </a:custGeom>
          <a:solidFill>
            <a:srgbClr val="00589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5" name="Vabakuju 4"/>
          <p:cNvSpPr/>
          <p:nvPr userDrawn="1"/>
        </p:nvSpPr>
        <p:spPr>
          <a:xfrm>
            <a:off x="7532274" y="3457110"/>
            <a:ext cx="1613704" cy="2265460"/>
          </a:xfrm>
          <a:custGeom>
            <a:avLst/>
            <a:gdLst>
              <a:gd name="connsiteX0" fmla="*/ 0 w 2803756"/>
              <a:gd name="connsiteY0" fmla="*/ 3936159 h 3936159"/>
              <a:gd name="connsiteX1" fmla="*/ 2803756 w 2803756"/>
              <a:gd name="connsiteY1" fmla="*/ 0 h 3936159"/>
              <a:gd name="connsiteX2" fmla="*/ 1962024 w 2803756"/>
              <a:gd name="connsiteY2" fmla="*/ 3936159 h 3936159"/>
              <a:gd name="connsiteX3" fmla="*/ 0 w 2803756"/>
              <a:gd name="connsiteY3" fmla="*/ 3936159 h 3936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3756" h="3936159">
                <a:moveTo>
                  <a:pt x="0" y="3936159"/>
                </a:moveTo>
                <a:lnTo>
                  <a:pt x="2803756" y="0"/>
                </a:lnTo>
                <a:lnTo>
                  <a:pt x="1962024" y="3936159"/>
                </a:lnTo>
                <a:lnTo>
                  <a:pt x="0" y="3936159"/>
                </a:lnTo>
                <a:close/>
              </a:path>
            </a:pathLst>
          </a:custGeom>
          <a:solidFill>
            <a:srgbClr val="00589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t-EE"/>
          </a:p>
        </p:txBody>
      </p:sp>
      <p:sp>
        <p:nvSpPr>
          <p:cNvPr id="6" name="Vabakuju 5"/>
          <p:cNvSpPr/>
          <p:nvPr userDrawn="1"/>
        </p:nvSpPr>
        <p:spPr>
          <a:xfrm>
            <a:off x="7448627" y="4582869"/>
            <a:ext cx="1697352" cy="1139700"/>
          </a:xfrm>
          <a:custGeom>
            <a:avLst/>
            <a:gdLst>
              <a:gd name="connsiteX0" fmla="*/ 0 w 2949091"/>
              <a:gd name="connsiteY0" fmla="*/ 750898 h 1980191"/>
              <a:gd name="connsiteX1" fmla="*/ 2949091 w 2949091"/>
              <a:gd name="connsiteY1" fmla="*/ 0 h 1980191"/>
              <a:gd name="connsiteX2" fmla="*/ 2943035 w 2949091"/>
              <a:gd name="connsiteY2" fmla="*/ 1580519 h 1980191"/>
              <a:gd name="connsiteX3" fmla="*/ 2331417 w 2949091"/>
              <a:gd name="connsiteY3" fmla="*/ 1980191 h 1980191"/>
              <a:gd name="connsiteX4" fmla="*/ 308837 w 2949091"/>
              <a:gd name="connsiteY4" fmla="*/ 1974135 h 1980191"/>
              <a:gd name="connsiteX5" fmla="*/ 0 w 2949091"/>
              <a:gd name="connsiteY5" fmla="*/ 750898 h 1980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49091" h="1980191">
                <a:moveTo>
                  <a:pt x="0" y="750898"/>
                </a:moveTo>
                <a:lnTo>
                  <a:pt x="2949091" y="0"/>
                </a:lnTo>
                <a:cubicBezTo>
                  <a:pt x="2947072" y="526840"/>
                  <a:pt x="2945054" y="1053679"/>
                  <a:pt x="2943035" y="1580519"/>
                </a:cubicBezTo>
                <a:lnTo>
                  <a:pt x="2331417" y="1980191"/>
                </a:lnTo>
                <a:lnTo>
                  <a:pt x="308837" y="1974135"/>
                </a:lnTo>
                <a:lnTo>
                  <a:pt x="0" y="750898"/>
                </a:lnTo>
                <a:close/>
              </a:path>
            </a:pathLst>
          </a:custGeom>
          <a:solidFill>
            <a:srgbClr val="0068B4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t-EE"/>
          </a:p>
        </p:txBody>
      </p:sp>
      <p:sp>
        <p:nvSpPr>
          <p:cNvPr id="7" name="Vabakuju 6"/>
          <p:cNvSpPr/>
          <p:nvPr userDrawn="1"/>
        </p:nvSpPr>
        <p:spPr>
          <a:xfrm>
            <a:off x="7811097" y="5283417"/>
            <a:ext cx="1334880" cy="439151"/>
          </a:xfrm>
          <a:custGeom>
            <a:avLst/>
            <a:gdLst>
              <a:gd name="connsiteX0" fmla="*/ 1556297 w 2319306"/>
              <a:gd name="connsiteY0" fmla="*/ 0 h 763009"/>
              <a:gd name="connsiteX1" fmla="*/ 2319306 w 2319306"/>
              <a:gd name="connsiteY1" fmla="*/ 763009 h 763009"/>
              <a:gd name="connsiteX2" fmla="*/ 0 w 2319306"/>
              <a:gd name="connsiteY2" fmla="*/ 763009 h 763009"/>
              <a:gd name="connsiteX3" fmla="*/ 1556297 w 2319306"/>
              <a:gd name="connsiteY3" fmla="*/ 0 h 763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9306" h="763009">
                <a:moveTo>
                  <a:pt x="1556297" y="0"/>
                </a:moveTo>
                <a:lnTo>
                  <a:pt x="2319306" y="763009"/>
                </a:lnTo>
                <a:lnTo>
                  <a:pt x="0" y="763009"/>
                </a:lnTo>
                <a:lnTo>
                  <a:pt x="1556297" y="0"/>
                </a:lnTo>
                <a:close/>
              </a:path>
            </a:pathLst>
          </a:custGeom>
          <a:solidFill>
            <a:srgbClr val="0068B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t-EE"/>
          </a:p>
        </p:txBody>
      </p:sp>
      <p:sp>
        <p:nvSpPr>
          <p:cNvPr id="8" name="Vabakuju 7"/>
          <p:cNvSpPr/>
          <p:nvPr userDrawn="1"/>
        </p:nvSpPr>
        <p:spPr>
          <a:xfrm>
            <a:off x="8602268" y="4213424"/>
            <a:ext cx="543710" cy="1509144"/>
          </a:xfrm>
          <a:custGeom>
            <a:avLst/>
            <a:gdLst>
              <a:gd name="connsiteX0" fmla="*/ 0 w 944678"/>
              <a:gd name="connsiteY0" fmla="*/ 0 h 2622087"/>
              <a:gd name="connsiteX1" fmla="*/ 351226 w 944678"/>
              <a:gd name="connsiteY1" fmla="*/ 2622087 h 2622087"/>
              <a:gd name="connsiteX2" fmla="*/ 944678 w 944678"/>
              <a:gd name="connsiteY2" fmla="*/ 2622087 h 2622087"/>
              <a:gd name="connsiteX3" fmla="*/ 944678 w 944678"/>
              <a:gd name="connsiteY3" fmla="*/ 981012 h 2622087"/>
              <a:gd name="connsiteX4" fmla="*/ 0 w 944678"/>
              <a:gd name="connsiteY4" fmla="*/ 0 h 2622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4678" h="2622087">
                <a:moveTo>
                  <a:pt x="0" y="0"/>
                </a:moveTo>
                <a:lnTo>
                  <a:pt x="351226" y="2622087"/>
                </a:lnTo>
                <a:lnTo>
                  <a:pt x="944678" y="2622087"/>
                </a:lnTo>
                <a:lnTo>
                  <a:pt x="944678" y="981012"/>
                </a:lnTo>
                <a:lnTo>
                  <a:pt x="0" y="0"/>
                </a:lnTo>
                <a:close/>
              </a:path>
            </a:pathLst>
          </a:custGeom>
          <a:solidFill>
            <a:srgbClr val="00589A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t-EE"/>
          </a:p>
        </p:txBody>
      </p:sp>
      <p:sp>
        <p:nvSpPr>
          <p:cNvPr id="9" name="Vabakuju 8"/>
          <p:cNvSpPr/>
          <p:nvPr userDrawn="1"/>
        </p:nvSpPr>
        <p:spPr>
          <a:xfrm>
            <a:off x="8755622" y="4872150"/>
            <a:ext cx="390356" cy="850420"/>
          </a:xfrm>
          <a:custGeom>
            <a:avLst/>
            <a:gdLst>
              <a:gd name="connsiteX0" fmla="*/ 678231 w 678231"/>
              <a:gd name="connsiteY0" fmla="*/ 0 h 1477574"/>
              <a:gd name="connsiteX1" fmla="*/ 678231 w 678231"/>
              <a:gd name="connsiteY1" fmla="*/ 1477574 h 1477574"/>
              <a:gd name="connsiteX2" fmla="*/ 0 w 678231"/>
              <a:gd name="connsiteY2" fmla="*/ 1477574 h 1477574"/>
              <a:gd name="connsiteX3" fmla="*/ 678231 w 678231"/>
              <a:gd name="connsiteY3" fmla="*/ 0 h 1477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231" h="1477574">
                <a:moveTo>
                  <a:pt x="678231" y="0"/>
                </a:moveTo>
                <a:lnTo>
                  <a:pt x="678231" y="1477574"/>
                </a:lnTo>
                <a:lnTo>
                  <a:pt x="0" y="1477574"/>
                </a:lnTo>
                <a:lnTo>
                  <a:pt x="678231" y="0"/>
                </a:lnTo>
                <a:close/>
              </a:path>
            </a:pathLst>
          </a:custGeom>
          <a:solidFill>
            <a:srgbClr val="00589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t-EE"/>
          </a:p>
        </p:txBody>
      </p:sp>
      <p:pic>
        <p:nvPicPr>
          <p:cNvPr id="10" name="Pilt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268" y="5221830"/>
            <a:ext cx="269736" cy="29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0896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231583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/>
          <p:cNvSpPr>
            <a:spLocks noGrp="1"/>
          </p:cNvSpPr>
          <p:nvPr>
            <p:ph type="title"/>
          </p:nvPr>
        </p:nvSpPr>
        <p:spPr>
          <a:xfrm>
            <a:off x="457200" y="228864"/>
            <a:ext cx="8229600" cy="952500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/>
          <a:p>
            <a:r>
              <a:rPr lang="et-EE"/>
              <a:t>Muutke tiitli laadi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333502"/>
            <a:ext cx="8229600" cy="3771636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58670-8E34-4413-AFDD-6AD04B8626C4}" type="datetimeFigureOut">
              <a:rPr lang="et-EE" smtClean="0"/>
              <a:t>16.05.2017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3FDEA-09B5-4ABC-98BC-DF0F986E070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37993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74" r:id="rId2"/>
    <p:sldLayoutId id="2147483677" r:id="rId3"/>
    <p:sldLayoutId id="2147483659" r:id="rId4"/>
    <p:sldLayoutId id="2147483685" r:id="rId5"/>
    <p:sldLayoutId id="2147483679" r:id="rId6"/>
    <p:sldLayoutId id="2147483680" r:id="rId7"/>
  </p:sldLayoutIdLst>
  <p:transition spd="slow">
    <p:wipe/>
  </p:transition>
  <p:txStyles>
    <p:titleStyle>
      <a:lvl1pPr algn="l" defTabSz="1072866" rtl="0" eaLnBrk="1" latinLnBrk="0" hangingPunct="1">
        <a:spcBef>
          <a:spcPct val="0"/>
        </a:spcBef>
        <a:buNone/>
        <a:defRPr sz="4000" kern="1200" spc="-100" baseline="0">
          <a:solidFill>
            <a:srgbClr val="00589A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Clr>
          <a:srgbClr val="00589A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Clr>
          <a:srgbClr val="00589A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Clr>
          <a:srgbClr val="00589A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Clr>
          <a:srgbClr val="00589A"/>
        </a:buClr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Clr>
          <a:srgbClr val="00589A"/>
        </a:buClr>
        <a:buFont typeface="Arial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g"/><Relationship Id="rId9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683568" y="3577580"/>
            <a:ext cx="4608512" cy="1728192"/>
          </a:xfrm>
        </p:spPr>
        <p:txBody>
          <a:bodyPr>
            <a:noAutofit/>
          </a:bodyPr>
          <a:lstStyle/>
          <a:p>
            <a:r>
              <a:rPr lang="ru-RU" sz="2400" b="1" dirty="0"/>
              <a:t>Целевое учреждение</a:t>
            </a:r>
            <a:r>
              <a:rPr lang="et-EE" sz="2400" b="1" dirty="0"/>
              <a:t> Innove</a:t>
            </a:r>
          </a:p>
          <a:p>
            <a:r>
              <a:rPr lang="az-Cyrl-AZ" sz="2400" b="1" dirty="0"/>
              <a:t>Катри Таргама</a:t>
            </a:r>
            <a:endParaRPr lang="et-EE" sz="2400" b="1" dirty="0"/>
          </a:p>
          <a:p>
            <a:r>
              <a:rPr lang="az-Cyrl-AZ" sz="2400" b="1" dirty="0"/>
              <a:t>Член</a:t>
            </a:r>
            <a:r>
              <a:rPr lang="et-EE" sz="2400" b="1" dirty="0"/>
              <a:t> </a:t>
            </a:r>
            <a:r>
              <a:rPr lang="az-Cyrl-AZ" sz="2400" b="1" dirty="0"/>
              <a:t>правления</a:t>
            </a:r>
            <a:endParaRPr lang="et-EE" sz="2400" b="1" dirty="0"/>
          </a:p>
          <a:p>
            <a:r>
              <a:rPr lang="et-EE" sz="2400" dirty="0"/>
              <a:t>16.05.2017</a:t>
            </a:r>
            <a:endParaRPr lang="et-EE" sz="2800" dirty="0"/>
          </a:p>
        </p:txBody>
      </p:sp>
    </p:spTree>
    <p:extLst>
      <p:ext uri="{BB962C8B-B14F-4D97-AF65-F5344CB8AC3E}">
        <p14:creationId xmlns:p14="http://schemas.microsoft.com/office/powerpoint/2010/main" val="356468991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ldi kohatäide 15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28184" y="180900"/>
            <a:ext cx="2736304" cy="5353200"/>
          </a:xfrm>
        </p:spPr>
      </p:pic>
      <p:sp>
        <p:nvSpPr>
          <p:cNvPr id="21" name="Ristkülik 20"/>
          <p:cNvSpPr/>
          <p:nvPr/>
        </p:nvSpPr>
        <p:spPr>
          <a:xfrm>
            <a:off x="6228183" y="0"/>
            <a:ext cx="2917795" cy="3001516"/>
          </a:xfrm>
          <a:prstGeom prst="rect">
            <a:avLst/>
          </a:prstGeom>
          <a:gradFill flip="none" rotWithShape="1">
            <a:gsLst>
              <a:gs pos="40000">
                <a:schemeClr val="bg1"/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graphicFrame>
        <p:nvGraphicFramePr>
          <p:cNvPr id="9" name="Sisu kohatäid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4146403"/>
              </p:ext>
            </p:extLst>
          </p:nvPr>
        </p:nvGraphicFramePr>
        <p:xfrm>
          <a:off x="323528" y="1777380"/>
          <a:ext cx="5760640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solidFill>
                  <a:schemeClr val="tx2"/>
                </a:solidFill>
                <a:latin typeface="Myriad Pro" pitchFamily="34" charset="0"/>
              </a:rPr>
              <a:t>Структурные фонды ЕС</a:t>
            </a:r>
            <a:endParaRPr lang="et-EE" sz="3600" dirty="0">
              <a:solidFill>
                <a:schemeClr val="tx2"/>
              </a:solidFill>
              <a:latin typeface="Myriad Pro" pitchFamily="34" charset="0"/>
            </a:endParaRPr>
          </a:p>
        </p:txBody>
      </p:sp>
      <p:sp>
        <p:nvSpPr>
          <p:cNvPr id="4" name="Sisu kohatäide 3"/>
          <p:cNvSpPr>
            <a:spLocks noGrp="1"/>
          </p:cNvSpPr>
          <p:nvPr>
            <p:ph idx="1"/>
          </p:nvPr>
        </p:nvSpPr>
        <p:spPr>
          <a:xfrm>
            <a:off x="457200" y="1201316"/>
            <a:ext cx="5698976" cy="7920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/>
              <a:t>Европейский социальный фонд и Европейский фонд регионального развития в поддержку образования</a:t>
            </a:r>
            <a:r>
              <a:rPr lang="en-GB" sz="2000" dirty="0"/>
              <a:t> </a:t>
            </a:r>
            <a:r>
              <a:rPr lang="et-EE" sz="2000" dirty="0"/>
              <a:t> </a:t>
            </a:r>
            <a:br>
              <a:rPr lang="et-EE" sz="2000" dirty="0"/>
            </a:br>
            <a:br>
              <a:rPr lang="et-EE" sz="2000" dirty="0"/>
            </a:br>
            <a:br>
              <a:rPr lang="et-EE" sz="2000" dirty="0"/>
            </a:br>
            <a:endParaRPr lang="et-EE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2353444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t-EE" sz="1600" b="1" dirty="0">
                <a:latin typeface="Calibri" panose="020F0502020204030204" pitchFamily="34" charset="0"/>
              </a:rPr>
              <a:t>3 </a:t>
            </a:r>
            <a:r>
              <a:rPr lang="ru-RU" sz="1600" b="1" dirty="0">
                <a:latin typeface="Calibri" panose="020F0502020204030204" pitchFamily="34" charset="0"/>
              </a:rPr>
              <a:t>периода</a:t>
            </a:r>
            <a:r>
              <a:rPr lang="en-US" sz="1600" b="1" dirty="0">
                <a:latin typeface="Calibri" panose="020F0502020204030204" pitchFamily="34" charset="0"/>
              </a:rPr>
              <a:t>, </a:t>
            </a:r>
            <a:r>
              <a:rPr lang="et-EE" sz="1600" b="1" dirty="0">
                <a:latin typeface="Calibri" panose="020F0502020204030204" pitchFamily="34" charset="0"/>
              </a:rPr>
              <a:t>M€</a:t>
            </a:r>
          </a:p>
        </p:txBody>
      </p:sp>
      <p:sp>
        <p:nvSpPr>
          <p:cNvPr id="12" name="Vabakuju 11"/>
          <p:cNvSpPr/>
          <p:nvPr/>
        </p:nvSpPr>
        <p:spPr>
          <a:xfrm>
            <a:off x="7692598" y="4872150"/>
            <a:ext cx="1453380" cy="850419"/>
          </a:xfrm>
          <a:custGeom>
            <a:avLst/>
            <a:gdLst>
              <a:gd name="connsiteX0" fmla="*/ 1725854 w 2525197"/>
              <a:gd name="connsiteY0" fmla="*/ 0 h 1477574"/>
              <a:gd name="connsiteX1" fmla="*/ 2525197 w 2525197"/>
              <a:gd name="connsiteY1" fmla="*/ 333060 h 1477574"/>
              <a:gd name="connsiteX2" fmla="*/ 2525197 w 2525197"/>
              <a:gd name="connsiteY2" fmla="*/ 1477574 h 1477574"/>
              <a:gd name="connsiteX3" fmla="*/ 0 w 2525197"/>
              <a:gd name="connsiteY3" fmla="*/ 1477574 h 1477574"/>
              <a:gd name="connsiteX4" fmla="*/ 1725854 w 2525197"/>
              <a:gd name="connsiteY4" fmla="*/ 0 h 1477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5197" h="1477574">
                <a:moveTo>
                  <a:pt x="1725854" y="0"/>
                </a:moveTo>
                <a:lnTo>
                  <a:pt x="2525197" y="333060"/>
                </a:lnTo>
                <a:lnTo>
                  <a:pt x="2525197" y="1477574"/>
                </a:lnTo>
                <a:lnTo>
                  <a:pt x="0" y="1477574"/>
                </a:lnTo>
                <a:lnTo>
                  <a:pt x="1725854" y="0"/>
                </a:lnTo>
                <a:close/>
              </a:path>
            </a:pathLst>
          </a:custGeom>
          <a:gradFill flip="none" rotWithShape="1">
            <a:gsLst>
              <a:gs pos="0">
                <a:srgbClr val="00589A"/>
              </a:gs>
              <a:gs pos="100000">
                <a:srgbClr val="0068B4">
                  <a:alpha val="84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t-EE"/>
          </a:p>
        </p:txBody>
      </p:sp>
      <p:sp>
        <p:nvSpPr>
          <p:cNvPr id="13" name="Vabakuju 12"/>
          <p:cNvSpPr/>
          <p:nvPr/>
        </p:nvSpPr>
        <p:spPr>
          <a:xfrm>
            <a:off x="8152660" y="2425452"/>
            <a:ext cx="993317" cy="3297116"/>
          </a:xfrm>
          <a:custGeom>
            <a:avLst/>
            <a:gdLst>
              <a:gd name="connsiteX0" fmla="*/ 1725854 w 1725854"/>
              <a:gd name="connsiteY0" fmla="*/ 0 h 5728626"/>
              <a:gd name="connsiteX1" fmla="*/ 1719798 w 1725854"/>
              <a:gd name="connsiteY1" fmla="*/ 5728626 h 5728626"/>
              <a:gd name="connsiteX2" fmla="*/ 0 w 1725854"/>
              <a:gd name="connsiteY2" fmla="*/ 5728626 h 5728626"/>
              <a:gd name="connsiteX3" fmla="*/ 1725854 w 1725854"/>
              <a:gd name="connsiteY3" fmla="*/ 0 h 572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5854" h="5728626">
                <a:moveTo>
                  <a:pt x="1725854" y="0"/>
                </a:moveTo>
                <a:cubicBezTo>
                  <a:pt x="1723835" y="1909542"/>
                  <a:pt x="1721817" y="3819084"/>
                  <a:pt x="1719798" y="5728626"/>
                </a:cubicBezTo>
                <a:lnTo>
                  <a:pt x="0" y="5728626"/>
                </a:lnTo>
                <a:lnTo>
                  <a:pt x="1725854" y="0"/>
                </a:lnTo>
                <a:close/>
              </a:path>
            </a:pathLst>
          </a:custGeom>
          <a:solidFill>
            <a:srgbClr val="00589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4" name="Vabakuju 13"/>
          <p:cNvSpPr/>
          <p:nvPr/>
        </p:nvSpPr>
        <p:spPr>
          <a:xfrm>
            <a:off x="7532274" y="3457110"/>
            <a:ext cx="1613704" cy="2265460"/>
          </a:xfrm>
          <a:custGeom>
            <a:avLst/>
            <a:gdLst>
              <a:gd name="connsiteX0" fmla="*/ 0 w 2803756"/>
              <a:gd name="connsiteY0" fmla="*/ 3936159 h 3936159"/>
              <a:gd name="connsiteX1" fmla="*/ 2803756 w 2803756"/>
              <a:gd name="connsiteY1" fmla="*/ 0 h 3936159"/>
              <a:gd name="connsiteX2" fmla="*/ 1962024 w 2803756"/>
              <a:gd name="connsiteY2" fmla="*/ 3936159 h 3936159"/>
              <a:gd name="connsiteX3" fmla="*/ 0 w 2803756"/>
              <a:gd name="connsiteY3" fmla="*/ 3936159 h 3936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3756" h="3936159">
                <a:moveTo>
                  <a:pt x="0" y="3936159"/>
                </a:moveTo>
                <a:lnTo>
                  <a:pt x="2803756" y="0"/>
                </a:lnTo>
                <a:lnTo>
                  <a:pt x="1962024" y="3936159"/>
                </a:lnTo>
                <a:lnTo>
                  <a:pt x="0" y="3936159"/>
                </a:lnTo>
                <a:close/>
              </a:path>
            </a:pathLst>
          </a:custGeom>
          <a:solidFill>
            <a:srgbClr val="00589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t-EE"/>
          </a:p>
        </p:txBody>
      </p:sp>
      <p:sp>
        <p:nvSpPr>
          <p:cNvPr id="15" name="Vabakuju 14"/>
          <p:cNvSpPr/>
          <p:nvPr/>
        </p:nvSpPr>
        <p:spPr>
          <a:xfrm>
            <a:off x="7448627" y="4582869"/>
            <a:ext cx="1697352" cy="1139700"/>
          </a:xfrm>
          <a:custGeom>
            <a:avLst/>
            <a:gdLst>
              <a:gd name="connsiteX0" fmla="*/ 0 w 2949091"/>
              <a:gd name="connsiteY0" fmla="*/ 750898 h 1980191"/>
              <a:gd name="connsiteX1" fmla="*/ 2949091 w 2949091"/>
              <a:gd name="connsiteY1" fmla="*/ 0 h 1980191"/>
              <a:gd name="connsiteX2" fmla="*/ 2943035 w 2949091"/>
              <a:gd name="connsiteY2" fmla="*/ 1580519 h 1980191"/>
              <a:gd name="connsiteX3" fmla="*/ 2331417 w 2949091"/>
              <a:gd name="connsiteY3" fmla="*/ 1980191 h 1980191"/>
              <a:gd name="connsiteX4" fmla="*/ 308837 w 2949091"/>
              <a:gd name="connsiteY4" fmla="*/ 1974135 h 1980191"/>
              <a:gd name="connsiteX5" fmla="*/ 0 w 2949091"/>
              <a:gd name="connsiteY5" fmla="*/ 750898 h 1980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49091" h="1980191">
                <a:moveTo>
                  <a:pt x="0" y="750898"/>
                </a:moveTo>
                <a:lnTo>
                  <a:pt x="2949091" y="0"/>
                </a:lnTo>
                <a:cubicBezTo>
                  <a:pt x="2947072" y="526840"/>
                  <a:pt x="2945054" y="1053679"/>
                  <a:pt x="2943035" y="1580519"/>
                </a:cubicBezTo>
                <a:lnTo>
                  <a:pt x="2331417" y="1980191"/>
                </a:lnTo>
                <a:lnTo>
                  <a:pt x="308837" y="1974135"/>
                </a:lnTo>
                <a:lnTo>
                  <a:pt x="0" y="750898"/>
                </a:lnTo>
                <a:close/>
              </a:path>
            </a:pathLst>
          </a:custGeom>
          <a:solidFill>
            <a:srgbClr val="0068B4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t-EE"/>
          </a:p>
        </p:txBody>
      </p:sp>
      <p:sp>
        <p:nvSpPr>
          <p:cNvPr id="16" name="Vabakuju 15"/>
          <p:cNvSpPr/>
          <p:nvPr/>
        </p:nvSpPr>
        <p:spPr>
          <a:xfrm>
            <a:off x="7811097" y="5283417"/>
            <a:ext cx="1334880" cy="439151"/>
          </a:xfrm>
          <a:custGeom>
            <a:avLst/>
            <a:gdLst>
              <a:gd name="connsiteX0" fmla="*/ 1556297 w 2319306"/>
              <a:gd name="connsiteY0" fmla="*/ 0 h 763009"/>
              <a:gd name="connsiteX1" fmla="*/ 2319306 w 2319306"/>
              <a:gd name="connsiteY1" fmla="*/ 763009 h 763009"/>
              <a:gd name="connsiteX2" fmla="*/ 0 w 2319306"/>
              <a:gd name="connsiteY2" fmla="*/ 763009 h 763009"/>
              <a:gd name="connsiteX3" fmla="*/ 1556297 w 2319306"/>
              <a:gd name="connsiteY3" fmla="*/ 0 h 763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9306" h="763009">
                <a:moveTo>
                  <a:pt x="1556297" y="0"/>
                </a:moveTo>
                <a:lnTo>
                  <a:pt x="2319306" y="763009"/>
                </a:lnTo>
                <a:lnTo>
                  <a:pt x="0" y="763009"/>
                </a:lnTo>
                <a:lnTo>
                  <a:pt x="1556297" y="0"/>
                </a:lnTo>
                <a:close/>
              </a:path>
            </a:pathLst>
          </a:custGeom>
          <a:solidFill>
            <a:srgbClr val="0068B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t-EE"/>
          </a:p>
        </p:txBody>
      </p:sp>
      <p:sp>
        <p:nvSpPr>
          <p:cNvPr id="17" name="Vabakuju 16"/>
          <p:cNvSpPr/>
          <p:nvPr/>
        </p:nvSpPr>
        <p:spPr>
          <a:xfrm>
            <a:off x="8602268" y="4213424"/>
            <a:ext cx="543710" cy="1509144"/>
          </a:xfrm>
          <a:custGeom>
            <a:avLst/>
            <a:gdLst>
              <a:gd name="connsiteX0" fmla="*/ 0 w 944678"/>
              <a:gd name="connsiteY0" fmla="*/ 0 h 2622087"/>
              <a:gd name="connsiteX1" fmla="*/ 351226 w 944678"/>
              <a:gd name="connsiteY1" fmla="*/ 2622087 h 2622087"/>
              <a:gd name="connsiteX2" fmla="*/ 944678 w 944678"/>
              <a:gd name="connsiteY2" fmla="*/ 2622087 h 2622087"/>
              <a:gd name="connsiteX3" fmla="*/ 944678 w 944678"/>
              <a:gd name="connsiteY3" fmla="*/ 981012 h 2622087"/>
              <a:gd name="connsiteX4" fmla="*/ 0 w 944678"/>
              <a:gd name="connsiteY4" fmla="*/ 0 h 2622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4678" h="2622087">
                <a:moveTo>
                  <a:pt x="0" y="0"/>
                </a:moveTo>
                <a:lnTo>
                  <a:pt x="351226" y="2622087"/>
                </a:lnTo>
                <a:lnTo>
                  <a:pt x="944678" y="2622087"/>
                </a:lnTo>
                <a:lnTo>
                  <a:pt x="944678" y="981012"/>
                </a:lnTo>
                <a:lnTo>
                  <a:pt x="0" y="0"/>
                </a:lnTo>
                <a:close/>
              </a:path>
            </a:pathLst>
          </a:custGeom>
          <a:solidFill>
            <a:srgbClr val="00589A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t-EE"/>
          </a:p>
        </p:txBody>
      </p:sp>
      <p:sp>
        <p:nvSpPr>
          <p:cNvPr id="18" name="Vabakuju 17"/>
          <p:cNvSpPr/>
          <p:nvPr/>
        </p:nvSpPr>
        <p:spPr>
          <a:xfrm>
            <a:off x="8755622" y="4872150"/>
            <a:ext cx="390356" cy="850420"/>
          </a:xfrm>
          <a:custGeom>
            <a:avLst/>
            <a:gdLst>
              <a:gd name="connsiteX0" fmla="*/ 678231 w 678231"/>
              <a:gd name="connsiteY0" fmla="*/ 0 h 1477574"/>
              <a:gd name="connsiteX1" fmla="*/ 678231 w 678231"/>
              <a:gd name="connsiteY1" fmla="*/ 1477574 h 1477574"/>
              <a:gd name="connsiteX2" fmla="*/ 0 w 678231"/>
              <a:gd name="connsiteY2" fmla="*/ 1477574 h 1477574"/>
              <a:gd name="connsiteX3" fmla="*/ 678231 w 678231"/>
              <a:gd name="connsiteY3" fmla="*/ 0 h 1477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231" h="1477574">
                <a:moveTo>
                  <a:pt x="678231" y="0"/>
                </a:moveTo>
                <a:lnTo>
                  <a:pt x="678231" y="1477574"/>
                </a:lnTo>
                <a:lnTo>
                  <a:pt x="0" y="1477574"/>
                </a:lnTo>
                <a:lnTo>
                  <a:pt x="678231" y="0"/>
                </a:lnTo>
                <a:close/>
              </a:path>
            </a:pathLst>
          </a:custGeom>
          <a:solidFill>
            <a:srgbClr val="00589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t-EE"/>
          </a:p>
        </p:txBody>
      </p:sp>
      <p:pic>
        <p:nvPicPr>
          <p:cNvPr id="19" name="Pilt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268" y="5221830"/>
            <a:ext cx="269736" cy="297031"/>
          </a:xfrm>
          <a:prstGeom prst="rect">
            <a:avLst/>
          </a:prstGeom>
        </p:spPr>
      </p:pic>
      <p:pic>
        <p:nvPicPr>
          <p:cNvPr id="3" name="Pilt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610" y="409228"/>
            <a:ext cx="1831232" cy="50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8911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Chart bld="category"/>
        </p:bldSub>
      </p:bldGraphic>
      <p:bldP spid="4" grpId="0" build="p"/>
      <p:bldP spid="5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t-EE" altLang="et-EE" dirty="0"/>
            </a:br>
            <a:r>
              <a:rPr lang="az-Cyrl-AZ" dirty="0"/>
              <a:t>Европейская фонда </a:t>
            </a:r>
            <a:br>
              <a:rPr lang="et-EE" dirty="0"/>
            </a:br>
            <a:r>
              <a:rPr lang="az-Cyrl-AZ" dirty="0"/>
              <a:t>регионального развития</a:t>
            </a:r>
            <a:r>
              <a:rPr lang="et-EE" dirty="0"/>
              <a:t> </a:t>
            </a:r>
            <a:r>
              <a:rPr lang="et-EE" altLang="et-EE" dirty="0"/>
              <a:t>(2014-2020)</a:t>
            </a:r>
            <a:endParaRPr lang="et-EE" dirty="0"/>
          </a:p>
        </p:txBody>
      </p:sp>
      <p:sp>
        <p:nvSpPr>
          <p:cNvPr id="7" name="Sisu kohatäide 4"/>
          <p:cNvSpPr txBox="1">
            <a:spLocks/>
          </p:cNvSpPr>
          <p:nvPr/>
        </p:nvSpPr>
        <p:spPr>
          <a:xfrm>
            <a:off x="6084168" y="1921396"/>
            <a:ext cx="2736304" cy="2160240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Clr>
                <a:srgbClr val="00589A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Clr>
                <a:srgbClr val="00589A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Clr>
                <a:srgbClr val="00589A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Clr>
                <a:srgbClr val="00589A"/>
              </a:buClr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Clr>
                <a:srgbClr val="00589A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t-EE" sz="1600" dirty="0"/>
          </a:p>
        </p:txBody>
      </p:sp>
      <p:graphicFrame>
        <p:nvGraphicFramePr>
          <p:cNvPr id="11" name="Sisu kohatäid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6722403"/>
              </p:ext>
            </p:extLst>
          </p:nvPr>
        </p:nvGraphicFramePr>
        <p:xfrm>
          <a:off x="251520" y="1561356"/>
          <a:ext cx="5688632" cy="3609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Pilt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713484"/>
            <a:ext cx="1492798" cy="863498"/>
          </a:xfrm>
          <a:prstGeom prst="rect">
            <a:avLst/>
          </a:prstGeom>
        </p:spPr>
      </p:pic>
      <p:pic>
        <p:nvPicPr>
          <p:cNvPr id="9" name="Pilt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634" y="481236"/>
            <a:ext cx="1831862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1862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Graphic spid="11" grpId="0" uiExpand="1">
        <p:bldSub>
          <a:bldChart bld="category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z-Cyrl-AZ" dirty="0"/>
              <a:t>Европейская социальная </a:t>
            </a:r>
            <a:br>
              <a:rPr lang="et-EE" dirty="0"/>
            </a:br>
            <a:r>
              <a:rPr lang="az-Cyrl-AZ" dirty="0"/>
              <a:t>фонда</a:t>
            </a:r>
            <a:endParaRPr lang="et-EE" dirty="0">
              <a:solidFill>
                <a:schemeClr val="tx2"/>
              </a:solidFill>
              <a:latin typeface="Myriad Pro" pitchFamily="34" charset="0"/>
            </a:endParaRPr>
          </a:p>
        </p:txBody>
      </p:sp>
      <p:graphicFrame>
        <p:nvGraphicFramePr>
          <p:cNvPr id="4" name="Sisu kohatäid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2641569"/>
              </p:ext>
            </p:extLst>
          </p:nvPr>
        </p:nvGraphicFramePr>
        <p:xfrm>
          <a:off x="395536" y="1561356"/>
          <a:ext cx="5977958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isu kohatäide 3"/>
          <p:cNvSpPr txBox="1">
            <a:spLocks/>
          </p:cNvSpPr>
          <p:nvPr/>
        </p:nvSpPr>
        <p:spPr>
          <a:xfrm>
            <a:off x="467544" y="1201316"/>
            <a:ext cx="6912768" cy="576064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>
            <a:lvl1pPr marL="402325" indent="-402325" algn="l" defTabSz="1072866" rtl="0" eaLnBrk="1" latinLnBrk="0" hangingPunct="1">
              <a:spcBef>
                <a:spcPct val="20000"/>
              </a:spcBef>
              <a:buClr>
                <a:srgbClr val="00589A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71703" indent="-335270" algn="l" defTabSz="1072866" rtl="0" eaLnBrk="1" latinLnBrk="0" hangingPunct="1">
              <a:spcBef>
                <a:spcPct val="20000"/>
              </a:spcBef>
              <a:buClr>
                <a:srgbClr val="00589A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41082" indent="-268216" algn="l" defTabSz="1072866" rtl="0" eaLnBrk="1" latinLnBrk="0" hangingPunct="1">
              <a:spcBef>
                <a:spcPct val="20000"/>
              </a:spcBef>
              <a:buClr>
                <a:srgbClr val="00589A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77515" indent="-268216" algn="l" defTabSz="1072866" rtl="0" eaLnBrk="1" latinLnBrk="0" hangingPunct="1">
              <a:spcBef>
                <a:spcPct val="20000"/>
              </a:spcBef>
              <a:buClr>
                <a:srgbClr val="00589A"/>
              </a:buClr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13947" indent="-268216" algn="l" defTabSz="1072866" rtl="0" eaLnBrk="1" latinLnBrk="0" hangingPunct="1">
              <a:spcBef>
                <a:spcPct val="20000"/>
              </a:spcBef>
              <a:buClr>
                <a:srgbClr val="00589A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z-Cyrl-AZ" dirty="0"/>
              <a:t>Период структурных субсидий 2014-2020</a:t>
            </a:r>
            <a:r>
              <a:rPr lang="et-EE" dirty="0"/>
              <a:t>: </a:t>
            </a:r>
            <a:endParaRPr lang="et-EE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694495" y="3464031"/>
            <a:ext cx="1509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1800" b="1" dirty="0"/>
              <a:t>505 M€</a:t>
            </a:r>
          </a:p>
        </p:txBody>
      </p:sp>
      <p:pic>
        <p:nvPicPr>
          <p:cNvPr id="10" name="Pilt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145532"/>
            <a:ext cx="1368152" cy="722681"/>
          </a:xfrm>
          <a:prstGeom prst="rect">
            <a:avLst/>
          </a:prstGeom>
        </p:spPr>
      </p:pic>
      <p:pic>
        <p:nvPicPr>
          <p:cNvPr id="12" name="Pilt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610" y="481236"/>
            <a:ext cx="1831232" cy="50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2234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category"/>
        </p:bldSub>
      </p:bldGraphic>
      <p:bldP spid="5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ldi kohatäide 17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4" name="Ristkülik 13"/>
          <p:cNvSpPr/>
          <p:nvPr/>
        </p:nvSpPr>
        <p:spPr>
          <a:xfrm>
            <a:off x="6228183" y="0"/>
            <a:ext cx="2917795" cy="3001516"/>
          </a:xfrm>
          <a:prstGeom prst="rect">
            <a:avLst/>
          </a:prstGeom>
          <a:gradFill flip="none" rotWithShape="1">
            <a:gsLst>
              <a:gs pos="40000">
                <a:schemeClr val="bg1"/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Таллиннская Европейская </a:t>
            </a:r>
            <a:br>
              <a:rPr lang="et-EE" dirty="0"/>
            </a:br>
            <a:r>
              <a:rPr lang="ru-RU" dirty="0"/>
              <a:t>школа</a:t>
            </a:r>
            <a:endParaRPr lang="et-EE" dirty="0"/>
          </a:p>
        </p:txBody>
      </p:sp>
      <p:sp>
        <p:nvSpPr>
          <p:cNvPr id="4" name="Sisu kohatäide 3"/>
          <p:cNvSpPr>
            <a:spLocks noGrp="1"/>
          </p:cNvSpPr>
          <p:nvPr>
            <p:ph idx="1"/>
          </p:nvPr>
        </p:nvSpPr>
        <p:spPr>
          <a:xfrm>
            <a:off x="467544" y="1390120"/>
            <a:ext cx="4824536" cy="3771636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Calibri" panose="020F0502020204030204" pitchFamily="34" charset="0"/>
              </a:rPr>
              <a:t>Таллиннская Европейская школа основана в августе 2013 года</a:t>
            </a:r>
            <a:endParaRPr lang="et-EE" dirty="0">
              <a:latin typeface="Calibri" panose="020F0502020204030204" pitchFamily="34" charset="0"/>
            </a:endParaRPr>
          </a:p>
          <a:p>
            <a:r>
              <a:rPr lang="ru-RU" dirty="0">
                <a:latin typeface="Calibri" panose="020F0502020204030204" pitchFamily="34" charset="0"/>
              </a:rPr>
              <a:t>Школа предлагает основное образование на английском языке для детей чиновников институтов Европейского союза, детей дипломатов и пр. </a:t>
            </a:r>
            <a:endParaRPr lang="et-EE" dirty="0">
              <a:latin typeface="Calibri" panose="020F0502020204030204" pitchFamily="34" charset="0"/>
            </a:endParaRPr>
          </a:p>
          <a:p>
            <a:r>
              <a:rPr lang="ru-RU" dirty="0">
                <a:latin typeface="Calibri" panose="020F0502020204030204" pitchFamily="34" charset="0"/>
              </a:rPr>
              <a:t>В </a:t>
            </a:r>
            <a:r>
              <a:rPr lang="en-GB" dirty="0">
                <a:latin typeface="Calibri" panose="020F0502020204030204" pitchFamily="34" charset="0"/>
              </a:rPr>
              <a:t>201</a:t>
            </a:r>
            <a:r>
              <a:rPr lang="et-EE" dirty="0">
                <a:latin typeface="Calibri" panose="020F0502020204030204" pitchFamily="34" charset="0"/>
              </a:rPr>
              <a:t>6</a:t>
            </a:r>
            <a:r>
              <a:rPr lang="en-GB" dirty="0">
                <a:latin typeface="Calibri" panose="020F0502020204030204" pitchFamily="34" charset="0"/>
              </a:rPr>
              <a:t>/201</a:t>
            </a:r>
            <a:r>
              <a:rPr lang="et-EE" dirty="0">
                <a:latin typeface="Calibri" panose="020F0502020204030204" pitchFamily="34" charset="0"/>
              </a:rPr>
              <a:t>7</a:t>
            </a:r>
            <a:r>
              <a:rPr lang="en-GB" dirty="0">
                <a:latin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</a:rPr>
              <a:t>г. в школе насчитывалось 1</a:t>
            </a:r>
            <a:r>
              <a:rPr lang="et-EE" dirty="0">
                <a:latin typeface="Calibri" panose="020F0502020204030204" pitchFamily="34" charset="0"/>
              </a:rPr>
              <a:t>90</a:t>
            </a:r>
            <a:r>
              <a:rPr lang="ru-RU" dirty="0">
                <a:latin typeface="Calibri" panose="020F0502020204030204" pitchFamily="34" charset="0"/>
              </a:rPr>
              <a:t> учеников и </a:t>
            </a:r>
            <a:r>
              <a:rPr lang="et-EE" dirty="0">
                <a:latin typeface="Calibri" panose="020F0502020204030204" pitchFamily="34" charset="0"/>
              </a:rPr>
              <a:t>67 </a:t>
            </a:r>
            <a:r>
              <a:rPr lang="ru-RU" dirty="0">
                <a:latin typeface="Calibri" panose="020F0502020204030204" pitchFamily="34" charset="0"/>
              </a:rPr>
              <a:t>работников из </a:t>
            </a:r>
            <a:r>
              <a:rPr lang="et-EE" dirty="0">
                <a:latin typeface="Calibri" panose="020F0502020204030204" pitchFamily="34" charset="0"/>
              </a:rPr>
              <a:t>42</a:t>
            </a:r>
            <a:r>
              <a:rPr lang="ru-RU" dirty="0">
                <a:latin typeface="Calibri" panose="020F0502020204030204" pitchFamily="34" charset="0"/>
              </a:rPr>
              <a:t> стран</a:t>
            </a:r>
            <a:endParaRPr lang="et-EE" dirty="0">
              <a:latin typeface="Calibri" panose="020F0502020204030204" pitchFamily="34" charset="0"/>
            </a:endParaRPr>
          </a:p>
          <a:p>
            <a:r>
              <a:rPr lang="et-EE" dirty="0">
                <a:solidFill>
                  <a:srgbClr val="0070C0"/>
                </a:solidFill>
                <a:latin typeface="+mj-lt"/>
              </a:rPr>
              <a:t>https://tes.innove.ee</a:t>
            </a:r>
            <a:endParaRPr lang="en-US" dirty="0">
              <a:latin typeface="+mj-lt"/>
            </a:endParaRPr>
          </a:p>
        </p:txBody>
      </p:sp>
      <p:sp>
        <p:nvSpPr>
          <p:cNvPr id="5" name="Vabakuju 4"/>
          <p:cNvSpPr/>
          <p:nvPr/>
        </p:nvSpPr>
        <p:spPr>
          <a:xfrm>
            <a:off x="7692598" y="4872150"/>
            <a:ext cx="1453380" cy="850419"/>
          </a:xfrm>
          <a:custGeom>
            <a:avLst/>
            <a:gdLst>
              <a:gd name="connsiteX0" fmla="*/ 1725854 w 2525197"/>
              <a:gd name="connsiteY0" fmla="*/ 0 h 1477574"/>
              <a:gd name="connsiteX1" fmla="*/ 2525197 w 2525197"/>
              <a:gd name="connsiteY1" fmla="*/ 333060 h 1477574"/>
              <a:gd name="connsiteX2" fmla="*/ 2525197 w 2525197"/>
              <a:gd name="connsiteY2" fmla="*/ 1477574 h 1477574"/>
              <a:gd name="connsiteX3" fmla="*/ 0 w 2525197"/>
              <a:gd name="connsiteY3" fmla="*/ 1477574 h 1477574"/>
              <a:gd name="connsiteX4" fmla="*/ 1725854 w 2525197"/>
              <a:gd name="connsiteY4" fmla="*/ 0 h 1477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5197" h="1477574">
                <a:moveTo>
                  <a:pt x="1725854" y="0"/>
                </a:moveTo>
                <a:lnTo>
                  <a:pt x="2525197" y="333060"/>
                </a:lnTo>
                <a:lnTo>
                  <a:pt x="2525197" y="1477574"/>
                </a:lnTo>
                <a:lnTo>
                  <a:pt x="0" y="1477574"/>
                </a:lnTo>
                <a:lnTo>
                  <a:pt x="1725854" y="0"/>
                </a:lnTo>
                <a:close/>
              </a:path>
            </a:pathLst>
          </a:custGeom>
          <a:gradFill flip="none" rotWithShape="1">
            <a:gsLst>
              <a:gs pos="0">
                <a:srgbClr val="00589A"/>
              </a:gs>
              <a:gs pos="100000">
                <a:srgbClr val="0068B4">
                  <a:alpha val="84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t-EE"/>
          </a:p>
        </p:txBody>
      </p:sp>
      <p:sp>
        <p:nvSpPr>
          <p:cNvPr id="6" name="Vabakuju 5"/>
          <p:cNvSpPr/>
          <p:nvPr/>
        </p:nvSpPr>
        <p:spPr>
          <a:xfrm>
            <a:off x="8152660" y="2425452"/>
            <a:ext cx="993317" cy="3297116"/>
          </a:xfrm>
          <a:custGeom>
            <a:avLst/>
            <a:gdLst>
              <a:gd name="connsiteX0" fmla="*/ 1725854 w 1725854"/>
              <a:gd name="connsiteY0" fmla="*/ 0 h 5728626"/>
              <a:gd name="connsiteX1" fmla="*/ 1719798 w 1725854"/>
              <a:gd name="connsiteY1" fmla="*/ 5728626 h 5728626"/>
              <a:gd name="connsiteX2" fmla="*/ 0 w 1725854"/>
              <a:gd name="connsiteY2" fmla="*/ 5728626 h 5728626"/>
              <a:gd name="connsiteX3" fmla="*/ 1725854 w 1725854"/>
              <a:gd name="connsiteY3" fmla="*/ 0 h 572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5854" h="5728626">
                <a:moveTo>
                  <a:pt x="1725854" y="0"/>
                </a:moveTo>
                <a:cubicBezTo>
                  <a:pt x="1723835" y="1909542"/>
                  <a:pt x="1721817" y="3819084"/>
                  <a:pt x="1719798" y="5728626"/>
                </a:cubicBezTo>
                <a:lnTo>
                  <a:pt x="0" y="5728626"/>
                </a:lnTo>
                <a:lnTo>
                  <a:pt x="1725854" y="0"/>
                </a:lnTo>
                <a:close/>
              </a:path>
            </a:pathLst>
          </a:custGeom>
          <a:solidFill>
            <a:srgbClr val="00589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7" name="Vabakuju 6"/>
          <p:cNvSpPr/>
          <p:nvPr/>
        </p:nvSpPr>
        <p:spPr>
          <a:xfrm>
            <a:off x="7532274" y="3457110"/>
            <a:ext cx="1613704" cy="2265460"/>
          </a:xfrm>
          <a:custGeom>
            <a:avLst/>
            <a:gdLst>
              <a:gd name="connsiteX0" fmla="*/ 0 w 2803756"/>
              <a:gd name="connsiteY0" fmla="*/ 3936159 h 3936159"/>
              <a:gd name="connsiteX1" fmla="*/ 2803756 w 2803756"/>
              <a:gd name="connsiteY1" fmla="*/ 0 h 3936159"/>
              <a:gd name="connsiteX2" fmla="*/ 1962024 w 2803756"/>
              <a:gd name="connsiteY2" fmla="*/ 3936159 h 3936159"/>
              <a:gd name="connsiteX3" fmla="*/ 0 w 2803756"/>
              <a:gd name="connsiteY3" fmla="*/ 3936159 h 3936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3756" h="3936159">
                <a:moveTo>
                  <a:pt x="0" y="3936159"/>
                </a:moveTo>
                <a:lnTo>
                  <a:pt x="2803756" y="0"/>
                </a:lnTo>
                <a:lnTo>
                  <a:pt x="1962024" y="3936159"/>
                </a:lnTo>
                <a:lnTo>
                  <a:pt x="0" y="3936159"/>
                </a:lnTo>
                <a:close/>
              </a:path>
            </a:pathLst>
          </a:custGeom>
          <a:solidFill>
            <a:srgbClr val="00589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t-EE"/>
          </a:p>
        </p:txBody>
      </p:sp>
      <p:sp>
        <p:nvSpPr>
          <p:cNvPr id="8" name="Vabakuju 7"/>
          <p:cNvSpPr/>
          <p:nvPr/>
        </p:nvSpPr>
        <p:spPr>
          <a:xfrm>
            <a:off x="7448627" y="4582869"/>
            <a:ext cx="1697352" cy="1139700"/>
          </a:xfrm>
          <a:custGeom>
            <a:avLst/>
            <a:gdLst>
              <a:gd name="connsiteX0" fmla="*/ 0 w 2949091"/>
              <a:gd name="connsiteY0" fmla="*/ 750898 h 1980191"/>
              <a:gd name="connsiteX1" fmla="*/ 2949091 w 2949091"/>
              <a:gd name="connsiteY1" fmla="*/ 0 h 1980191"/>
              <a:gd name="connsiteX2" fmla="*/ 2943035 w 2949091"/>
              <a:gd name="connsiteY2" fmla="*/ 1580519 h 1980191"/>
              <a:gd name="connsiteX3" fmla="*/ 2331417 w 2949091"/>
              <a:gd name="connsiteY3" fmla="*/ 1980191 h 1980191"/>
              <a:gd name="connsiteX4" fmla="*/ 308837 w 2949091"/>
              <a:gd name="connsiteY4" fmla="*/ 1974135 h 1980191"/>
              <a:gd name="connsiteX5" fmla="*/ 0 w 2949091"/>
              <a:gd name="connsiteY5" fmla="*/ 750898 h 1980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49091" h="1980191">
                <a:moveTo>
                  <a:pt x="0" y="750898"/>
                </a:moveTo>
                <a:lnTo>
                  <a:pt x="2949091" y="0"/>
                </a:lnTo>
                <a:cubicBezTo>
                  <a:pt x="2947072" y="526840"/>
                  <a:pt x="2945054" y="1053679"/>
                  <a:pt x="2943035" y="1580519"/>
                </a:cubicBezTo>
                <a:lnTo>
                  <a:pt x="2331417" y="1980191"/>
                </a:lnTo>
                <a:lnTo>
                  <a:pt x="308837" y="1974135"/>
                </a:lnTo>
                <a:lnTo>
                  <a:pt x="0" y="750898"/>
                </a:lnTo>
                <a:close/>
              </a:path>
            </a:pathLst>
          </a:custGeom>
          <a:solidFill>
            <a:srgbClr val="0068B4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t-EE"/>
          </a:p>
        </p:txBody>
      </p:sp>
      <p:sp>
        <p:nvSpPr>
          <p:cNvPr id="9" name="Vabakuju 8"/>
          <p:cNvSpPr/>
          <p:nvPr/>
        </p:nvSpPr>
        <p:spPr>
          <a:xfrm>
            <a:off x="7811097" y="5283417"/>
            <a:ext cx="1334880" cy="439151"/>
          </a:xfrm>
          <a:custGeom>
            <a:avLst/>
            <a:gdLst>
              <a:gd name="connsiteX0" fmla="*/ 1556297 w 2319306"/>
              <a:gd name="connsiteY0" fmla="*/ 0 h 763009"/>
              <a:gd name="connsiteX1" fmla="*/ 2319306 w 2319306"/>
              <a:gd name="connsiteY1" fmla="*/ 763009 h 763009"/>
              <a:gd name="connsiteX2" fmla="*/ 0 w 2319306"/>
              <a:gd name="connsiteY2" fmla="*/ 763009 h 763009"/>
              <a:gd name="connsiteX3" fmla="*/ 1556297 w 2319306"/>
              <a:gd name="connsiteY3" fmla="*/ 0 h 763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9306" h="763009">
                <a:moveTo>
                  <a:pt x="1556297" y="0"/>
                </a:moveTo>
                <a:lnTo>
                  <a:pt x="2319306" y="763009"/>
                </a:lnTo>
                <a:lnTo>
                  <a:pt x="0" y="763009"/>
                </a:lnTo>
                <a:lnTo>
                  <a:pt x="1556297" y="0"/>
                </a:lnTo>
                <a:close/>
              </a:path>
            </a:pathLst>
          </a:custGeom>
          <a:solidFill>
            <a:srgbClr val="0068B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t-EE"/>
          </a:p>
        </p:txBody>
      </p:sp>
      <p:sp>
        <p:nvSpPr>
          <p:cNvPr id="10" name="Vabakuju 9"/>
          <p:cNvSpPr/>
          <p:nvPr/>
        </p:nvSpPr>
        <p:spPr>
          <a:xfrm>
            <a:off x="8602268" y="4213424"/>
            <a:ext cx="543710" cy="1509144"/>
          </a:xfrm>
          <a:custGeom>
            <a:avLst/>
            <a:gdLst>
              <a:gd name="connsiteX0" fmla="*/ 0 w 944678"/>
              <a:gd name="connsiteY0" fmla="*/ 0 h 2622087"/>
              <a:gd name="connsiteX1" fmla="*/ 351226 w 944678"/>
              <a:gd name="connsiteY1" fmla="*/ 2622087 h 2622087"/>
              <a:gd name="connsiteX2" fmla="*/ 944678 w 944678"/>
              <a:gd name="connsiteY2" fmla="*/ 2622087 h 2622087"/>
              <a:gd name="connsiteX3" fmla="*/ 944678 w 944678"/>
              <a:gd name="connsiteY3" fmla="*/ 981012 h 2622087"/>
              <a:gd name="connsiteX4" fmla="*/ 0 w 944678"/>
              <a:gd name="connsiteY4" fmla="*/ 0 h 2622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4678" h="2622087">
                <a:moveTo>
                  <a:pt x="0" y="0"/>
                </a:moveTo>
                <a:lnTo>
                  <a:pt x="351226" y="2622087"/>
                </a:lnTo>
                <a:lnTo>
                  <a:pt x="944678" y="2622087"/>
                </a:lnTo>
                <a:lnTo>
                  <a:pt x="944678" y="981012"/>
                </a:lnTo>
                <a:lnTo>
                  <a:pt x="0" y="0"/>
                </a:lnTo>
                <a:close/>
              </a:path>
            </a:pathLst>
          </a:custGeom>
          <a:solidFill>
            <a:srgbClr val="00589A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t-EE"/>
          </a:p>
        </p:txBody>
      </p:sp>
      <p:sp>
        <p:nvSpPr>
          <p:cNvPr id="11" name="Vabakuju 10"/>
          <p:cNvSpPr/>
          <p:nvPr/>
        </p:nvSpPr>
        <p:spPr>
          <a:xfrm>
            <a:off x="8755622" y="4872150"/>
            <a:ext cx="390356" cy="850420"/>
          </a:xfrm>
          <a:custGeom>
            <a:avLst/>
            <a:gdLst>
              <a:gd name="connsiteX0" fmla="*/ 678231 w 678231"/>
              <a:gd name="connsiteY0" fmla="*/ 0 h 1477574"/>
              <a:gd name="connsiteX1" fmla="*/ 678231 w 678231"/>
              <a:gd name="connsiteY1" fmla="*/ 1477574 h 1477574"/>
              <a:gd name="connsiteX2" fmla="*/ 0 w 678231"/>
              <a:gd name="connsiteY2" fmla="*/ 1477574 h 1477574"/>
              <a:gd name="connsiteX3" fmla="*/ 678231 w 678231"/>
              <a:gd name="connsiteY3" fmla="*/ 0 h 1477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231" h="1477574">
                <a:moveTo>
                  <a:pt x="678231" y="0"/>
                </a:moveTo>
                <a:lnTo>
                  <a:pt x="678231" y="1477574"/>
                </a:lnTo>
                <a:lnTo>
                  <a:pt x="0" y="1477574"/>
                </a:lnTo>
                <a:lnTo>
                  <a:pt x="678231" y="0"/>
                </a:lnTo>
                <a:close/>
              </a:path>
            </a:pathLst>
          </a:custGeom>
          <a:solidFill>
            <a:srgbClr val="00589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t-EE"/>
          </a:p>
        </p:txBody>
      </p:sp>
      <p:pic>
        <p:nvPicPr>
          <p:cNvPr id="12" name="Pilt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268" y="5221830"/>
            <a:ext cx="269736" cy="297031"/>
          </a:xfrm>
          <a:prstGeom prst="rect">
            <a:avLst/>
          </a:prstGeom>
        </p:spPr>
      </p:pic>
      <p:pic>
        <p:nvPicPr>
          <p:cNvPr id="19" name="Pilt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192" y="409228"/>
            <a:ext cx="1490663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7854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9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" grpId="0" uiExpand="1" build="p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нас объединяет?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Общая история</a:t>
            </a:r>
          </a:p>
          <a:p>
            <a:r>
              <a:rPr lang="ru-RU" dirty="0"/>
              <a:t>Русский язык</a:t>
            </a:r>
          </a:p>
          <a:p>
            <a:r>
              <a:rPr lang="ru-RU" dirty="0"/>
              <a:t>Система образования</a:t>
            </a:r>
          </a:p>
          <a:p>
            <a:r>
              <a:rPr lang="ru-RU" dirty="0"/>
              <a:t>Важность сохранения, развития национальной культуры и языка</a:t>
            </a:r>
            <a:endParaRPr lang="et-EE" dirty="0"/>
          </a:p>
          <a:p>
            <a:r>
              <a:rPr lang="ru-RU" dirty="0"/>
              <a:t>Глобализация</a:t>
            </a:r>
            <a:r>
              <a:rPr lang="et-EE" dirty="0"/>
              <a:t> -</a:t>
            </a:r>
            <a:r>
              <a:rPr lang="az-Cyrl-AZ" dirty="0"/>
              <a:t>э</a:t>
            </a:r>
            <a:r>
              <a:rPr lang="ru-RU" dirty="0" err="1"/>
              <a:t>кономические</a:t>
            </a:r>
            <a:r>
              <a:rPr lang="ru-RU" dirty="0"/>
              <a:t> и социальные силы, вызывающие кардинальные перемены</a:t>
            </a:r>
            <a:r>
              <a:rPr lang="et-EE" dirty="0"/>
              <a:t>:</a:t>
            </a:r>
          </a:p>
          <a:p>
            <a:pPr lvl="1"/>
            <a:r>
              <a:rPr lang="ru-RU" dirty="0"/>
              <a:t>Изменения в технологиях</a:t>
            </a:r>
          </a:p>
          <a:p>
            <a:pPr lvl="1"/>
            <a:r>
              <a:rPr lang="ru-RU" dirty="0"/>
              <a:t>Международная экономическая интеграция</a:t>
            </a:r>
          </a:p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5844730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9980EC60-3518-490E-A9D9-B37115012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4" name="Sisu kohatäide 3">
            <a:extLst>
              <a:ext uri="{FF2B5EF4-FFF2-40B4-BE49-F238E27FC236}">
                <a16:creationId xmlns:a16="http://schemas.microsoft.com/office/drawing/2014/main" id="{90EF978F-78EA-429B-88E6-F0414C68E9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7970" y="2733619"/>
            <a:ext cx="4149207" cy="2952161"/>
          </a:xfrm>
          <a:prstGeom prst="rect">
            <a:avLst/>
          </a:prstGeom>
        </p:spPr>
      </p:pic>
      <p:pic>
        <p:nvPicPr>
          <p:cNvPr id="5" name="Pilt 4">
            <a:extLst>
              <a:ext uri="{FF2B5EF4-FFF2-40B4-BE49-F238E27FC236}">
                <a16:creationId xmlns:a16="http://schemas.microsoft.com/office/drawing/2014/main" id="{FBD5000F-28CB-4618-9B20-D7F7E8532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86001"/>
            <a:ext cx="2095500" cy="1990725"/>
          </a:xfrm>
          <a:prstGeom prst="rect">
            <a:avLst/>
          </a:prstGeom>
        </p:spPr>
      </p:pic>
      <p:pic>
        <p:nvPicPr>
          <p:cNvPr id="6" name="Pilt 5">
            <a:extLst>
              <a:ext uri="{FF2B5EF4-FFF2-40B4-BE49-F238E27FC236}">
                <a16:creationId xmlns:a16="http://schemas.microsoft.com/office/drawing/2014/main" id="{8A298976-79A8-4E17-A4D9-0613DE81A7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2574" y="254636"/>
            <a:ext cx="5838825" cy="2295525"/>
          </a:xfrm>
          <a:prstGeom prst="rect">
            <a:avLst/>
          </a:prstGeom>
        </p:spPr>
      </p:pic>
      <p:pic>
        <p:nvPicPr>
          <p:cNvPr id="7" name="Pilt 6">
            <a:extLst>
              <a:ext uri="{FF2B5EF4-FFF2-40B4-BE49-F238E27FC236}">
                <a16:creationId xmlns:a16="http://schemas.microsoft.com/office/drawing/2014/main" id="{E4345B04-234E-446B-A237-98DFB6F451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1986" y="3145532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116050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abakuju 2"/>
          <p:cNvSpPr/>
          <p:nvPr/>
        </p:nvSpPr>
        <p:spPr>
          <a:xfrm>
            <a:off x="7692598" y="4872150"/>
            <a:ext cx="1453380" cy="850419"/>
          </a:xfrm>
          <a:custGeom>
            <a:avLst/>
            <a:gdLst>
              <a:gd name="connsiteX0" fmla="*/ 1725854 w 2525197"/>
              <a:gd name="connsiteY0" fmla="*/ 0 h 1477574"/>
              <a:gd name="connsiteX1" fmla="*/ 2525197 w 2525197"/>
              <a:gd name="connsiteY1" fmla="*/ 333060 h 1477574"/>
              <a:gd name="connsiteX2" fmla="*/ 2525197 w 2525197"/>
              <a:gd name="connsiteY2" fmla="*/ 1477574 h 1477574"/>
              <a:gd name="connsiteX3" fmla="*/ 0 w 2525197"/>
              <a:gd name="connsiteY3" fmla="*/ 1477574 h 1477574"/>
              <a:gd name="connsiteX4" fmla="*/ 1725854 w 2525197"/>
              <a:gd name="connsiteY4" fmla="*/ 0 h 1477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5197" h="1477574">
                <a:moveTo>
                  <a:pt x="1725854" y="0"/>
                </a:moveTo>
                <a:lnTo>
                  <a:pt x="2525197" y="333060"/>
                </a:lnTo>
                <a:lnTo>
                  <a:pt x="2525197" y="1477574"/>
                </a:lnTo>
                <a:lnTo>
                  <a:pt x="0" y="1477574"/>
                </a:lnTo>
                <a:lnTo>
                  <a:pt x="1725854" y="0"/>
                </a:lnTo>
                <a:close/>
              </a:path>
            </a:pathLst>
          </a:custGeom>
          <a:gradFill flip="none" rotWithShape="1">
            <a:gsLst>
              <a:gs pos="0">
                <a:srgbClr val="00589A"/>
              </a:gs>
              <a:gs pos="100000">
                <a:srgbClr val="0068B4">
                  <a:alpha val="84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t-EE"/>
          </a:p>
        </p:txBody>
      </p:sp>
      <p:sp>
        <p:nvSpPr>
          <p:cNvPr id="4" name="Vabakuju 3"/>
          <p:cNvSpPr/>
          <p:nvPr/>
        </p:nvSpPr>
        <p:spPr>
          <a:xfrm>
            <a:off x="8152660" y="2425452"/>
            <a:ext cx="993317" cy="3297116"/>
          </a:xfrm>
          <a:custGeom>
            <a:avLst/>
            <a:gdLst>
              <a:gd name="connsiteX0" fmla="*/ 1725854 w 1725854"/>
              <a:gd name="connsiteY0" fmla="*/ 0 h 5728626"/>
              <a:gd name="connsiteX1" fmla="*/ 1719798 w 1725854"/>
              <a:gd name="connsiteY1" fmla="*/ 5728626 h 5728626"/>
              <a:gd name="connsiteX2" fmla="*/ 0 w 1725854"/>
              <a:gd name="connsiteY2" fmla="*/ 5728626 h 5728626"/>
              <a:gd name="connsiteX3" fmla="*/ 1725854 w 1725854"/>
              <a:gd name="connsiteY3" fmla="*/ 0 h 572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5854" h="5728626">
                <a:moveTo>
                  <a:pt x="1725854" y="0"/>
                </a:moveTo>
                <a:cubicBezTo>
                  <a:pt x="1723835" y="1909542"/>
                  <a:pt x="1721817" y="3819084"/>
                  <a:pt x="1719798" y="5728626"/>
                </a:cubicBezTo>
                <a:lnTo>
                  <a:pt x="0" y="5728626"/>
                </a:lnTo>
                <a:lnTo>
                  <a:pt x="1725854" y="0"/>
                </a:lnTo>
                <a:close/>
              </a:path>
            </a:pathLst>
          </a:custGeom>
          <a:solidFill>
            <a:srgbClr val="00589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5" name="Vabakuju 4"/>
          <p:cNvSpPr/>
          <p:nvPr/>
        </p:nvSpPr>
        <p:spPr>
          <a:xfrm>
            <a:off x="7532274" y="3457110"/>
            <a:ext cx="1613704" cy="2265460"/>
          </a:xfrm>
          <a:custGeom>
            <a:avLst/>
            <a:gdLst>
              <a:gd name="connsiteX0" fmla="*/ 0 w 2803756"/>
              <a:gd name="connsiteY0" fmla="*/ 3936159 h 3936159"/>
              <a:gd name="connsiteX1" fmla="*/ 2803756 w 2803756"/>
              <a:gd name="connsiteY1" fmla="*/ 0 h 3936159"/>
              <a:gd name="connsiteX2" fmla="*/ 1962024 w 2803756"/>
              <a:gd name="connsiteY2" fmla="*/ 3936159 h 3936159"/>
              <a:gd name="connsiteX3" fmla="*/ 0 w 2803756"/>
              <a:gd name="connsiteY3" fmla="*/ 3936159 h 3936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3756" h="3936159">
                <a:moveTo>
                  <a:pt x="0" y="3936159"/>
                </a:moveTo>
                <a:lnTo>
                  <a:pt x="2803756" y="0"/>
                </a:lnTo>
                <a:lnTo>
                  <a:pt x="1962024" y="3936159"/>
                </a:lnTo>
                <a:lnTo>
                  <a:pt x="0" y="3936159"/>
                </a:lnTo>
                <a:close/>
              </a:path>
            </a:pathLst>
          </a:custGeom>
          <a:solidFill>
            <a:srgbClr val="00589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t-EE"/>
          </a:p>
        </p:txBody>
      </p:sp>
      <p:sp>
        <p:nvSpPr>
          <p:cNvPr id="6" name="Vabakuju 5"/>
          <p:cNvSpPr/>
          <p:nvPr/>
        </p:nvSpPr>
        <p:spPr>
          <a:xfrm>
            <a:off x="7448627" y="4582869"/>
            <a:ext cx="1697352" cy="1139700"/>
          </a:xfrm>
          <a:custGeom>
            <a:avLst/>
            <a:gdLst>
              <a:gd name="connsiteX0" fmla="*/ 0 w 2949091"/>
              <a:gd name="connsiteY0" fmla="*/ 750898 h 1980191"/>
              <a:gd name="connsiteX1" fmla="*/ 2949091 w 2949091"/>
              <a:gd name="connsiteY1" fmla="*/ 0 h 1980191"/>
              <a:gd name="connsiteX2" fmla="*/ 2943035 w 2949091"/>
              <a:gd name="connsiteY2" fmla="*/ 1580519 h 1980191"/>
              <a:gd name="connsiteX3" fmla="*/ 2331417 w 2949091"/>
              <a:gd name="connsiteY3" fmla="*/ 1980191 h 1980191"/>
              <a:gd name="connsiteX4" fmla="*/ 308837 w 2949091"/>
              <a:gd name="connsiteY4" fmla="*/ 1974135 h 1980191"/>
              <a:gd name="connsiteX5" fmla="*/ 0 w 2949091"/>
              <a:gd name="connsiteY5" fmla="*/ 750898 h 1980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49091" h="1980191">
                <a:moveTo>
                  <a:pt x="0" y="750898"/>
                </a:moveTo>
                <a:lnTo>
                  <a:pt x="2949091" y="0"/>
                </a:lnTo>
                <a:cubicBezTo>
                  <a:pt x="2947072" y="526840"/>
                  <a:pt x="2945054" y="1053679"/>
                  <a:pt x="2943035" y="1580519"/>
                </a:cubicBezTo>
                <a:lnTo>
                  <a:pt x="2331417" y="1980191"/>
                </a:lnTo>
                <a:lnTo>
                  <a:pt x="308837" y="1974135"/>
                </a:lnTo>
                <a:lnTo>
                  <a:pt x="0" y="750898"/>
                </a:lnTo>
                <a:close/>
              </a:path>
            </a:pathLst>
          </a:custGeom>
          <a:solidFill>
            <a:srgbClr val="0068B4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t-EE"/>
          </a:p>
        </p:txBody>
      </p:sp>
      <p:sp>
        <p:nvSpPr>
          <p:cNvPr id="7" name="Vabakuju 6"/>
          <p:cNvSpPr/>
          <p:nvPr/>
        </p:nvSpPr>
        <p:spPr>
          <a:xfrm>
            <a:off x="7811097" y="5283417"/>
            <a:ext cx="1334880" cy="439151"/>
          </a:xfrm>
          <a:custGeom>
            <a:avLst/>
            <a:gdLst>
              <a:gd name="connsiteX0" fmla="*/ 1556297 w 2319306"/>
              <a:gd name="connsiteY0" fmla="*/ 0 h 763009"/>
              <a:gd name="connsiteX1" fmla="*/ 2319306 w 2319306"/>
              <a:gd name="connsiteY1" fmla="*/ 763009 h 763009"/>
              <a:gd name="connsiteX2" fmla="*/ 0 w 2319306"/>
              <a:gd name="connsiteY2" fmla="*/ 763009 h 763009"/>
              <a:gd name="connsiteX3" fmla="*/ 1556297 w 2319306"/>
              <a:gd name="connsiteY3" fmla="*/ 0 h 763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9306" h="763009">
                <a:moveTo>
                  <a:pt x="1556297" y="0"/>
                </a:moveTo>
                <a:lnTo>
                  <a:pt x="2319306" y="763009"/>
                </a:lnTo>
                <a:lnTo>
                  <a:pt x="0" y="763009"/>
                </a:lnTo>
                <a:lnTo>
                  <a:pt x="1556297" y="0"/>
                </a:lnTo>
                <a:close/>
              </a:path>
            </a:pathLst>
          </a:custGeom>
          <a:solidFill>
            <a:srgbClr val="0068B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t-EE"/>
          </a:p>
        </p:txBody>
      </p:sp>
      <p:sp>
        <p:nvSpPr>
          <p:cNvPr id="8" name="Vabakuju 7"/>
          <p:cNvSpPr/>
          <p:nvPr/>
        </p:nvSpPr>
        <p:spPr>
          <a:xfrm>
            <a:off x="8602268" y="4213424"/>
            <a:ext cx="543710" cy="1509144"/>
          </a:xfrm>
          <a:custGeom>
            <a:avLst/>
            <a:gdLst>
              <a:gd name="connsiteX0" fmla="*/ 0 w 944678"/>
              <a:gd name="connsiteY0" fmla="*/ 0 h 2622087"/>
              <a:gd name="connsiteX1" fmla="*/ 351226 w 944678"/>
              <a:gd name="connsiteY1" fmla="*/ 2622087 h 2622087"/>
              <a:gd name="connsiteX2" fmla="*/ 944678 w 944678"/>
              <a:gd name="connsiteY2" fmla="*/ 2622087 h 2622087"/>
              <a:gd name="connsiteX3" fmla="*/ 944678 w 944678"/>
              <a:gd name="connsiteY3" fmla="*/ 981012 h 2622087"/>
              <a:gd name="connsiteX4" fmla="*/ 0 w 944678"/>
              <a:gd name="connsiteY4" fmla="*/ 0 h 2622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4678" h="2622087">
                <a:moveTo>
                  <a:pt x="0" y="0"/>
                </a:moveTo>
                <a:lnTo>
                  <a:pt x="351226" y="2622087"/>
                </a:lnTo>
                <a:lnTo>
                  <a:pt x="944678" y="2622087"/>
                </a:lnTo>
                <a:lnTo>
                  <a:pt x="944678" y="981012"/>
                </a:lnTo>
                <a:lnTo>
                  <a:pt x="0" y="0"/>
                </a:lnTo>
                <a:close/>
              </a:path>
            </a:pathLst>
          </a:custGeom>
          <a:solidFill>
            <a:srgbClr val="00589A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t-EE"/>
          </a:p>
        </p:txBody>
      </p:sp>
      <p:sp>
        <p:nvSpPr>
          <p:cNvPr id="9" name="Vabakuju 8"/>
          <p:cNvSpPr/>
          <p:nvPr/>
        </p:nvSpPr>
        <p:spPr>
          <a:xfrm>
            <a:off x="8755622" y="4872150"/>
            <a:ext cx="390356" cy="850420"/>
          </a:xfrm>
          <a:custGeom>
            <a:avLst/>
            <a:gdLst>
              <a:gd name="connsiteX0" fmla="*/ 678231 w 678231"/>
              <a:gd name="connsiteY0" fmla="*/ 0 h 1477574"/>
              <a:gd name="connsiteX1" fmla="*/ 678231 w 678231"/>
              <a:gd name="connsiteY1" fmla="*/ 1477574 h 1477574"/>
              <a:gd name="connsiteX2" fmla="*/ 0 w 678231"/>
              <a:gd name="connsiteY2" fmla="*/ 1477574 h 1477574"/>
              <a:gd name="connsiteX3" fmla="*/ 678231 w 678231"/>
              <a:gd name="connsiteY3" fmla="*/ 0 h 1477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231" h="1477574">
                <a:moveTo>
                  <a:pt x="678231" y="0"/>
                </a:moveTo>
                <a:lnTo>
                  <a:pt x="678231" y="1477574"/>
                </a:lnTo>
                <a:lnTo>
                  <a:pt x="0" y="1477574"/>
                </a:lnTo>
                <a:lnTo>
                  <a:pt x="678231" y="0"/>
                </a:lnTo>
                <a:close/>
              </a:path>
            </a:pathLst>
          </a:custGeom>
          <a:solidFill>
            <a:srgbClr val="00589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t-EE"/>
          </a:p>
        </p:txBody>
      </p:sp>
      <p:pic>
        <p:nvPicPr>
          <p:cNvPr id="10" name="Pilt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268" y="5221830"/>
            <a:ext cx="269736" cy="297031"/>
          </a:xfrm>
          <a:prstGeom prst="rect">
            <a:avLst/>
          </a:prstGeom>
        </p:spPr>
      </p:pic>
      <p:pic>
        <p:nvPicPr>
          <p:cNvPr id="11" name="Sisu kohatäid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396" y="2009690"/>
            <a:ext cx="3942050" cy="1791841"/>
          </a:xfrm>
          <a:prstGeom prst="rect">
            <a:avLst/>
          </a:prstGeom>
        </p:spPr>
      </p:pic>
      <p:pic>
        <p:nvPicPr>
          <p:cNvPr id="12" name="Pilt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57" y="1239681"/>
            <a:ext cx="2415709" cy="914052"/>
          </a:xfrm>
          <a:prstGeom prst="rect">
            <a:avLst/>
          </a:prstGeom>
        </p:spPr>
      </p:pic>
      <p:pic>
        <p:nvPicPr>
          <p:cNvPr id="13" name="Pilt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697260"/>
            <a:ext cx="2650515" cy="844378"/>
          </a:xfrm>
          <a:prstGeom prst="rect">
            <a:avLst/>
          </a:prstGeom>
        </p:spPr>
      </p:pic>
      <p:pic>
        <p:nvPicPr>
          <p:cNvPr id="14" name="Pilt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937" y="4109647"/>
            <a:ext cx="2432131" cy="630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lt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39396" y="3833983"/>
            <a:ext cx="1819668" cy="687748"/>
          </a:xfrm>
          <a:prstGeom prst="rect">
            <a:avLst/>
          </a:prstGeom>
        </p:spPr>
      </p:pic>
      <p:pic>
        <p:nvPicPr>
          <p:cNvPr id="16" name="Pilt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481" y="1633364"/>
            <a:ext cx="2746254" cy="91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0842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121196"/>
            <a:ext cx="8229600" cy="952500"/>
          </a:xfrm>
        </p:spPr>
        <p:txBody>
          <a:bodyPr/>
          <a:lstStyle/>
          <a:p>
            <a:r>
              <a:rPr lang="az-Cyrl-AZ" dirty="0"/>
              <a:t>Структура </a:t>
            </a:r>
            <a:r>
              <a:rPr lang="et-EE" dirty="0"/>
              <a:t>Innove</a:t>
            </a:r>
          </a:p>
        </p:txBody>
      </p:sp>
      <p:sp>
        <p:nvSpPr>
          <p:cNvPr id="4" name="Ovaal 3"/>
          <p:cNvSpPr/>
          <p:nvPr/>
        </p:nvSpPr>
        <p:spPr>
          <a:xfrm>
            <a:off x="683568" y="2065412"/>
            <a:ext cx="1657100" cy="1656184"/>
          </a:xfrm>
          <a:prstGeom prst="ellipse">
            <a:avLst/>
          </a:prstGeom>
          <a:solidFill>
            <a:srgbClr val="CCECFF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az-Cyrl-AZ" sz="1400" dirty="0">
                <a:solidFill>
                  <a:schemeClr val="tx1"/>
                </a:solidFill>
                <a:latin typeface="Myriad Pro" pitchFamily="34" charset="0"/>
              </a:rPr>
              <a:t>Администра</a:t>
            </a:r>
            <a:r>
              <a:rPr lang="et-EE" sz="1400" dirty="0">
                <a:solidFill>
                  <a:schemeClr val="tx1"/>
                </a:solidFill>
                <a:latin typeface="Myriad Pro" pitchFamily="34" charset="0"/>
              </a:rPr>
              <a:t>-</a:t>
            </a:r>
            <a:r>
              <a:rPr lang="az-Cyrl-AZ" sz="1400" dirty="0">
                <a:solidFill>
                  <a:schemeClr val="tx1"/>
                </a:solidFill>
                <a:latin typeface="Myriad Pro" pitchFamily="34" charset="0"/>
              </a:rPr>
              <a:t>тивный центр</a:t>
            </a:r>
            <a:endParaRPr lang="et-EE" sz="1400" dirty="0">
              <a:solidFill>
                <a:schemeClr val="tx1"/>
              </a:solidFill>
              <a:latin typeface="Myriad Pro" pitchFamily="34" charset="0"/>
            </a:endParaRPr>
          </a:p>
          <a:p>
            <a:pPr algn="ctr"/>
            <a:r>
              <a:rPr lang="et-EE" sz="1400" dirty="0">
                <a:solidFill>
                  <a:schemeClr val="tx1"/>
                </a:solidFill>
                <a:latin typeface="Myriad Pro" pitchFamily="34" charset="0"/>
              </a:rPr>
              <a:t>36</a:t>
            </a:r>
            <a:endParaRPr lang="az-Cyrl-AZ" sz="1400" dirty="0">
              <a:solidFill>
                <a:schemeClr val="tx1"/>
              </a:solidFill>
              <a:latin typeface="Myriad Pro" pitchFamily="34" charset="0"/>
            </a:endParaRPr>
          </a:p>
        </p:txBody>
      </p:sp>
      <p:sp>
        <p:nvSpPr>
          <p:cNvPr id="5" name="Ovaal 4"/>
          <p:cNvSpPr/>
          <p:nvPr/>
        </p:nvSpPr>
        <p:spPr>
          <a:xfrm>
            <a:off x="1805198" y="3289548"/>
            <a:ext cx="1758690" cy="1584176"/>
          </a:xfrm>
          <a:prstGeom prst="ellipse">
            <a:avLst/>
          </a:prstGeom>
          <a:solidFill>
            <a:srgbClr val="CCECFF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Cyrl-AZ" sz="1400" dirty="0">
                <a:solidFill>
                  <a:schemeClr val="tx1"/>
                </a:solidFill>
                <a:latin typeface="Myriad Pro" pitchFamily="34" charset="0"/>
              </a:rPr>
              <a:t>Агентство по структурным </a:t>
            </a:r>
          </a:p>
          <a:p>
            <a:pPr algn="ctr"/>
            <a:r>
              <a:rPr lang="az-Cyrl-AZ" sz="1400" dirty="0">
                <a:solidFill>
                  <a:schemeClr val="tx1"/>
                </a:solidFill>
                <a:latin typeface="Myriad Pro" pitchFamily="34" charset="0"/>
              </a:rPr>
              <a:t>Фондам</a:t>
            </a:r>
            <a:endParaRPr lang="et-EE" sz="1400" dirty="0">
              <a:solidFill>
                <a:schemeClr val="tx1"/>
              </a:solidFill>
              <a:latin typeface="Myriad Pro" pitchFamily="34" charset="0"/>
            </a:endParaRPr>
          </a:p>
          <a:p>
            <a:pPr algn="ctr"/>
            <a:r>
              <a:rPr lang="et-EE" sz="1400" dirty="0">
                <a:solidFill>
                  <a:schemeClr val="tx1"/>
                </a:solidFill>
                <a:latin typeface="Myriad Pro" pitchFamily="34" charset="0"/>
              </a:rPr>
              <a:t>33</a:t>
            </a:r>
            <a:endParaRPr lang="az-Cyrl-AZ" sz="1400" dirty="0">
              <a:solidFill>
                <a:schemeClr val="tx1"/>
              </a:solidFill>
              <a:latin typeface="Myriad Pro" pitchFamily="34" charset="0"/>
            </a:endParaRPr>
          </a:p>
        </p:txBody>
      </p:sp>
      <p:sp>
        <p:nvSpPr>
          <p:cNvPr id="6" name="Ovaal 5"/>
          <p:cNvSpPr/>
          <p:nvPr/>
        </p:nvSpPr>
        <p:spPr>
          <a:xfrm>
            <a:off x="5652120" y="3289548"/>
            <a:ext cx="1584176" cy="1512168"/>
          </a:xfrm>
          <a:prstGeom prst="ellipse">
            <a:avLst/>
          </a:prstGeom>
          <a:solidFill>
            <a:srgbClr val="CCECFF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Cyrl-AZ" sz="1400" dirty="0">
                <a:solidFill>
                  <a:schemeClr val="tx1"/>
                </a:solidFill>
                <a:latin typeface="Myriad Pro" pitchFamily="34" charset="0"/>
              </a:rPr>
              <a:t>Агентство по вопросам </a:t>
            </a:r>
          </a:p>
          <a:p>
            <a:pPr algn="ctr"/>
            <a:r>
              <a:rPr lang="az-Cyrl-AZ" sz="1400" dirty="0">
                <a:solidFill>
                  <a:schemeClr val="tx1"/>
                </a:solidFill>
                <a:latin typeface="Myriad Pro" pitchFamily="34" charset="0"/>
              </a:rPr>
              <a:t>Образования</a:t>
            </a:r>
            <a:endParaRPr lang="et-EE" sz="1400" dirty="0">
              <a:solidFill>
                <a:schemeClr val="tx1"/>
              </a:solidFill>
              <a:latin typeface="Myriad Pro" pitchFamily="34" charset="0"/>
            </a:endParaRPr>
          </a:p>
          <a:p>
            <a:pPr algn="ctr"/>
            <a:r>
              <a:rPr lang="et-EE" sz="1400" dirty="0">
                <a:solidFill>
                  <a:schemeClr val="tx1"/>
                </a:solidFill>
                <a:latin typeface="Myriad Pro" pitchFamily="34" charset="0"/>
              </a:rPr>
              <a:t>81</a:t>
            </a:r>
            <a:endParaRPr lang="az-Cyrl-AZ" sz="1400" dirty="0">
              <a:solidFill>
                <a:schemeClr val="tx1"/>
              </a:solidFill>
              <a:latin typeface="Myriad Pro" pitchFamily="34" charset="0"/>
            </a:endParaRPr>
          </a:p>
        </p:txBody>
      </p:sp>
      <p:sp>
        <p:nvSpPr>
          <p:cNvPr id="7" name="Ovaal 6"/>
          <p:cNvSpPr/>
          <p:nvPr/>
        </p:nvSpPr>
        <p:spPr>
          <a:xfrm>
            <a:off x="3563888" y="3289549"/>
            <a:ext cx="2088232" cy="1800200"/>
          </a:xfrm>
          <a:prstGeom prst="ellipse">
            <a:avLst/>
          </a:prstGeom>
          <a:solidFill>
            <a:srgbClr val="CCECFF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Myriad Pro" pitchFamily="34" charset="0"/>
              </a:rPr>
              <a:t>Агентство по  </a:t>
            </a:r>
            <a:r>
              <a:rPr lang="ru-RU" sz="1400" dirty="0" err="1">
                <a:solidFill>
                  <a:schemeClr val="tx1"/>
                </a:solidFill>
                <a:latin typeface="Myriad Pro" pitchFamily="34" charset="0"/>
              </a:rPr>
              <a:t>консультиро</a:t>
            </a:r>
            <a:r>
              <a:rPr lang="et-EE" sz="1400" dirty="0">
                <a:solidFill>
                  <a:schemeClr val="tx1"/>
                </a:solidFill>
                <a:latin typeface="Myriad Pro" pitchFamily="34" charset="0"/>
              </a:rPr>
              <a:t>-</a:t>
            </a:r>
            <a:r>
              <a:rPr lang="ru-RU" sz="1400" dirty="0" err="1">
                <a:solidFill>
                  <a:schemeClr val="tx1"/>
                </a:solidFill>
                <a:latin typeface="Myriad Pro" pitchFamily="34" charset="0"/>
              </a:rPr>
              <a:t>ванию</a:t>
            </a:r>
            <a:r>
              <a:rPr lang="ru-RU" sz="1400" dirty="0">
                <a:solidFill>
                  <a:schemeClr val="tx1"/>
                </a:solidFill>
                <a:latin typeface="Myriad Pro" pitchFamily="34" charset="0"/>
              </a:rPr>
              <a:t> 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Myriad Pro" pitchFamily="34" charset="0"/>
              </a:rPr>
              <a:t>в области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Myriad Pro" pitchFamily="34" charset="0"/>
              </a:rPr>
              <a:t>карьерного развития и учёбы</a:t>
            </a:r>
            <a:endParaRPr lang="et-EE" sz="1400" dirty="0">
              <a:solidFill>
                <a:schemeClr val="tx1"/>
              </a:solidFill>
              <a:latin typeface="Myriad Pro" pitchFamily="34" charset="0"/>
            </a:endParaRPr>
          </a:p>
          <a:p>
            <a:pPr algn="ctr"/>
            <a:r>
              <a:rPr lang="et-EE" sz="1400" dirty="0">
                <a:solidFill>
                  <a:schemeClr val="tx1"/>
                </a:solidFill>
                <a:latin typeface="Myriad Pro" pitchFamily="34" charset="0"/>
              </a:rPr>
              <a:t>26</a:t>
            </a:r>
            <a:endParaRPr lang="ru-RU" sz="1400" dirty="0">
              <a:solidFill>
                <a:schemeClr val="tx1"/>
              </a:solidFill>
              <a:latin typeface="Myriad Pro" pitchFamily="34" charset="0"/>
            </a:endParaRPr>
          </a:p>
        </p:txBody>
      </p:sp>
      <p:sp>
        <p:nvSpPr>
          <p:cNvPr id="8" name="Ovaal 7"/>
          <p:cNvSpPr/>
          <p:nvPr/>
        </p:nvSpPr>
        <p:spPr>
          <a:xfrm>
            <a:off x="6876256" y="2209429"/>
            <a:ext cx="1656184" cy="1656184"/>
          </a:xfrm>
          <a:prstGeom prst="ellipse">
            <a:avLst/>
          </a:prstGeom>
          <a:solidFill>
            <a:srgbClr val="CCECFF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Cyrl-AZ" sz="1400" dirty="0">
                <a:solidFill>
                  <a:schemeClr val="tx1"/>
                </a:solidFill>
                <a:latin typeface="Myriad Pro" pitchFamily="34" charset="0"/>
              </a:rPr>
              <a:t>Финансовая служба</a:t>
            </a:r>
            <a:endParaRPr lang="et-EE" sz="1400" dirty="0">
              <a:solidFill>
                <a:schemeClr val="tx1"/>
              </a:solidFill>
              <a:latin typeface="Myriad Pro" pitchFamily="34" charset="0"/>
            </a:endParaRPr>
          </a:p>
          <a:p>
            <a:pPr algn="ctr"/>
            <a:r>
              <a:rPr lang="et-EE" sz="1400" dirty="0">
                <a:solidFill>
                  <a:schemeClr val="tx1"/>
                </a:solidFill>
                <a:latin typeface="Myriad Pro" pitchFamily="34" charset="0"/>
              </a:rPr>
              <a:t>9</a:t>
            </a:r>
          </a:p>
        </p:txBody>
      </p:sp>
      <p:sp>
        <p:nvSpPr>
          <p:cNvPr id="9" name="Ovaal 8"/>
          <p:cNvSpPr/>
          <p:nvPr/>
        </p:nvSpPr>
        <p:spPr>
          <a:xfrm>
            <a:off x="5868144" y="911944"/>
            <a:ext cx="2088232" cy="1441500"/>
          </a:xfrm>
          <a:prstGeom prst="ellipse">
            <a:avLst/>
          </a:prstGeom>
          <a:solidFill>
            <a:srgbClr val="CCECFF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1200" dirty="0"/>
              <a:t> </a:t>
            </a:r>
            <a:r>
              <a:rPr lang="ru-RU" sz="1400" dirty="0">
                <a:solidFill>
                  <a:schemeClr val="tx1"/>
                </a:solidFill>
              </a:rPr>
              <a:t>Центр по </a:t>
            </a:r>
            <a:r>
              <a:rPr lang="ru-RU" sz="1400" dirty="0" err="1">
                <a:solidFill>
                  <a:schemeClr val="tx1"/>
                </a:solidFill>
              </a:rPr>
              <a:t>международ</a:t>
            </a:r>
            <a:r>
              <a:rPr lang="ru-RU" sz="1400" dirty="0">
                <a:solidFill>
                  <a:schemeClr val="tx1"/>
                </a:solidFill>
              </a:rPr>
              <a:t>-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ному сотрудничеству</a:t>
            </a:r>
            <a:endParaRPr lang="et-EE" sz="1400" dirty="0">
              <a:solidFill>
                <a:schemeClr val="tx1"/>
              </a:solidFill>
            </a:endParaRPr>
          </a:p>
          <a:p>
            <a:pPr algn="ctr"/>
            <a:r>
              <a:rPr lang="et-EE" sz="1400" dirty="0">
                <a:solidFill>
                  <a:schemeClr val="tx1"/>
                </a:solidFill>
              </a:rPr>
              <a:t>4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10" name="Sirgkonnektor 9"/>
          <p:cNvCxnSpPr>
            <a:endCxn id="9" idx="3"/>
          </p:cNvCxnSpPr>
          <p:nvPr/>
        </p:nvCxnSpPr>
        <p:spPr>
          <a:xfrm flipV="1">
            <a:off x="5303623" y="2142341"/>
            <a:ext cx="870335" cy="348282"/>
          </a:xfrm>
          <a:prstGeom prst="line">
            <a:avLst/>
          </a:prstGeom>
          <a:solidFill>
            <a:schemeClr val="bg1"/>
          </a:solidFill>
          <a:ln w="12700">
            <a:solidFill>
              <a:srgbClr val="00437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irgkonnektor 10"/>
          <p:cNvCxnSpPr>
            <a:stCxn id="8" idx="2"/>
          </p:cNvCxnSpPr>
          <p:nvPr/>
        </p:nvCxnSpPr>
        <p:spPr>
          <a:xfrm flipH="1">
            <a:off x="5582128" y="3037521"/>
            <a:ext cx="1294128" cy="33339"/>
          </a:xfrm>
          <a:prstGeom prst="line">
            <a:avLst/>
          </a:prstGeom>
          <a:solidFill>
            <a:schemeClr val="bg1"/>
          </a:solidFill>
          <a:ln w="12700">
            <a:solidFill>
              <a:srgbClr val="00437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irgkonnektor 11"/>
          <p:cNvCxnSpPr>
            <a:cxnSpLocks/>
            <a:stCxn id="7" idx="0"/>
            <a:endCxn id="19" idx="2"/>
          </p:cNvCxnSpPr>
          <p:nvPr/>
        </p:nvCxnSpPr>
        <p:spPr>
          <a:xfrm flipV="1">
            <a:off x="4608004" y="3107389"/>
            <a:ext cx="96411" cy="182160"/>
          </a:xfrm>
          <a:prstGeom prst="line">
            <a:avLst/>
          </a:prstGeom>
          <a:solidFill>
            <a:schemeClr val="bg1"/>
          </a:solidFill>
          <a:ln w="12700">
            <a:solidFill>
              <a:srgbClr val="00437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irgkonnektor 12"/>
          <p:cNvCxnSpPr>
            <a:cxnSpLocks/>
            <a:stCxn id="6" idx="1"/>
          </p:cNvCxnSpPr>
          <p:nvPr/>
        </p:nvCxnSpPr>
        <p:spPr>
          <a:xfrm flipH="1" flipV="1">
            <a:off x="5015039" y="3035384"/>
            <a:ext cx="869078" cy="475616"/>
          </a:xfrm>
          <a:prstGeom prst="line">
            <a:avLst/>
          </a:prstGeom>
          <a:solidFill>
            <a:schemeClr val="bg1"/>
          </a:solidFill>
          <a:ln w="12700">
            <a:solidFill>
              <a:srgbClr val="00437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irgkonnektor 13"/>
          <p:cNvCxnSpPr>
            <a:stCxn id="5" idx="7"/>
          </p:cNvCxnSpPr>
          <p:nvPr/>
        </p:nvCxnSpPr>
        <p:spPr>
          <a:xfrm flipV="1">
            <a:off x="3306334" y="3035383"/>
            <a:ext cx="875127" cy="486162"/>
          </a:xfrm>
          <a:prstGeom prst="line">
            <a:avLst/>
          </a:prstGeom>
          <a:solidFill>
            <a:schemeClr val="bg1"/>
          </a:solidFill>
          <a:ln w="12700">
            <a:solidFill>
              <a:srgbClr val="00437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irgkonnektor 14"/>
          <p:cNvCxnSpPr>
            <a:stCxn id="4" idx="6"/>
          </p:cNvCxnSpPr>
          <p:nvPr/>
        </p:nvCxnSpPr>
        <p:spPr>
          <a:xfrm>
            <a:off x="2340668" y="2893504"/>
            <a:ext cx="1511252" cy="36004"/>
          </a:xfrm>
          <a:prstGeom prst="line">
            <a:avLst/>
          </a:prstGeom>
          <a:solidFill>
            <a:schemeClr val="bg1"/>
          </a:solidFill>
          <a:ln w="12700">
            <a:solidFill>
              <a:srgbClr val="00437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irgkonnektor 15"/>
          <p:cNvCxnSpPr>
            <a:cxnSpLocks/>
            <a:stCxn id="18" idx="2"/>
            <a:endCxn id="19" idx="0"/>
          </p:cNvCxnSpPr>
          <p:nvPr/>
        </p:nvCxnSpPr>
        <p:spPr>
          <a:xfrm flipH="1">
            <a:off x="4704415" y="2079699"/>
            <a:ext cx="47605" cy="201743"/>
          </a:xfrm>
          <a:prstGeom prst="line">
            <a:avLst/>
          </a:prstGeom>
          <a:solidFill>
            <a:schemeClr val="bg1"/>
          </a:solidFill>
          <a:ln w="12700">
            <a:solidFill>
              <a:srgbClr val="00437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irgkonnektor 16"/>
          <p:cNvCxnSpPr/>
          <p:nvPr/>
        </p:nvCxnSpPr>
        <p:spPr>
          <a:xfrm flipH="1" flipV="1">
            <a:off x="3267806" y="2194480"/>
            <a:ext cx="560912" cy="302980"/>
          </a:xfrm>
          <a:prstGeom prst="line">
            <a:avLst/>
          </a:prstGeom>
          <a:solidFill>
            <a:schemeClr val="bg1"/>
          </a:solidFill>
          <a:ln w="12700">
            <a:solidFill>
              <a:srgbClr val="00437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istkülik 17"/>
          <p:cNvSpPr/>
          <p:nvPr/>
        </p:nvSpPr>
        <p:spPr>
          <a:xfrm>
            <a:off x="3851920" y="1253752"/>
            <a:ext cx="1800200" cy="825947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Cyrl-AZ" sz="1600" dirty="0">
                <a:solidFill>
                  <a:schemeClr val="bg1"/>
                </a:solidFill>
                <a:latin typeface="Myriad Pro" pitchFamily="34" charset="0"/>
              </a:rPr>
              <a:t>Наблюдательный совет </a:t>
            </a:r>
          </a:p>
          <a:p>
            <a:pPr algn="ctr"/>
            <a:r>
              <a:rPr lang="az-Cyrl-AZ" sz="1600" dirty="0">
                <a:solidFill>
                  <a:schemeClr val="bg1"/>
                </a:solidFill>
                <a:latin typeface="Myriad Pro" pitchFamily="34" charset="0"/>
              </a:rPr>
              <a:t>(7 членов)</a:t>
            </a:r>
          </a:p>
        </p:txBody>
      </p:sp>
      <p:sp>
        <p:nvSpPr>
          <p:cNvPr id="19" name="Ristkülik 18"/>
          <p:cNvSpPr/>
          <p:nvPr/>
        </p:nvSpPr>
        <p:spPr>
          <a:xfrm>
            <a:off x="3828718" y="2281442"/>
            <a:ext cx="1751394" cy="825947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Cyrl-AZ" sz="1600" dirty="0">
                <a:solidFill>
                  <a:schemeClr val="bg1"/>
                </a:solidFill>
                <a:latin typeface="Myriad Pro" pitchFamily="34" charset="0"/>
              </a:rPr>
              <a:t>Руководящий совет</a:t>
            </a:r>
            <a:br>
              <a:rPr lang="az-Cyrl-AZ" sz="1600" dirty="0">
                <a:solidFill>
                  <a:schemeClr val="bg1"/>
                </a:solidFill>
                <a:latin typeface="Myriad Pro" pitchFamily="34" charset="0"/>
              </a:rPr>
            </a:br>
            <a:r>
              <a:rPr lang="az-Cyrl-AZ" sz="1600" dirty="0">
                <a:solidFill>
                  <a:schemeClr val="bg1"/>
                </a:solidFill>
                <a:latin typeface="Myriad Pro" pitchFamily="34" charset="0"/>
              </a:rPr>
              <a:t>(2 члена)</a:t>
            </a:r>
          </a:p>
        </p:txBody>
      </p:sp>
      <p:sp>
        <p:nvSpPr>
          <p:cNvPr id="20" name="Ristkülik 19"/>
          <p:cNvSpPr/>
          <p:nvPr/>
        </p:nvSpPr>
        <p:spPr>
          <a:xfrm>
            <a:off x="2848417" y="5172383"/>
            <a:ext cx="3435508" cy="42142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Cyrl-AZ" sz="1400" dirty="0">
                <a:solidFill>
                  <a:schemeClr val="tx1"/>
                </a:solidFill>
                <a:latin typeface="Myriad Pro" pitchFamily="34" charset="0"/>
              </a:rPr>
              <a:t>Региональные консультационные </a:t>
            </a:r>
            <a:endParaRPr lang="et-EE" sz="1400" dirty="0">
              <a:solidFill>
                <a:schemeClr val="tx1"/>
              </a:solidFill>
              <a:latin typeface="Myriad Pro" pitchFamily="34" charset="0"/>
            </a:endParaRPr>
          </a:p>
          <a:p>
            <a:pPr algn="ctr"/>
            <a:r>
              <a:rPr lang="az-Cyrl-AZ" sz="1400" dirty="0">
                <a:solidFill>
                  <a:schemeClr val="tx1"/>
                </a:solidFill>
                <a:latin typeface="Myriad Pro" pitchFamily="34" charset="0"/>
              </a:rPr>
              <a:t>центры (15</a:t>
            </a:r>
            <a:r>
              <a:rPr lang="et-EE" sz="1400" dirty="0">
                <a:solidFill>
                  <a:schemeClr val="tx1"/>
                </a:solidFill>
                <a:latin typeface="Myriad Pro" pitchFamily="34" charset="0"/>
              </a:rPr>
              <a:t> / 197</a:t>
            </a:r>
            <a:r>
              <a:rPr lang="az-Cyrl-AZ" sz="1400" dirty="0">
                <a:solidFill>
                  <a:schemeClr val="tx1"/>
                </a:solidFill>
                <a:latin typeface="Myriad Pro" pitchFamily="34" charset="0"/>
              </a:rPr>
              <a:t>) </a:t>
            </a:r>
          </a:p>
        </p:txBody>
      </p:sp>
      <p:sp>
        <p:nvSpPr>
          <p:cNvPr id="21" name="Ovaal 20"/>
          <p:cNvSpPr/>
          <p:nvPr/>
        </p:nvSpPr>
        <p:spPr>
          <a:xfrm>
            <a:off x="1835696" y="985292"/>
            <a:ext cx="1872208" cy="144016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Cyrl-AZ" sz="1400" dirty="0">
                <a:solidFill>
                  <a:schemeClr val="tx1"/>
                </a:solidFill>
                <a:latin typeface="Myriad Pro" pitchFamily="34" charset="0"/>
              </a:rPr>
              <a:t>Таллиннская Европейская школа</a:t>
            </a:r>
            <a:endParaRPr lang="et-EE" sz="1400" dirty="0">
              <a:solidFill>
                <a:schemeClr val="tx1"/>
              </a:solidFill>
              <a:latin typeface="Myriad Pro" pitchFamily="34" charset="0"/>
            </a:endParaRPr>
          </a:p>
          <a:p>
            <a:pPr algn="ctr"/>
            <a:r>
              <a:rPr lang="et-EE" sz="1400" dirty="0">
                <a:solidFill>
                  <a:schemeClr val="tx1"/>
                </a:solidFill>
                <a:latin typeface="Myriad Pro" pitchFamily="34" charset="0"/>
              </a:rPr>
              <a:t>55</a:t>
            </a:r>
            <a:endParaRPr lang="az-Cyrl-AZ" sz="1400" dirty="0">
              <a:solidFill>
                <a:schemeClr val="tx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8292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ldi kohatäide 2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" b="7706"/>
          <a:stretch/>
        </p:blipFill>
        <p:spPr/>
      </p:pic>
      <p:pic>
        <p:nvPicPr>
          <p:cNvPr id="4" name="Pildi kohatäide 1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180900"/>
            <a:ext cx="8771288" cy="5353200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5" name="Ristkülik 4"/>
          <p:cNvSpPr/>
          <p:nvPr/>
        </p:nvSpPr>
        <p:spPr>
          <a:xfrm>
            <a:off x="179512" y="548680"/>
            <a:ext cx="5040560" cy="2092796"/>
          </a:xfrm>
          <a:prstGeom prst="rect">
            <a:avLst/>
          </a:prstGeom>
          <a:solidFill>
            <a:srgbClr val="0043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graphicFrame>
        <p:nvGraphicFramePr>
          <p:cNvPr id="6" name="Sisu kohatäid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2823881"/>
              </p:ext>
            </p:extLst>
          </p:nvPr>
        </p:nvGraphicFramePr>
        <p:xfrm>
          <a:off x="606388" y="1705372"/>
          <a:ext cx="4253645" cy="8209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07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7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07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07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07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et-EE" sz="1600" b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Myriad Pro" pitchFamily="34" charset="0"/>
                        </a:rPr>
                        <a:t>2004</a:t>
                      </a:r>
                      <a:endParaRPr lang="et-EE" sz="16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Myriad Pro" pitchFamily="34" charset="0"/>
                      </a:endParaRPr>
                    </a:p>
                  </a:txBody>
                  <a:tcPr marL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Myriad Pro" pitchFamily="34" charset="0"/>
                        </a:rPr>
                        <a:t>2008</a:t>
                      </a:r>
                      <a:endParaRPr lang="et-EE" sz="16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Myriad Pro" pitchFamily="34" charset="0"/>
                      </a:endParaRPr>
                    </a:p>
                  </a:txBody>
                  <a:tcPr marL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Myriad Pro" pitchFamily="34" charset="0"/>
                        </a:rPr>
                        <a:t>2013</a:t>
                      </a:r>
                    </a:p>
                  </a:txBody>
                  <a:tcPr marL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Myriad Pro" pitchFamily="34" charset="0"/>
                        </a:rPr>
                        <a:t>2016</a:t>
                      </a:r>
                    </a:p>
                  </a:txBody>
                  <a:tcPr marL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Myriad Pro" pitchFamily="34" charset="0"/>
                        </a:rPr>
                        <a:t>2017</a:t>
                      </a:r>
                      <a:endParaRPr lang="et-EE" sz="16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Myriad Pro" pitchFamily="34" charset="0"/>
                      </a:endParaRPr>
                    </a:p>
                  </a:txBody>
                  <a:tcPr marL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658">
                <a:tc>
                  <a:txBody>
                    <a:bodyPr/>
                    <a:lstStyle/>
                    <a:p>
                      <a:pPr algn="ctr"/>
                      <a:r>
                        <a:rPr lang="et-EE" sz="2000" b="1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Myriad Pro" pitchFamily="34" charset="0"/>
                        </a:rPr>
                        <a:t>47</a:t>
                      </a:r>
                      <a:endParaRPr lang="et-EE" sz="20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Myriad Pro" pitchFamily="34" charset="0"/>
                      </a:endParaRPr>
                    </a:p>
                  </a:txBody>
                  <a:tcPr marL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000" b="1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Myriad Pro" pitchFamily="34" charset="0"/>
                        </a:rPr>
                        <a:t>80</a:t>
                      </a:r>
                      <a:endParaRPr lang="et-EE" sz="20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Myriad Pro" pitchFamily="34" charset="0"/>
                      </a:endParaRPr>
                    </a:p>
                  </a:txBody>
                  <a:tcPr marL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000" b="1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Myriad Pro" pitchFamily="34" charset="0"/>
                        </a:rPr>
                        <a:t>196</a:t>
                      </a:r>
                      <a:endParaRPr lang="et-EE" sz="20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Myriad Pro" pitchFamily="34" charset="0"/>
                      </a:endParaRPr>
                    </a:p>
                  </a:txBody>
                  <a:tcPr marL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0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Myriad Pro" pitchFamily="34" charset="0"/>
                        </a:rPr>
                        <a:t>430</a:t>
                      </a:r>
                    </a:p>
                  </a:txBody>
                  <a:tcPr marL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000" b="1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Myriad Pro" pitchFamily="34" charset="0"/>
                        </a:rPr>
                        <a:t>444</a:t>
                      </a:r>
                      <a:endParaRPr lang="et-EE" sz="20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Myriad Pro" pitchFamily="34" charset="0"/>
                      </a:endParaRPr>
                    </a:p>
                  </a:txBody>
                  <a:tcPr marL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Pealkiri 1"/>
          <p:cNvSpPr txBox="1">
            <a:spLocks/>
          </p:cNvSpPr>
          <p:nvPr/>
        </p:nvSpPr>
        <p:spPr>
          <a:xfrm>
            <a:off x="611561" y="697260"/>
            <a:ext cx="4248472" cy="1008112"/>
          </a:xfrm>
          <a:prstGeom prst="rect">
            <a:avLst/>
          </a:prstGeom>
        </p:spPr>
        <p:txBody>
          <a:bodyPr vert="horz" lIns="107287" tIns="53643" rIns="107287" bIns="53643" rtlCol="0" anchor="ctr">
            <a:noAutofit/>
          </a:bodyPr>
          <a:lstStyle>
            <a:lvl1pPr algn="ctr" defTabSz="107286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5000"/>
              </a:lnSpc>
            </a:pPr>
            <a:r>
              <a:rPr lang="az-Cyrl-AZ" sz="4400" cap="small" spc="-150" dirty="0">
                <a:solidFill>
                  <a:schemeClr val="bg1"/>
                </a:solidFill>
                <a:latin typeface="Myriad Pro" pitchFamily="34" charset="0"/>
              </a:rPr>
              <a:t>П</a:t>
            </a:r>
            <a:r>
              <a:rPr lang="az-Cyrl-AZ" sz="4400" spc="-150" dirty="0">
                <a:solidFill>
                  <a:schemeClr val="bg1"/>
                </a:solidFill>
                <a:latin typeface="Myriad Pro" pitchFamily="34" charset="0"/>
              </a:rPr>
              <a:t>ерсонал</a:t>
            </a:r>
            <a:endParaRPr lang="et-EE" sz="4400" spc="-150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Vabakuju 7"/>
          <p:cNvSpPr/>
          <p:nvPr/>
        </p:nvSpPr>
        <p:spPr>
          <a:xfrm>
            <a:off x="7692598" y="4872150"/>
            <a:ext cx="1453380" cy="850419"/>
          </a:xfrm>
          <a:custGeom>
            <a:avLst/>
            <a:gdLst>
              <a:gd name="connsiteX0" fmla="*/ 1725854 w 2525197"/>
              <a:gd name="connsiteY0" fmla="*/ 0 h 1477574"/>
              <a:gd name="connsiteX1" fmla="*/ 2525197 w 2525197"/>
              <a:gd name="connsiteY1" fmla="*/ 333060 h 1477574"/>
              <a:gd name="connsiteX2" fmla="*/ 2525197 w 2525197"/>
              <a:gd name="connsiteY2" fmla="*/ 1477574 h 1477574"/>
              <a:gd name="connsiteX3" fmla="*/ 0 w 2525197"/>
              <a:gd name="connsiteY3" fmla="*/ 1477574 h 1477574"/>
              <a:gd name="connsiteX4" fmla="*/ 1725854 w 2525197"/>
              <a:gd name="connsiteY4" fmla="*/ 0 h 1477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5197" h="1477574">
                <a:moveTo>
                  <a:pt x="1725854" y="0"/>
                </a:moveTo>
                <a:lnTo>
                  <a:pt x="2525197" y="333060"/>
                </a:lnTo>
                <a:lnTo>
                  <a:pt x="2525197" y="1477574"/>
                </a:lnTo>
                <a:lnTo>
                  <a:pt x="0" y="1477574"/>
                </a:lnTo>
                <a:lnTo>
                  <a:pt x="1725854" y="0"/>
                </a:lnTo>
                <a:close/>
              </a:path>
            </a:pathLst>
          </a:custGeom>
          <a:gradFill flip="none" rotWithShape="1">
            <a:gsLst>
              <a:gs pos="0">
                <a:srgbClr val="00589A"/>
              </a:gs>
              <a:gs pos="100000">
                <a:srgbClr val="0068B4">
                  <a:alpha val="84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t-EE"/>
          </a:p>
        </p:txBody>
      </p:sp>
      <p:sp>
        <p:nvSpPr>
          <p:cNvPr id="9" name="Vabakuju 8"/>
          <p:cNvSpPr/>
          <p:nvPr/>
        </p:nvSpPr>
        <p:spPr>
          <a:xfrm>
            <a:off x="8152660" y="2425452"/>
            <a:ext cx="993317" cy="3297116"/>
          </a:xfrm>
          <a:custGeom>
            <a:avLst/>
            <a:gdLst>
              <a:gd name="connsiteX0" fmla="*/ 1725854 w 1725854"/>
              <a:gd name="connsiteY0" fmla="*/ 0 h 5728626"/>
              <a:gd name="connsiteX1" fmla="*/ 1719798 w 1725854"/>
              <a:gd name="connsiteY1" fmla="*/ 5728626 h 5728626"/>
              <a:gd name="connsiteX2" fmla="*/ 0 w 1725854"/>
              <a:gd name="connsiteY2" fmla="*/ 5728626 h 5728626"/>
              <a:gd name="connsiteX3" fmla="*/ 1725854 w 1725854"/>
              <a:gd name="connsiteY3" fmla="*/ 0 h 572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5854" h="5728626">
                <a:moveTo>
                  <a:pt x="1725854" y="0"/>
                </a:moveTo>
                <a:cubicBezTo>
                  <a:pt x="1723835" y="1909542"/>
                  <a:pt x="1721817" y="3819084"/>
                  <a:pt x="1719798" y="5728626"/>
                </a:cubicBezTo>
                <a:lnTo>
                  <a:pt x="0" y="5728626"/>
                </a:lnTo>
                <a:lnTo>
                  <a:pt x="1725854" y="0"/>
                </a:lnTo>
                <a:close/>
              </a:path>
            </a:pathLst>
          </a:custGeom>
          <a:solidFill>
            <a:srgbClr val="00589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0" name="Vabakuju 9"/>
          <p:cNvSpPr/>
          <p:nvPr/>
        </p:nvSpPr>
        <p:spPr>
          <a:xfrm>
            <a:off x="7532274" y="3457110"/>
            <a:ext cx="1613704" cy="2265460"/>
          </a:xfrm>
          <a:custGeom>
            <a:avLst/>
            <a:gdLst>
              <a:gd name="connsiteX0" fmla="*/ 0 w 2803756"/>
              <a:gd name="connsiteY0" fmla="*/ 3936159 h 3936159"/>
              <a:gd name="connsiteX1" fmla="*/ 2803756 w 2803756"/>
              <a:gd name="connsiteY1" fmla="*/ 0 h 3936159"/>
              <a:gd name="connsiteX2" fmla="*/ 1962024 w 2803756"/>
              <a:gd name="connsiteY2" fmla="*/ 3936159 h 3936159"/>
              <a:gd name="connsiteX3" fmla="*/ 0 w 2803756"/>
              <a:gd name="connsiteY3" fmla="*/ 3936159 h 3936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3756" h="3936159">
                <a:moveTo>
                  <a:pt x="0" y="3936159"/>
                </a:moveTo>
                <a:lnTo>
                  <a:pt x="2803756" y="0"/>
                </a:lnTo>
                <a:lnTo>
                  <a:pt x="1962024" y="3936159"/>
                </a:lnTo>
                <a:lnTo>
                  <a:pt x="0" y="3936159"/>
                </a:lnTo>
                <a:close/>
              </a:path>
            </a:pathLst>
          </a:custGeom>
          <a:solidFill>
            <a:srgbClr val="00589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t-EE"/>
          </a:p>
        </p:txBody>
      </p:sp>
      <p:sp>
        <p:nvSpPr>
          <p:cNvPr id="11" name="Vabakuju 10"/>
          <p:cNvSpPr/>
          <p:nvPr/>
        </p:nvSpPr>
        <p:spPr>
          <a:xfrm>
            <a:off x="7448627" y="4582869"/>
            <a:ext cx="1697352" cy="1139700"/>
          </a:xfrm>
          <a:custGeom>
            <a:avLst/>
            <a:gdLst>
              <a:gd name="connsiteX0" fmla="*/ 0 w 2949091"/>
              <a:gd name="connsiteY0" fmla="*/ 750898 h 1980191"/>
              <a:gd name="connsiteX1" fmla="*/ 2949091 w 2949091"/>
              <a:gd name="connsiteY1" fmla="*/ 0 h 1980191"/>
              <a:gd name="connsiteX2" fmla="*/ 2943035 w 2949091"/>
              <a:gd name="connsiteY2" fmla="*/ 1580519 h 1980191"/>
              <a:gd name="connsiteX3" fmla="*/ 2331417 w 2949091"/>
              <a:gd name="connsiteY3" fmla="*/ 1980191 h 1980191"/>
              <a:gd name="connsiteX4" fmla="*/ 308837 w 2949091"/>
              <a:gd name="connsiteY4" fmla="*/ 1974135 h 1980191"/>
              <a:gd name="connsiteX5" fmla="*/ 0 w 2949091"/>
              <a:gd name="connsiteY5" fmla="*/ 750898 h 1980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49091" h="1980191">
                <a:moveTo>
                  <a:pt x="0" y="750898"/>
                </a:moveTo>
                <a:lnTo>
                  <a:pt x="2949091" y="0"/>
                </a:lnTo>
                <a:cubicBezTo>
                  <a:pt x="2947072" y="526840"/>
                  <a:pt x="2945054" y="1053679"/>
                  <a:pt x="2943035" y="1580519"/>
                </a:cubicBezTo>
                <a:lnTo>
                  <a:pt x="2331417" y="1980191"/>
                </a:lnTo>
                <a:lnTo>
                  <a:pt x="308837" y="1974135"/>
                </a:lnTo>
                <a:lnTo>
                  <a:pt x="0" y="750898"/>
                </a:lnTo>
                <a:close/>
              </a:path>
            </a:pathLst>
          </a:custGeom>
          <a:solidFill>
            <a:srgbClr val="0068B4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t-EE"/>
          </a:p>
        </p:txBody>
      </p:sp>
      <p:sp>
        <p:nvSpPr>
          <p:cNvPr id="12" name="Vabakuju 11"/>
          <p:cNvSpPr/>
          <p:nvPr/>
        </p:nvSpPr>
        <p:spPr>
          <a:xfrm>
            <a:off x="7811097" y="5283417"/>
            <a:ext cx="1334880" cy="439151"/>
          </a:xfrm>
          <a:custGeom>
            <a:avLst/>
            <a:gdLst>
              <a:gd name="connsiteX0" fmla="*/ 1556297 w 2319306"/>
              <a:gd name="connsiteY0" fmla="*/ 0 h 763009"/>
              <a:gd name="connsiteX1" fmla="*/ 2319306 w 2319306"/>
              <a:gd name="connsiteY1" fmla="*/ 763009 h 763009"/>
              <a:gd name="connsiteX2" fmla="*/ 0 w 2319306"/>
              <a:gd name="connsiteY2" fmla="*/ 763009 h 763009"/>
              <a:gd name="connsiteX3" fmla="*/ 1556297 w 2319306"/>
              <a:gd name="connsiteY3" fmla="*/ 0 h 763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9306" h="763009">
                <a:moveTo>
                  <a:pt x="1556297" y="0"/>
                </a:moveTo>
                <a:lnTo>
                  <a:pt x="2319306" y="763009"/>
                </a:lnTo>
                <a:lnTo>
                  <a:pt x="0" y="763009"/>
                </a:lnTo>
                <a:lnTo>
                  <a:pt x="1556297" y="0"/>
                </a:lnTo>
                <a:close/>
              </a:path>
            </a:pathLst>
          </a:custGeom>
          <a:solidFill>
            <a:srgbClr val="0068B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t-EE"/>
          </a:p>
        </p:txBody>
      </p:sp>
      <p:sp>
        <p:nvSpPr>
          <p:cNvPr id="13" name="Vabakuju 12"/>
          <p:cNvSpPr/>
          <p:nvPr/>
        </p:nvSpPr>
        <p:spPr>
          <a:xfrm>
            <a:off x="8602268" y="4213424"/>
            <a:ext cx="543710" cy="1509144"/>
          </a:xfrm>
          <a:custGeom>
            <a:avLst/>
            <a:gdLst>
              <a:gd name="connsiteX0" fmla="*/ 0 w 944678"/>
              <a:gd name="connsiteY0" fmla="*/ 0 h 2622087"/>
              <a:gd name="connsiteX1" fmla="*/ 351226 w 944678"/>
              <a:gd name="connsiteY1" fmla="*/ 2622087 h 2622087"/>
              <a:gd name="connsiteX2" fmla="*/ 944678 w 944678"/>
              <a:gd name="connsiteY2" fmla="*/ 2622087 h 2622087"/>
              <a:gd name="connsiteX3" fmla="*/ 944678 w 944678"/>
              <a:gd name="connsiteY3" fmla="*/ 981012 h 2622087"/>
              <a:gd name="connsiteX4" fmla="*/ 0 w 944678"/>
              <a:gd name="connsiteY4" fmla="*/ 0 h 2622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4678" h="2622087">
                <a:moveTo>
                  <a:pt x="0" y="0"/>
                </a:moveTo>
                <a:lnTo>
                  <a:pt x="351226" y="2622087"/>
                </a:lnTo>
                <a:lnTo>
                  <a:pt x="944678" y="2622087"/>
                </a:lnTo>
                <a:lnTo>
                  <a:pt x="944678" y="981012"/>
                </a:lnTo>
                <a:lnTo>
                  <a:pt x="0" y="0"/>
                </a:lnTo>
                <a:close/>
              </a:path>
            </a:pathLst>
          </a:custGeom>
          <a:solidFill>
            <a:srgbClr val="00589A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t-EE"/>
          </a:p>
        </p:txBody>
      </p:sp>
      <p:sp>
        <p:nvSpPr>
          <p:cNvPr id="14" name="Vabakuju 13"/>
          <p:cNvSpPr/>
          <p:nvPr/>
        </p:nvSpPr>
        <p:spPr>
          <a:xfrm>
            <a:off x="8755622" y="4872150"/>
            <a:ext cx="390356" cy="850420"/>
          </a:xfrm>
          <a:custGeom>
            <a:avLst/>
            <a:gdLst>
              <a:gd name="connsiteX0" fmla="*/ 678231 w 678231"/>
              <a:gd name="connsiteY0" fmla="*/ 0 h 1477574"/>
              <a:gd name="connsiteX1" fmla="*/ 678231 w 678231"/>
              <a:gd name="connsiteY1" fmla="*/ 1477574 h 1477574"/>
              <a:gd name="connsiteX2" fmla="*/ 0 w 678231"/>
              <a:gd name="connsiteY2" fmla="*/ 1477574 h 1477574"/>
              <a:gd name="connsiteX3" fmla="*/ 678231 w 678231"/>
              <a:gd name="connsiteY3" fmla="*/ 0 h 1477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231" h="1477574">
                <a:moveTo>
                  <a:pt x="678231" y="0"/>
                </a:moveTo>
                <a:lnTo>
                  <a:pt x="678231" y="1477574"/>
                </a:lnTo>
                <a:lnTo>
                  <a:pt x="0" y="1477574"/>
                </a:lnTo>
                <a:lnTo>
                  <a:pt x="678231" y="0"/>
                </a:lnTo>
                <a:close/>
              </a:path>
            </a:pathLst>
          </a:custGeom>
          <a:solidFill>
            <a:srgbClr val="00589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t-EE"/>
          </a:p>
        </p:txBody>
      </p:sp>
      <p:pic>
        <p:nvPicPr>
          <p:cNvPr id="15" name="Pilt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268" y="5221830"/>
            <a:ext cx="269736" cy="29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9204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Миссия и ценности</a:t>
            </a:r>
            <a:endParaRPr lang="et-EE" dirty="0"/>
          </a:p>
        </p:txBody>
      </p:sp>
      <p:pic>
        <p:nvPicPr>
          <p:cNvPr id="14" name="Pildi kohatäide 13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4" name="Sisu kohatäide 3"/>
          <p:cNvSpPr>
            <a:spLocks noGrp="1"/>
          </p:cNvSpPr>
          <p:nvPr>
            <p:ph idx="1"/>
          </p:nvPr>
        </p:nvSpPr>
        <p:spPr>
          <a:xfrm>
            <a:off x="467544" y="3937620"/>
            <a:ext cx="4752528" cy="1224136"/>
          </a:xfrm>
        </p:spPr>
        <p:txBody>
          <a:bodyPr>
            <a:noAutofit/>
          </a:bodyPr>
          <a:lstStyle/>
          <a:p>
            <a:r>
              <a:rPr lang="ru-RU" dirty="0"/>
              <a:t>Открытость для инноваций</a:t>
            </a:r>
          </a:p>
          <a:p>
            <a:r>
              <a:rPr lang="ru-RU" dirty="0"/>
              <a:t>Ориентированность на результат</a:t>
            </a:r>
          </a:p>
          <a:p>
            <a:r>
              <a:rPr lang="ru-RU" dirty="0"/>
              <a:t>Забота о вас</a:t>
            </a:r>
          </a:p>
        </p:txBody>
      </p:sp>
      <p:sp>
        <p:nvSpPr>
          <p:cNvPr id="9" name="Ristkülik-viiktekst 8"/>
          <p:cNvSpPr/>
          <p:nvPr/>
        </p:nvSpPr>
        <p:spPr>
          <a:xfrm rot="5400000" flipV="1">
            <a:off x="1712999" y="243895"/>
            <a:ext cx="2117603" cy="4464496"/>
          </a:xfrm>
          <a:prstGeom prst="wedgeRectCallout">
            <a:avLst>
              <a:gd name="adj1" fmla="val -21301"/>
              <a:gd name="adj2" fmla="val 58806"/>
            </a:avLst>
          </a:prstGeom>
          <a:solidFill>
            <a:srgbClr val="0043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sz="1800"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697260"/>
            <a:ext cx="5760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0000" i="1" spc="-300" dirty="0">
                <a:solidFill>
                  <a:schemeClr val="bg1"/>
                </a:solidFill>
                <a:latin typeface="Myriad Pro" pitchFamily="34" charset="0"/>
                <a:cs typeface="Times New Roman" pitchFamily="18" charset="0"/>
              </a:rPr>
              <a:t>„</a:t>
            </a:r>
          </a:p>
        </p:txBody>
      </p:sp>
      <p:sp>
        <p:nvSpPr>
          <p:cNvPr id="15" name="Vabakuju 14"/>
          <p:cNvSpPr/>
          <p:nvPr/>
        </p:nvSpPr>
        <p:spPr>
          <a:xfrm>
            <a:off x="7692598" y="4872150"/>
            <a:ext cx="1453380" cy="850419"/>
          </a:xfrm>
          <a:custGeom>
            <a:avLst/>
            <a:gdLst>
              <a:gd name="connsiteX0" fmla="*/ 1725854 w 2525197"/>
              <a:gd name="connsiteY0" fmla="*/ 0 h 1477574"/>
              <a:gd name="connsiteX1" fmla="*/ 2525197 w 2525197"/>
              <a:gd name="connsiteY1" fmla="*/ 333060 h 1477574"/>
              <a:gd name="connsiteX2" fmla="*/ 2525197 w 2525197"/>
              <a:gd name="connsiteY2" fmla="*/ 1477574 h 1477574"/>
              <a:gd name="connsiteX3" fmla="*/ 0 w 2525197"/>
              <a:gd name="connsiteY3" fmla="*/ 1477574 h 1477574"/>
              <a:gd name="connsiteX4" fmla="*/ 1725854 w 2525197"/>
              <a:gd name="connsiteY4" fmla="*/ 0 h 1477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5197" h="1477574">
                <a:moveTo>
                  <a:pt x="1725854" y="0"/>
                </a:moveTo>
                <a:lnTo>
                  <a:pt x="2525197" y="333060"/>
                </a:lnTo>
                <a:lnTo>
                  <a:pt x="2525197" y="1477574"/>
                </a:lnTo>
                <a:lnTo>
                  <a:pt x="0" y="1477574"/>
                </a:lnTo>
                <a:lnTo>
                  <a:pt x="1725854" y="0"/>
                </a:lnTo>
                <a:close/>
              </a:path>
            </a:pathLst>
          </a:custGeom>
          <a:gradFill flip="none" rotWithShape="1">
            <a:gsLst>
              <a:gs pos="0">
                <a:srgbClr val="00589A"/>
              </a:gs>
              <a:gs pos="100000">
                <a:srgbClr val="0068B4">
                  <a:alpha val="84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t-EE"/>
          </a:p>
        </p:txBody>
      </p:sp>
      <p:sp>
        <p:nvSpPr>
          <p:cNvPr id="16" name="Vabakuju 15"/>
          <p:cNvSpPr/>
          <p:nvPr/>
        </p:nvSpPr>
        <p:spPr>
          <a:xfrm>
            <a:off x="8152660" y="2425452"/>
            <a:ext cx="993317" cy="3297116"/>
          </a:xfrm>
          <a:custGeom>
            <a:avLst/>
            <a:gdLst>
              <a:gd name="connsiteX0" fmla="*/ 1725854 w 1725854"/>
              <a:gd name="connsiteY0" fmla="*/ 0 h 5728626"/>
              <a:gd name="connsiteX1" fmla="*/ 1719798 w 1725854"/>
              <a:gd name="connsiteY1" fmla="*/ 5728626 h 5728626"/>
              <a:gd name="connsiteX2" fmla="*/ 0 w 1725854"/>
              <a:gd name="connsiteY2" fmla="*/ 5728626 h 5728626"/>
              <a:gd name="connsiteX3" fmla="*/ 1725854 w 1725854"/>
              <a:gd name="connsiteY3" fmla="*/ 0 h 572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5854" h="5728626">
                <a:moveTo>
                  <a:pt x="1725854" y="0"/>
                </a:moveTo>
                <a:cubicBezTo>
                  <a:pt x="1723835" y="1909542"/>
                  <a:pt x="1721817" y="3819084"/>
                  <a:pt x="1719798" y="5728626"/>
                </a:cubicBezTo>
                <a:lnTo>
                  <a:pt x="0" y="5728626"/>
                </a:lnTo>
                <a:lnTo>
                  <a:pt x="1725854" y="0"/>
                </a:lnTo>
                <a:close/>
              </a:path>
            </a:pathLst>
          </a:custGeom>
          <a:solidFill>
            <a:srgbClr val="00589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7" name="Vabakuju 16"/>
          <p:cNvSpPr/>
          <p:nvPr/>
        </p:nvSpPr>
        <p:spPr>
          <a:xfrm>
            <a:off x="7532274" y="3457110"/>
            <a:ext cx="1613704" cy="2265460"/>
          </a:xfrm>
          <a:custGeom>
            <a:avLst/>
            <a:gdLst>
              <a:gd name="connsiteX0" fmla="*/ 0 w 2803756"/>
              <a:gd name="connsiteY0" fmla="*/ 3936159 h 3936159"/>
              <a:gd name="connsiteX1" fmla="*/ 2803756 w 2803756"/>
              <a:gd name="connsiteY1" fmla="*/ 0 h 3936159"/>
              <a:gd name="connsiteX2" fmla="*/ 1962024 w 2803756"/>
              <a:gd name="connsiteY2" fmla="*/ 3936159 h 3936159"/>
              <a:gd name="connsiteX3" fmla="*/ 0 w 2803756"/>
              <a:gd name="connsiteY3" fmla="*/ 3936159 h 3936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3756" h="3936159">
                <a:moveTo>
                  <a:pt x="0" y="3936159"/>
                </a:moveTo>
                <a:lnTo>
                  <a:pt x="2803756" y="0"/>
                </a:lnTo>
                <a:lnTo>
                  <a:pt x="1962024" y="3936159"/>
                </a:lnTo>
                <a:lnTo>
                  <a:pt x="0" y="3936159"/>
                </a:lnTo>
                <a:close/>
              </a:path>
            </a:pathLst>
          </a:custGeom>
          <a:solidFill>
            <a:srgbClr val="00589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t-EE"/>
          </a:p>
        </p:txBody>
      </p:sp>
      <p:sp>
        <p:nvSpPr>
          <p:cNvPr id="18" name="Vabakuju 17"/>
          <p:cNvSpPr/>
          <p:nvPr/>
        </p:nvSpPr>
        <p:spPr>
          <a:xfrm>
            <a:off x="7448627" y="4582869"/>
            <a:ext cx="1697352" cy="1139700"/>
          </a:xfrm>
          <a:custGeom>
            <a:avLst/>
            <a:gdLst>
              <a:gd name="connsiteX0" fmla="*/ 0 w 2949091"/>
              <a:gd name="connsiteY0" fmla="*/ 750898 h 1980191"/>
              <a:gd name="connsiteX1" fmla="*/ 2949091 w 2949091"/>
              <a:gd name="connsiteY1" fmla="*/ 0 h 1980191"/>
              <a:gd name="connsiteX2" fmla="*/ 2943035 w 2949091"/>
              <a:gd name="connsiteY2" fmla="*/ 1580519 h 1980191"/>
              <a:gd name="connsiteX3" fmla="*/ 2331417 w 2949091"/>
              <a:gd name="connsiteY3" fmla="*/ 1980191 h 1980191"/>
              <a:gd name="connsiteX4" fmla="*/ 308837 w 2949091"/>
              <a:gd name="connsiteY4" fmla="*/ 1974135 h 1980191"/>
              <a:gd name="connsiteX5" fmla="*/ 0 w 2949091"/>
              <a:gd name="connsiteY5" fmla="*/ 750898 h 1980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49091" h="1980191">
                <a:moveTo>
                  <a:pt x="0" y="750898"/>
                </a:moveTo>
                <a:lnTo>
                  <a:pt x="2949091" y="0"/>
                </a:lnTo>
                <a:cubicBezTo>
                  <a:pt x="2947072" y="526840"/>
                  <a:pt x="2945054" y="1053679"/>
                  <a:pt x="2943035" y="1580519"/>
                </a:cubicBezTo>
                <a:lnTo>
                  <a:pt x="2331417" y="1980191"/>
                </a:lnTo>
                <a:lnTo>
                  <a:pt x="308837" y="1974135"/>
                </a:lnTo>
                <a:lnTo>
                  <a:pt x="0" y="750898"/>
                </a:lnTo>
                <a:close/>
              </a:path>
            </a:pathLst>
          </a:custGeom>
          <a:solidFill>
            <a:srgbClr val="0068B4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t-EE"/>
          </a:p>
        </p:txBody>
      </p:sp>
      <p:sp>
        <p:nvSpPr>
          <p:cNvPr id="19" name="Vabakuju 18"/>
          <p:cNvSpPr/>
          <p:nvPr/>
        </p:nvSpPr>
        <p:spPr>
          <a:xfrm>
            <a:off x="7811097" y="5283417"/>
            <a:ext cx="1334880" cy="439151"/>
          </a:xfrm>
          <a:custGeom>
            <a:avLst/>
            <a:gdLst>
              <a:gd name="connsiteX0" fmla="*/ 1556297 w 2319306"/>
              <a:gd name="connsiteY0" fmla="*/ 0 h 763009"/>
              <a:gd name="connsiteX1" fmla="*/ 2319306 w 2319306"/>
              <a:gd name="connsiteY1" fmla="*/ 763009 h 763009"/>
              <a:gd name="connsiteX2" fmla="*/ 0 w 2319306"/>
              <a:gd name="connsiteY2" fmla="*/ 763009 h 763009"/>
              <a:gd name="connsiteX3" fmla="*/ 1556297 w 2319306"/>
              <a:gd name="connsiteY3" fmla="*/ 0 h 763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9306" h="763009">
                <a:moveTo>
                  <a:pt x="1556297" y="0"/>
                </a:moveTo>
                <a:lnTo>
                  <a:pt x="2319306" y="763009"/>
                </a:lnTo>
                <a:lnTo>
                  <a:pt x="0" y="763009"/>
                </a:lnTo>
                <a:lnTo>
                  <a:pt x="1556297" y="0"/>
                </a:lnTo>
                <a:close/>
              </a:path>
            </a:pathLst>
          </a:custGeom>
          <a:solidFill>
            <a:srgbClr val="0068B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t-EE"/>
          </a:p>
        </p:txBody>
      </p:sp>
      <p:sp>
        <p:nvSpPr>
          <p:cNvPr id="20" name="Vabakuju 19"/>
          <p:cNvSpPr/>
          <p:nvPr/>
        </p:nvSpPr>
        <p:spPr>
          <a:xfrm>
            <a:off x="8602268" y="4213424"/>
            <a:ext cx="543710" cy="1509144"/>
          </a:xfrm>
          <a:custGeom>
            <a:avLst/>
            <a:gdLst>
              <a:gd name="connsiteX0" fmla="*/ 0 w 944678"/>
              <a:gd name="connsiteY0" fmla="*/ 0 h 2622087"/>
              <a:gd name="connsiteX1" fmla="*/ 351226 w 944678"/>
              <a:gd name="connsiteY1" fmla="*/ 2622087 h 2622087"/>
              <a:gd name="connsiteX2" fmla="*/ 944678 w 944678"/>
              <a:gd name="connsiteY2" fmla="*/ 2622087 h 2622087"/>
              <a:gd name="connsiteX3" fmla="*/ 944678 w 944678"/>
              <a:gd name="connsiteY3" fmla="*/ 981012 h 2622087"/>
              <a:gd name="connsiteX4" fmla="*/ 0 w 944678"/>
              <a:gd name="connsiteY4" fmla="*/ 0 h 2622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4678" h="2622087">
                <a:moveTo>
                  <a:pt x="0" y="0"/>
                </a:moveTo>
                <a:lnTo>
                  <a:pt x="351226" y="2622087"/>
                </a:lnTo>
                <a:lnTo>
                  <a:pt x="944678" y="2622087"/>
                </a:lnTo>
                <a:lnTo>
                  <a:pt x="944678" y="981012"/>
                </a:lnTo>
                <a:lnTo>
                  <a:pt x="0" y="0"/>
                </a:lnTo>
                <a:close/>
              </a:path>
            </a:pathLst>
          </a:custGeom>
          <a:solidFill>
            <a:srgbClr val="00589A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t-EE"/>
          </a:p>
        </p:txBody>
      </p:sp>
      <p:sp>
        <p:nvSpPr>
          <p:cNvPr id="21" name="Vabakuju 20"/>
          <p:cNvSpPr/>
          <p:nvPr/>
        </p:nvSpPr>
        <p:spPr>
          <a:xfrm>
            <a:off x="8755622" y="4872150"/>
            <a:ext cx="390356" cy="850420"/>
          </a:xfrm>
          <a:custGeom>
            <a:avLst/>
            <a:gdLst>
              <a:gd name="connsiteX0" fmla="*/ 678231 w 678231"/>
              <a:gd name="connsiteY0" fmla="*/ 0 h 1477574"/>
              <a:gd name="connsiteX1" fmla="*/ 678231 w 678231"/>
              <a:gd name="connsiteY1" fmla="*/ 1477574 h 1477574"/>
              <a:gd name="connsiteX2" fmla="*/ 0 w 678231"/>
              <a:gd name="connsiteY2" fmla="*/ 1477574 h 1477574"/>
              <a:gd name="connsiteX3" fmla="*/ 678231 w 678231"/>
              <a:gd name="connsiteY3" fmla="*/ 0 h 1477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231" h="1477574">
                <a:moveTo>
                  <a:pt x="678231" y="0"/>
                </a:moveTo>
                <a:lnTo>
                  <a:pt x="678231" y="1477574"/>
                </a:lnTo>
                <a:lnTo>
                  <a:pt x="0" y="1477574"/>
                </a:lnTo>
                <a:lnTo>
                  <a:pt x="678231" y="0"/>
                </a:lnTo>
                <a:close/>
              </a:path>
            </a:pathLst>
          </a:custGeom>
          <a:solidFill>
            <a:srgbClr val="00589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t-EE"/>
          </a:p>
        </p:txBody>
      </p:sp>
      <p:pic>
        <p:nvPicPr>
          <p:cNvPr id="22" name="Pilt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268" y="5221830"/>
            <a:ext cx="269736" cy="297031"/>
          </a:xfrm>
          <a:prstGeom prst="rect">
            <a:avLst/>
          </a:prstGeom>
        </p:spPr>
      </p:pic>
      <p:sp>
        <p:nvSpPr>
          <p:cNvPr id="23" name="Pealkiri 1"/>
          <p:cNvSpPr txBox="1">
            <a:spLocks/>
          </p:cNvSpPr>
          <p:nvPr/>
        </p:nvSpPr>
        <p:spPr>
          <a:xfrm>
            <a:off x="1187624" y="1705372"/>
            <a:ext cx="3744416" cy="2232248"/>
          </a:xfrm>
          <a:prstGeom prst="rect">
            <a:avLst/>
          </a:prstGeom>
        </p:spPr>
        <p:txBody>
          <a:bodyPr vert="horz" lIns="107287" tIns="53643" rIns="107287" bIns="53643" rtlCol="0" anchor="t">
            <a:noAutofit/>
          </a:bodyPr>
          <a:lstStyle>
            <a:lvl1pPr algn="l" defTabSz="1072866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rgbClr val="00589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dirty="0">
                <a:solidFill>
                  <a:schemeClr val="bg1"/>
                </a:solidFill>
                <a:latin typeface="Myriad Pro" pitchFamily="34" charset="0"/>
              </a:rPr>
              <a:t>Мы создаем мост между сферой образования и различными участниками рынка труда! </a:t>
            </a:r>
          </a:p>
        </p:txBody>
      </p:sp>
    </p:spTree>
    <p:extLst>
      <p:ext uri="{BB962C8B-B14F-4D97-AF65-F5344CB8AC3E}">
        <p14:creationId xmlns:p14="http://schemas.microsoft.com/office/powerpoint/2010/main" val="28433970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9" grpId="0" animBg="1"/>
      <p:bldP spid="11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ldi kohatäide 21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9"/>
          <a:stretch/>
        </p:blipFill>
        <p:spPr/>
      </p:pic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228864"/>
            <a:ext cx="5482952" cy="952500"/>
          </a:xfrm>
        </p:spPr>
        <p:txBody>
          <a:bodyPr>
            <a:normAutofit fontScale="90000"/>
          </a:bodyPr>
          <a:lstStyle/>
          <a:p>
            <a:r>
              <a:rPr lang="ru-RU" dirty="0"/>
              <a:t>Основные цели</a:t>
            </a:r>
            <a:r>
              <a:rPr lang="et-EE" dirty="0"/>
              <a:t> 2016-2020</a:t>
            </a:r>
          </a:p>
        </p:txBody>
      </p:sp>
      <p:sp>
        <p:nvSpPr>
          <p:cNvPr id="5" name="Ovaal 4"/>
          <p:cNvSpPr/>
          <p:nvPr/>
        </p:nvSpPr>
        <p:spPr>
          <a:xfrm>
            <a:off x="467544" y="1357162"/>
            <a:ext cx="576064" cy="576064"/>
          </a:xfrm>
          <a:prstGeom prst="ellipse">
            <a:avLst/>
          </a:prstGeom>
          <a:solidFill>
            <a:srgbClr val="0043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3200">
                <a:latin typeface="Myriad Pro" pitchFamily="34" charset="0"/>
              </a:rPr>
              <a:t>1</a:t>
            </a:r>
            <a:endParaRPr lang="et-EE" sz="1050">
              <a:latin typeface="Myriad Pro" pitchFamily="34" charset="0"/>
            </a:endParaRPr>
          </a:p>
        </p:txBody>
      </p:sp>
      <p:sp>
        <p:nvSpPr>
          <p:cNvPr id="6" name="Ovaal 5"/>
          <p:cNvSpPr/>
          <p:nvPr/>
        </p:nvSpPr>
        <p:spPr>
          <a:xfrm>
            <a:off x="467544" y="2849603"/>
            <a:ext cx="576000" cy="576000"/>
          </a:xfrm>
          <a:prstGeom prst="ellipse">
            <a:avLst/>
          </a:prstGeom>
          <a:solidFill>
            <a:srgbClr val="0043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3200" dirty="0">
                <a:latin typeface="Myriad Pro" pitchFamily="34" charset="0"/>
              </a:rPr>
              <a:t>2</a:t>
            </a:r>
            <a:endParaRPr lang="et-EE" sz="1050" dirty="0">
              <a:latin typeface="Myriad Pro" pitchFamily="34" charset="0"/>
            </a:endParaRPr>
          </a:p>
        </p:txBody>
      </p:sp>
      <p:sp>
        <p:nvSpPr>
          <p:cNvPr id="7" name="Ovaal 6"/>
          <p:cNvSpPr/>
          <p:nvPr/>
        </p:nvSpPr>
        <p:spPr>
          <a:xfrm>
            <a:off x="467544" y="4093466"/>
            <a:ext cx="576064" cy="576064"/>
          </a:xfrm>
          <a:prstGeom prst="ellipse">
            <a:avLst/>
          </a:prstGeom>
          <a:solidFill>
            <a:srgbClr val="0043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3200" dirty="0">
                <a:latin typeface="Myriad Pro" pitchFamily="34" charset="0"/>
              </a:rPr>
              <a:t>3</a:t>
            </a:r>
            <a:endParaRPr lang="et-EE" sz="1050" dirty="0"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9632" y="4081636"/>
            <a:ext cx="4896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/>
              <a:t>Устойчивая и эффективная организация, обладающая мотивированным персоналом </a:t>
            </a:r>
            <a:endParaRPr lang="et-EE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259632" y="2809299"/>
            <a:ext cx="4824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/>
              <a:t>Концепция обучения, ориентированная на содействие развитию каждого обучающегося</a:t>
            </a:r>
            <a:endParaRPr lang="et-EE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259632" y="1345332"/>
            <a:ext cx="48245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/>
              <a:t>Учебная среда, предлагающая богатый выбор возможностей и создающая благоприятные условия для непрерывного обучения </a:t>
            </a:r>
          </a:p>
        </p:txBody>
      </p:sp>
      <p:sp>
        <p:nvSpPr>
          <p:cNvPr id="11" name="Vabakuju 10"/>
          <p:cNvSpPr/>
          <p:nvPr/>
        </p:nvSpPr>
        <p:spPr>
          <a:xfrm>
            <a:off x="7692598" y="4872150"/>
            <a:ext cx="1453380" cy="850419"/>
          </a:xfrm>
          <a:custGeom>
            <a:avLst/>
            <a:gdLst>
              <a:gd name="connsiteX0" fmla="*/ 1725854 w 2525197"/>
              <a:gd name="connsiteY0" fmla="*/ 0 h 1477574"/>
              <a:gd name="connsiteX1" fmla="*/ 2525197 w 2525197"/>
              <a:gd name="connsiteY1" fmla="*/ 333060 h 1477574"/>
              <a:gd name="connsiteX2" fmla="*/ 2525197 w 2525197"/>
              <a:gd name="connsiteY2" fmla="*/ 1477574 h 1477574"/>
              <a:gd name="connsiteX3" fmla="*/ 0 w 2525197"/>
              <a:gd name="connsiteY3" fmla="*/ 1477574 h 1477574"/>
              <a:gd name="connsiteX4" fmla="*/ 1725854 w 2525197"/>
              <a:gd name="connsiteY4" fmla="*/ 0 h 1477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5197" h="1477574">
                <a:moveTo>
                  <a:pt x="1725854" y="0"/>
                </a:moveTo>
                <a:lnTo>
                  <a:pt x="2525197" y="333060"/>
                </a:lnTo>
                <a:lnTo>
                  <a:pt x="2525197" y="1477574"/>
                </a:lnTo>
                <a:lnTo>
                  <a:pt x="0" y="1477574"/>
                </a:lnTo>
                <a:lnTo>
                  <a:pt x="1725854" y="0"/>
                </a:lnTo>
                <a:close/>
              </a:path>
            </a:pathLst>
          </a:custGeom>
          <a:gradFill flip="none" rotWithShape="1">
            <a:gsLst>
              <a:gs pos="0">
                <a:srgbClr val="00589A"/>
              </a:gs>
              <a:gs pos="100000">
                <a:srgbClr val="0068B4">
                  <a:alpha val="84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t-EE"/>
          </a:p>
        </p:txBody>
      </p:sp>
      <p:sp>
        <p:nvSpPr>
          <p:cNvPr id="12" name="Vabakuju 11"/>
          <p:cNvSpPr/>
          <p:nvPr/>
        </p:nvSpPr>
        <p:spPr>
          <a:xfrm>
            <a:off x="8152660" y="2425452"/>
            <a:ext cx="993317" cy="3297116"/>
          </a:xfrm>
          <a:custGeom>
            <a:avLst/>
            <a:gdLst>
              <a:gd name="connsiteX0" fmla="*/ 1725854 w 1725854"/>
              <a:gd name="connsiteY0" fmla="*/ 0 h 5728626"/>
              <a:gd name="connsiteX1" fmla="*/ 1719798 w 1725854"/>
              <a:gd name="connsiteY1" fmla="*/ 5728626 h 5728626"/>
              <a:gd name="connsiteX2" fmla="*/ 0 w 1725854"/>
              <a:gd name="connsiteY2" fmla="*/ 5728626 h 5728626"/>
              <a:gd name="connsiteX3" fmla="*/ 1725854 w 1725854"/>
              <a:gd name="connsiteY3" fmla="*/ 0 h 572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5854" h="5728626">
                <a:moveTo>
                  <a:pt x="1725854" y="0"/>
                </a:moveTo>
                <a:cubicBezTo>
                  <a:pt x="1723835" y="1909542"/>
                  <a:pt x="1721817" y="3819084"/>
                  <a:pt x="1719798" y="5728626"/>
                </a:cubicBezTo>
                <a:lnTo>
                  <a:pt x="0" y="5728626"/>
                </a:lnTo>
                <a:lnTo>
                  <a:pt x="1725854" y="0"/>
                </a:lnTo>
                <a:close/>
              </a:path>
            </a:pathLst>
          </a:custGeom>
          <a:solidFill>
            <a:srgbClr val="00589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3" name="Vabakuju 12"/>
          <p:cNvSpPr/>
          <p:nvPr/>
        </p:nvSpPr>
        <p:spPr>
          <a:xfrm>
            <a:off x="7532274" y="3457110"/>
            <a:ext cx="1613704" cy="2265460"/>
          </a:xfrm>
          <a:custGeom>
            <a:avLst/>
            <a:gdLst>
              <a:gd name="connsiteX0" fmla="*/ 0 w 2803756"/>
              <a:gd name="connsiteY0" fmla="*/ 3936159 h 3936159"/>
              <a:gd name="connsiteX1" fmla="*/ 2803756 w 2803756"/>
              <a:gd name="connsiteY1" fmla="*/ 0 h 3936159"/>
              <a:gd name="connsiteX2" fmla="*/ 1962024 w 2803756"/>
              <a:gd name="connsiteY2" fmla="*/ 3936159 h 3936159"/>
              <a:gd name="connsiteX3" fmla="*/ 0 w 2803756"/>
              <a:gd name="connsiteY3" fmla="*/ 3936159 h 3936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3756" h="3936159">
                <a:moveTo>
                  <a:pt x="0" y="3936159"/>
                </a:moveTo>
                <a:lnTo>
                  <a:pt x="2803756" y="0"/>
                </a:lnTo>
                <a:lnTo>
                  <a:pt x="1962024" y="3936159"/>
                </a:lnTo>
                <a:lnTo>
                  <a:pt x="0" y="3936159"/>
                </a:lnTo>
                <a:close/>
              </a:path>
            </a:pathLst>
          </a:custGeom>
          <a:solidFill>
            <a:srgbClr val="00589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t-EE"/>
          </a:p>
        </p:txBody>
      </p:sp>
      <p:sp>
        <p:nvSpPr>
          <p:cNvPr id="14" name="Vabakuju 13"/>
          <p:cNvSpPr/>
          <p:nvPr/>
        </p:nvSpPr>
        <p:spPr>
          <a:xfrm>
            <a:off x="7448627" y="4582869"/>
            <a:ext cx="1697352" cy="1139700"/>
          </a:xfrm>
          <a:custGeom>
            <a:avLst/>
            <a:gdLst>
              <a:gd name="connsiteX0" fmla="*/ 0 w 2949091"/>
              <a:gd name="connsiteY0" fmla="*/ 750898 h 1980191"/>
              <a:gd name="connsiteX1" fmla="*/ 2949091 w 2949091"/>
              <a:gd name="connsiteY1" fmla="*/ 0 h 1980191"/>
              <a:gd name="connsiteX2" fmla="*/ 2943035 w 2949091"/>
              <a:gd name="connsiteY2" fmla="*/ 1580519 h 1980191"/>
              <a:gd name="connsiteX3" fmla="*/ 2331417 w 2949091"/>
              <a:gd name="connsiteY3" fmla="*/ 1980191 h 1980191"/>
              <a:gd name="connsiteX4" fmla="*/ 308837 w 2949091"/>
              <a:gd name="connsiteY4" fmla="*/ 1974135 h 1980191"/>
              <a:gd name="connsiteX5" fmla="*/ 0 w 2949091"/>
              <a:gd name="connsiteY5" fmla="*/ 750898 h 1980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49091" h="1980191">
                <a:moveTo>
                  <a:pt x="0" y="750898"/>
                </a:moveTo>
                <a:lnTo>
                  <a:pt x="2949091" y="0"/>
                </a:lnTo>
                <a:cubicBezTo>
                  <a:pt x="2947072" y="526840"/>
                  <a:pt x="2945054" y="1053679"/>
                  <a:pt x="2943035" y="1580519"/>
                </a:cubicBezTo>
                <a:lnTo>
                  <a:pt x="2331417" y="1980191"/>
                </a:lnTo>
                <a:lnTo>
                  <a:pt x="308837" y="1974135"/>
                </a:lnTo>
                <a:lnTo>
                  <a:pt x="0" y="750898"/>
                </a:lnTo>
                <a:close/>
              </a:path>
            </a:pathLst>
          </a:custGeom>
          <a:solidFill>
            <a:srgbClr val="0068B4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t-EE"/>
          </a:p>
        </p:txBody>
      </p:sp>
      <p:sp>
        <p:nvSpPr>
          <p:cNvPr id="15" name="Vabakuju 14"/>
          <p:cNvSpPr/>
          <p:nvPr/>
        </p:nvSpPr>
        <p:spPr>
          <a:xfrm>
            <a:off x="7811097" y="5283417"/>
            <a:ext cx="1334880" cy="439151"/>
          </a:xfrm>
          <a:custGeom>
            <a:avLst/>
            <a:gdLst>
              <a:gd name="connsiteX0" fmla="*/ 1556297 w 2319306"/>
              <a:gd name="connsiteY0" fmla="*/ 0 h 763009"/>
              <a:gd name="connsiteX1" fmla="*/ 2319306 w 2319306"/>
              <a:gd name="connsiteY1" fmla="*/ 763009 h 763009"/>
              <a:gd name="connsiteX2" fmla="*/ 0 w 2319306"/>
              <a:gd name="connsiteY2" fmla="*/ 763009 h 763009"/>
              <a:gd name="connsiteX3" fmla="*/ 1556297 w 2319306"/>
              <a:gd name="connsiteY3" fmla="*/ 0 h 763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9306" h="763009">
                <a:moveTo>
                  <a:pt x="1556297" y="0"/>
                </a:moveTo>
                <a:lnTo>
                  <a:pt x="2319306" y="763009"/>
                </a:lnTo>
                <a:lnTo>
                  <a:pt x="0" y="763009"/>
                </a:lnTo>
                <a:lnTo>
                  <a:pt x="1556297" y="0"/>
                </a:lnTo>
                <a:close/>
              </a:path>
            </a:pathLst>
          </a:custGeom>
          <a:solidFill>
            <a:srgbClr val="0068B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t-EE"/>
          </a:p>
        </p:txBody>
      </p:sp>
      <p:sp>
        <p:nvSpPr>
          <p:cNvPr id="16" name="Vabakuju 15"/>
          <p:cNvSpPr/>
          <p:nvPr/>
        </p:nvSpPr>
        <p:spPr>
          <a:xfrm>
            <a:off x="8602268" y="4213424"/>
            <a:ext cx="543710" cy="1509144"/>
          </a:xfrm>
          <a:custGeom>
            <a:avLst/>
            <a:gdLst>
              <a:gd name="connsiteX0" fmla="*/ 0 w 944678"/>
              <a:gd name="connsiteY0" fmla="*/ 0 h 2622087"/>
              <a:gd name="connsiteX1" fmla="*/ 351226 w 944678"/>
              <a:gd name="connsiteY1" fmla="*/ 2622087 h 2622087"/>
              <a:gd name="connsiteX2" fmla="*/ 944678 w 944678"/>
              <a:gd name="connsiteY2" fmla="*/ 2622087 h 2622087"/>
              <a:gd name="connsiteX3" fmla="*/ 944678 w 944678"/>
              <a:gd name="connsiteY3" fmla="*/ 981012 h 2622087"/>
              <a:gd name="connsiteX4" fmla="*/ 0 w 944678"/>
              <a:gd name="connsiteY4" fmla="*/ 0 h 2622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4678" h="2622087">
                <a:moveTo>
                  <a:pt x="0" y="0"/>
                </a:moveTo>
                <a:lnTo>
                  <a:pt x="351226" y="2622087"/>
                </a:lnTo>
                <a:lnTo>
                  <a:pt x="944678" y="2622087"/>
                </a:lnTo>
                <a:lnTo>
                  <a:pt x="944678" y="981012"/>
                </a:lnTo>
                <a:lnTo>
                  <a:pt x="0" y="0"/>
                </a:lnTo>
                <a:close/>
              </a:path>
            </a:pathLst>
          </a:custGeom>
          <a:solidFill>
            <a:srgbClr val="00589A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t-EE"/>
          </a:p>
        </p:txBody>
      </p:sp>
      <p:sp>
        <p:nvSpPr>
          <p:cNvPr id="17" name="Vabakuju 16"/>
          <p:cNvSpPr/>
          <p:nvPr/>
        </p:nvSpPr>
        <p:spPr>
          <a:xfrm>
            <a:off x="8755622" y="4872150"/>
            <a:ext cx="390356" cy="850420"/>
          </a:xfrm>
          <a:custGeom>
            <a:avLst/>
            <a:gdLst>
              <a:gd name="connsiteX0" fmla="*/ 678231 w 678231"/>
              <a:gd name="connsiteY0" fmla="*/ 0 h 1477574"/>
              <a:gd name="connsiteX1" fmla="*/ 678231 w 678231"/>
              <a:gd name="connsiteY1" fmla="*/ 1477574 h 1477574"/>
              <a:gd name="connsiteX2" fmla="*/ 0 w 678231"/>
              <a:gd name="connsiteY2" fmla="*/ 1477574 h 1477574"/>
              <a:gd name="connsiteX3" fmla="*/ 678231 w 678231"/>
              <a:gd name="connsiteY3" fmla="*/ 0 h 1477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231" h="1477574">
                <a:moveTo>
                  <a:pt x="678231" y="0"/>
                </a:moveTo>
                <a:lnTo>
                  <a:pt x="678231" y="1477574"/>
                </a:lnTo>
                <a:lnTo>
                  <a:pt x="0" y="1477574"/>
                </a:lnTo>
                <a:lnTo>
                  <a:pt x="678231" y="0"/>
                </a:lnTo>
                <a:close/>
              </a:path>
            </a:pathLst>
          </a:custGeom>
          <a:solidFill>
            <a:srgbClr val="00589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t-EE"/>
          </a:p>
        </p:txBody>
      </p:sp>
      <p:pic>
        <p:nvPicPr>
          <p:cNvPr id="18" name="Pilt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268" y="5221830"/>
            <a:ext cx="269736" cy="29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2237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ldi kohatäide 15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7" name="Ristkülik 16"/>
          <p:cNvSpPr/>
          <p:nvPr/>
        </p:nvSpPr>
        <p:spPr>
          <a:xfrm>
            <a:off x="6228184" y="0"/>
            <a:ext cx="2917795" cy="3001516"/>
          </a:xfrm>
          <a:prstGeom prst="rect">
            <a:avLst/>
          </a:prstGeom>
          <a:gradFill flip="none" rotWithShape="1">
            <a:gsLst>
              <a:gs pos="40000">
                <a:schemeClr val="bg1"/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395536" y="265212"/>
            <a:ext cx="5194920" cy="952500"/>
          </a:xfrm>
        </p:spPr>
        <p:txBody>
          <a:bodyPr>
            <a:normAutofit fontScale="90000"/>
          </a:bodyPr>
          <a:lstStyle/>
          <a:p>
            <a:r>
              <a:rPr lang="ru-RU" dirty="0"/>
              <a:t>Роль</a:t>
            </a:r>
            <a:r>
              <a:rPr lang="et-EE" dirty="0"/>
              <a:t> Innove </a:t>
            </a:r>
            <a:r>
              <a:rPr lang="ru-RU" dirty="0"/>
              <a:t>в общем и профобразовании</a:t>
            </a:r>
            <a:r>
              <a:rPr lang="et-EE" dirty="0"/>
              <a:t> (1)</a:t>
            </a:r>
          </a:p>
        </p:txBody>
      </p:sp>
      <p:sp>
        <p:nvSpPr>
          <p:cNvPr id="4" name="Sisu kohatäide 3"/>
          <p:cNvSpPr>
            <a:spLocks noGrp="1"/>
          </p:cNvSpPr>
          <p:nvPr>
            <p:ph idx="1"/>
          </p:nvPr>
        </p:nvSpPr>
        <p:spPr>
          <a:xfrm>
            <a:off x="395536" y="1417340"/>
            <a:ext cx="5616624" cy="4896544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ru-RU" sz="2000" dirty="0">
                <a:latin typeface="Myriad Pro" pitchFamily="34" charset="0"/>
              </a:rPr>
              <a:t>Внедрение государственных программ обучения</a:t>
            </a:r>
          </a:p>
          <a:p>
            <a:pPr>
              <a:spcBef>
                <a:spcPts val="1200"/>
              </a:spcBef>
            </a:pPr>
            <a:r>
              <a:rPr lang="ru-RU" sz="2000" dirty="0">
                <a:latin typeface="Myriad Pro" pitchFamily="34" charset="0"/>
              </a:rPr>
              <a:t>Предметно-языковое интегрированное обучение, в </a:t>
            </a:r>
            <a:r>
              <a:rPr lang="ru-RU" sz="2000" dirty="0" err="1">
                <a:latin typeface="Myriad Pro" pitchFamily="34" charset="0"/>
              </a:rPr>
              <a:t>т.ч</a:t>
            </a:r>
            <a:r>
              <a:rPr lang="ru-RU" sz="2000" dirty="0">
                <a:latin typeface="Myriad Pro" pitchFamily="34" charset="0"/>
              </a:rPr>
              <a:t>. языковое погружение </a:t>
            </a:r>
          </a:p>
          <a:p>
            <a:pPr>
              <a:spcBef>
                <a:spcPts val="1200"/>
              </a:spcBef>
            </a:pPr>
            <a:r>
              <a:rPr lang="ru-RU" sz="2000" dirty="0">
                <a:latin typeface="Myriad Pro" pitchFamily="34" charset="0"/>
              </a:rPr>
              <a:t>Поддержка детей с особыми образовательными потребностями</a:t>
            </a:r>
          </a:p>
          <a:p>
            <a:pPr>
              <a:spcBef>
                <a:spcPts val="1200"/>
              </a:spcBef>
            </a:pPr>
            <a:r>
              <a:rPr lang="ru-RU" sz="2000" dirty="0">
                <a:latin typeface="Myriad Pro" pitchFamily="34" charset="0"/>
              </a:rPr>
              <a:t>Государственные уровневые работы, выпускные экзамены за курс основной школы, государственные экзамены, в </a:t>
            </a:r>
            <a:r>
              <a:rPr lang="ru-RU" sz="2000" dirty="0" err="1">
                <a:latin typeface="Myriad Pro" pitchFamily="34" charset="0"/>
              </a:rPr>
              <a:t>т.ч</a:t>
            </a:r>
            <a:r>
              <a:rPr lang="ru-RU" sz="2000" dirty="0">
                <a:latin typeface="Myriad Pro" pitchFamily="34" charset="0"/>
              </a:rPr>
              <a:t>. международные языковые экзамены</a:t>
            </a:r>
          </a:p>
          <a:p>
            <a:pPr>
              <a:spcBef>
                <a:spcPts val="1200"/>
              </a:spcBef>
            </a:pPr>
            <a:r>
              <a:rPr lang="ru-RU" sz="2000" dirty="0">
                <a:latin typeface="Myriad Pro" pitchFamily="34" charset="0"/>
              </a:rPr>
              <a:t>Электронное оценивание</a:t>
            </a:r>
          </a:p>
        </p:txBody>
      </p:sp>
      <p:sp>
        <p:nvSpPr>
          <p:cNvPr id="8" name="Vabakuju 7"/>
          <p:cNvSpPr/>
          <p:nvPr/>
        </p:nvSpPr>
        <p:spPr>
          <a:xfrm>
            <a:off x="7692598" y="4872150"/>
            <a:ext cx="1453380" cy="850419"/>
          </a:xfrm>
          <a:custGeom>
            <a:avLst/>
            <a:gdLst>
              <a:gd name="connsiteX0" fmla="*/ 1725854 w 2525197"/>
              <a:gd name="connsiteY0" fmla="*/ 0 h 1477574"/>
              <a:gd name="connsiteX1" fmla="*/ 2525197 w 2525197"/>
              <a:gd name="connsiteY1" fmla="*/ 333060 h 1477574"/>
              <a:gd name="connsiteX2" fmla="*/ 2525197 w 2525197"/>
              <a:gd name="connsiteY2" fmla="*/ 1477574 h 1477574"/>
              <a:gd name="connsiteX3" fmla="*/ 0 w 2525197"/>
              <a:gd name="connsiteY3" fmla="*/ 1477574 h 1477574"/>
              <a:gd name="connsiteX4" fmla="*/ 1725854 w 2525197"/>
              <a:gd name="connsiteY4" fmla="*/ 0 h 1477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5197" h="1477574">
                <a:moveTo>
                  <a:pt x="1725854" y="0"/>
                </a:moveTo>
                <a:lnTo>
                  <a:pt x="2525197" y="333060"/>
                </a:lnTo>
                <a:lnTo>
                  <a:pt x="2525197" y="1477574"/>
                </a:lnTo>
                <a:lnTo>
                  <a:pt x="0" y="1477574"/>
                </a:lnTo>
                <a:lnTo>
                  <a:pt x="1725854" y="0"/>
                </a:lnTo>
                <a:close/>
              </a:path>
            </a:pathLst>
          </a:custGeom>
          <a:gradFill flip="none" rotWithShape="1">
            <a:gsLst>
              <a:gs pos="0">
                <a:srgbClr val="00589A"/>
              </a:gs>
              <a:gs pos="100000">
                <a:srgbClr val="0068B4">
                  <a:alpha val="84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t-EE"/>
          </a:p>
        </p:txBody>
      </p:sp>
      <p:sp>
        <p:nvSpPr>
          <p:cNvPr id="9" name="Vabakuju 8"/>
          <p:cNvSpPr/>
          <p:nvPr/>
        </p:nvSpPr>
        <p:spPr>
          <a:xfrm>
            <a:off x="8152660" y="2425452"/>
            <a:ext cx="993317" cy="3297116"/>
          </a:xfrm>
          <a:custGeom>
            <a:avLst/>
            <a:gdLst>
              <a:gd name="connsiteX0" fmla="*/ 1725854 w 1725854"/>
              <a:gd name="connsiteY0" fmla="*/ 0 h 5728626"/>
              <a:gd name="connsiteX1" fmla="*/ 1719798 w 1725854"/>
              <a:gd name="connsiteY1" fmla="*/ 5728626 h 5728626"/>
              <a:gd name="connsiteX2" fmla="*/ 0 w 1725854"/>
              <a:gd name="connsiteY2" fmla="*/ 5728626 h 5728626"/>
              <a:gd name="connsiteX3" fmla="*/ 1725854 w 1725854"/>
              <a:gd name="connsiteY3" fmla="*/ 0 h 572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5854" h="5728626">
                <a:moveTo>
                  <a:pt x="1725854" y="0"/>
                </a:moveTo>
                <a:cubicBezTo>
                  <a:pt x="1723835" y="1909542"/>
                  <a:pt x="1721817" y="3819084"/>
                  <a:pt x="1719798" y="5728626"/>
                </a:cubicBezTo>
                <a:lnTo>
                  <a:pt x="0" y="5728626"/>
                </a:lnTo>
                <a:lnTo>
                  <a:pt x="1725854" y="0"/>
                </a:lnTo>
                <a:close/>
              </a:path>
            </a:pathLst>
          </a:custGeom>
          <a:solidFill>
            <a:srgbClr val="00589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0" name="Vabakuju 9"/>
          <p:cNvSpPr/>
          <p:nvPr/>
        </p:nvSpPr>
        <p:spPr>
          <a:xfrm>
            <a:off x="7532274" y="3457110"/>
            <a:ext cx="1613704" cy="2265460"/>
          </a:xfrm>
          <a:custGeom>
            <a:avLst/>
            <a:gdLst>
              <a:gd name="connsiteX0" fmla="*/ 0 w 2803756"/>
              <a:gd name="connsiteY0" fmla="*/ 3936159 h 3936159"/>
              <a:gd name="connsiteX1" fmla="*/ 2803756 w 2803756"/>
              <a:gd name="connsiteY1" fmla="*/ 0 h 3936159"/>
              <a:gd name="connsiteX2" fmla="*/ 1962024 w 2803756"/>
              <a:gd name="connsiteY2" fmla="*/ 3936159 h 3936159"/>
              <a:gd name="connsiteX3" fmla="*/ 0 w 2803756"/>
              <a:gd name="connsiteY3" fmla="*/ 3936159 h 3936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3756" h="3936159">
                <a:moveTo>
                  <a:pt x="0" y="3936159"/>
                </a:moveTo>
                <a:lnTo>
                  <a:pt x="2803756" y="0"/>
                </a:lnTo>
                <a:lnTo>
                  <a:pt x="1962024" y="3936159"/>
                </a:lnTo>
                <a:lnTo>
                  <a:pt x="0" y="3936159"/>
                </a:lnTo>
                <a:close/>
              </a:path>
            </a:pathLst>
          </a:custGeom>
          <a:solidFill>
            <a:srgbClr val="00589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t-EE"/>
          </a:p>
        </p:txBody>
      </p:sp>
      <p:sp>
        <p:nvSpPr>
          <p:cNvPr id="11" name="Vabakuju 10"/>
          <p:cNvSpPr/>
          <p:nvPr/>
        </p:nvSpPr>
        <p:spPr>
          <a:xfrm>
            <a:off x="7448627" y="4582869"/>
            <a:ext cx="1697352" cy="1139700"/>
          </a:xfrm>
          <a:custGeom>
            <a:avLst/>
            <a:gdLst>
              <a:gd name="connsiteX0" fmla="*/ 0 w 2949091"/>
              <a:gd name="connsiteY0" fmla="*/ 750898 h 1980191"/>
              <a:gd name="connsiteX1" fmla="*/ 2949091 w 2949091"/>
              <a:gd name="connsiteY1" fmla="*/ 0 h 1980191"/>
              <a:gd name="connsiteX2" fmla="*/ 2943035 w 2949091"/>
              <a:gd name="connsiteY2" fmla="*/ 1580519 h 1980191"/>
              <a:gd name="connsiteX3" fmla="*/ 2331417 w 2949091"/>
              <a:gd name="connsiteY3" fmla="*/ 1980191 h 1980191"/>
              <a:gd name="connsiteX4" fmla="*/ 308837 w 2949091"/>
              <a:gd name="connsiteY4" fmla="*/ 1974135 h 1980191"/>
              <a:gd name="connsiteX5" fmla="*/ 0 w 2949091"/>
              <a:gd name="connsiteY5" fmla="*/ 750898 h 1980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49091" h="1980191">
                <a:moveTo>
                  <a:pt x="0" y="750898"/>
                </a:moveTo>
                <a:lnTo>
                  <a:pt x="2949091" y="0"/>
                </a:lnTo>
                <a:cubicBezTo>
                  <a:pt x="2947072" y="526840"/>
                  <a:pt x="2945054" y="1053679"/>
                  <a:pt x="2943035" y="1580519"/>
                </a:cubicBezTo>
                <a:lnTo>
                  <a:pt x="2331417" y="1980191"/>
                </a:lnTo>
                <a:lnTo>
                  <a:pt x="308837" y="1974135"/>
                </a:lnTo>
                <a:lnTo>
                  <a:pt x="0" y="750898"/>
                </a:lnTo>
                <a:close/>
              </a:path>
            </a:pathLst>
          </a:custGeom>
          <a:solidFill>
            <a:srgbClr val="0068B4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t-EE"/>
          </a:p>
        </p:txBody>
      </p:sp>
      <p:sp>
        <p:nvSpPr>
          <p:cNvPr id="12" name="Vabakuju 11"/>
          <p:cNvSpPr/>
          <p:nvPr/>
        </p:nvSpPr>
        <p:spPr>
          <a:xfrm>
            <a:off x="7811097" y="5283417"/>
            <a:ext cx="1334880" cy="439151"/>
          </a:xfrm>
          <a:custGeom>
            <a:avLst/>
            <a:gdLst>
              <a:gd name="connsiteX0" fmla="*/ 1556297 w 2319306"/>
              <a:gd name="connsiteY0" fmla="*/ 0 h 763009"/>
              <a:gd name="connsiteX1" fmla="*/ 2319306 w 2319306"/>
              <a:gd name="connsiteY1" fmla="*/ 763009 h 763009"/>
              <a:gd name="connsiteX2" fmla="*/ 0 w 2319306"/>
              <a:gd name="connsiteY2" fmla="*/ 763009 h 763009"/>
              <a:gd name="connsiteX3" fmla="*/ 1556297 w 2319306"/>
              <a:gd name="connsiteY3" fmla="*/ 0 h 763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9306" h="763009">
                <a:moveTo>
                  <a:pt x="1556297" y="0"/>
                </a:moveTo>
                <a:lnTo>
                  <a:pt x="2319306" y="763009"/>
                </a:lnTo>
                <a:lnTo>
                  <a:pt x="0" y="763009"/>
                </a:lnTo>
                <a:lnTo>
                  <a:pt x="1556297" y="0"/>
                </a:lnTo>
                <a:close/>
              </a:path>
            </a:pathLst>
          </a:custGeom>
          <a:solidFill>
            <a:srgbClr val="0068B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t-EE"/>
          </a:p>
        </p:txBody>
      </p:sp>
      <p:sp>
        <p:nvSpPr>
          <p:cNvPr id="13" name="Vabakuju 12"/>
          <p:cNvSpPr/>
          <p:nvPr/>
        </p:nvSpPr>
        <p:spPr>
          <a:xfrm>
            <a:off x="8602268" y="4213424"/>
            <a:ext cx="543710" cy="1509144"/>
          </a:xfrm>
          <a:custGeom>
            <a:avLst/>
            <a:gdLst>
              <a:gd name="connsiteX0" fmla="*/ 0 w 944678"/>
              <a:gd name="connsiteY0" fmla="*/ 0 h 2622087"/>
              <a:gd name="connsiteX1" fmla="*/ 351226 w 944678"/>
              <a:gd name="connsiteY1" fmla="*/ 2622087 h 2622087"/>
              <a:gd name="connsiteX2" fmla="*/ 944678 w 944678"/>
              <a:gd name="connsiteY2" fmla="*/ 2622087 h 2622087"/>
              <a:gd name="connsiteX3" fmla="*/ 944678 w 944678"/>
              <a:gd name="connsiteY3" fmla="*/ 981012 h 2622087"/>
              <a:gd name="connsiteX4" fmla="*/ 0 w 944678"/>
              <a:gd name="connsiteY4" fmla="*/ 0 h 2622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4678" h="2622087">
                <a:moveTo>
                  <a:pt x="0" y="0"/>
                </a:moveTo>
                <a:lnTo>
                  <a:pt x="351226" y="2622087"/>
                </a:lnTo>
                <a:lnTo>
                  <a:pt x="944678" y="2622087"/>
                </a:lnTo>
                <a:lnTo>
                  <a:pt x="944678" y="981012"/>
                </a:lnTo>
                <a:lnTo>
                  <a:pt x="0" y="0"/>
                </a:lnTo>
                <a:close/>
              </a:path>
            </a:pathLst>
          </a:custGeom>
          <a:solidFill>
            <a:srgbClr val="00589A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t-EE"/>
          </a:p>
        </p:txBody>
      </p:sp>
      <p:sp>
        <p:nvSpPr>
          <p:cNvPr id="14" name="Vabakuju 13"/>
          <p:cNvSpPr/>
          <p:nvPr/>
        </p:nvSpPr>
        <p:spPr>
          <a:xfrm>
            <a:off x="8755622" y="4872150"/>
            <a:ext cx="390356" cy="850420"/>
          </a:xfrm>
          <a:custGeom>
            <a:avLst/>
            <a:gdLst>
              <a:gd name="connsiteX0" fmla="*/ 678231 w 678231"/>
              <a:gd name="connsiteY0" fmla="*/ 0 h 1477574"/>
              <a:gd name="connsiteX1" fmla="*/ 678231 w 678231"/>
              <a:gd name="connsiteY1" fmla="*/ 1477574 h 1477574"/>
              <a:gd name="connsiteX2" fmla="*/ 0 w 678231"/>
              <a:gd name="connsiteY2" fmla="*/ 1477574 h 1477574"/>
              <a:gd name="connsiteX3" fmla="*/ 678231 w 678231"/>
              <a:gd name="connsiteY3" fmla="*/ 0 h 1477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231" h="1477574">
                <a:moveTo>
                  <a:pt x="678231" y="0"/>
                </a:moveTo>
                <a:lnTo>
                  <a:pt x="678231" y="1477574"/>
                </a:lnTo>
                <a:lnTo>
                  <a:pt x="0" y="1477574"/>
                </a:lnTo>
                <a:lnTo>
                  <a:pt x="678231" y="0"/>
                </a:lnTo>
                <a:close/>
              </a:path>
            </a:pathLst>
          </a:custGeom>
          <a:solidFill>
            <a:srgbClr val="00589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t-EE"/>
          </a:p>
        </p:txBody>
      </p:sp>
      <p:pic>
        <p:nvPicPr>
          <p:cNvPr id="15" name="Pilt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268" y="5221830"/>
            <a:ext cx="269736" cy="297031"/>
          </a:xfrm>
          <a:prstGeom prst="rect">
            <a:avLst/>
          </a:prstGeom>
        </p:spPr>
      </p:pic>
      <p:sp>
        <p:nvSpPr>
          <p:cNvPr id="20" name="Ristkülik 19"/>
          <p:cNvSpPr/>
          <p:nvPr/>
        </p:nvSpPr>
        <p:spPr>
          <a:xfrm>
            <a:off x="5652120" y="0"/>
            <a:ext cx="936104" cy="409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pic>
        <p:nvPicPr>
          <p:cNvPr id="21" name="Pilt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21196"/>
            <a:ext cx="3976117" cy="65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7471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" grpId="0" uiExpand="1" build="p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ldi kohatäide 15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28184" y="180900"/>
            <a:ext cx="2736304" cy="5353200"/>
          </a:xfrm>
        </p:spPr>
      </p:pic>
      <p:sp>
        <p:nvSpPr>
          <p:cNvPr id="18" name="Ristkülik 17"/>
          <p:cNvSpPr/>
          <p:nvPr/>
        </p:nvSpPr>
        <p:spPr>
          <a:xfrm>
            <a:off x="6228183" y="0"/>
            <a:ext cx="2917795" cy="3001516"/>
          </a:xfrm>
          <a:prstGeom prst="rect">
            <a:avLst/>
          </a:prstGeom>
          <a:gradFill flip="none" rotWithShape="1">
            <a:gsLst>
              <a:gs pos="40000">
                <a:schemeClr val="bg1"/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395536" y="228864"/>
            <a:ext cx="5194920" cy="952500"/>
          </a:xfrm>
        </p:spPr>
        <p:txBody>
          <a:bodyPr>
            <a:normAutofit fontScale="90000"/>
          </a:bodyPr>
          <a:lstStyle/>
          <a:p>
            <a:r>
              <a:rPr lang="ru-RU" dirty="0"/>
              <a:t>Роль</a:t>
            </a:r>
            <a:r>
              <a:rPr lang="et-EE" dirty="0"/>
              <a:t> Innove </a:t>
            </a:r>
            <a:r>
              <a:rPr lang="ru-RU" dirty="0"/>
              <a:t>в общем и профобразовании </a:t>
            </a:r>
            <a:r>
              <a:rPr lang="et-EE" dirty="0"/>
              <a:t>(2)</a:t>
            </a:r>
          </a:p>
        </p:txBody>
      </p:sp>
      <p:sp>
        <p:nvSpPr>
          <p:cNvPr id="4" name="Sisu kohatäide 3"/>
          <p:cNvSpPr>
            <a:spLocks noGrp="1"/>
          </p:cNvSpPr>
          <p:nvPr>
            <p:ph idx="1"/>
          </p:nvPr>
        </p:nvSpPr>
        <p:spPr>
          <a:xfrm>
            <a:off x="395536" y="1489348"/>
            <a:ext cx="5194920" cy="4248472"/>
          </a:xfrm>
        </p:spPr>
        <p:txBody>
          <a:bodyPr>
            <a:normAutofit lnSpcReduction="10000"/>
          </a:bodyPr>
          <a:lstStyle/>
          <a:p>
            <a:r>
              <a:rPr lang="ru-RU" sz="2000" dirty="0">
                <a:latin typeface="Calibri" panose="020F0502020204030204" pitchFamily="34" charset="0"/>
              </a:rPr>
              <a:t>Престиж профессионального образования и соревнования по профессиональному мастерству</a:t>
            </a:r>
          </a:p>
          <a:p>
            <a:r>
              <a:rPr lang="ru-RU" sz="2000" dirty="0">
                <a:latin typeface="Calibri" panose="020F0502020204030204" pitchFamily="34" charset="0"/>
              </a:rPr>
              <a:t>Повышение квалификации учителей и руководителей школ</a:t>
            </a:r>
          </a:p>
          <a:p>
            <a:r>
              <a:rPr lang="ru-RU" sz="2000" dirty="0">
                <a:latin typeface="Calibri" panose="020F0502020204030204" pitchFamily="34" charset="0"/>
              </a:rPr>
              <a:t>Система практик в профессиональном и высшем образовании, обучение в порядке ученичества </a:t>
            </a:r>
          </a:p>
          <a:p>
            <a:r>
              <a:rPr lang="ru-RU" sz="2000" dirty="0">
                <a:latin typeface="Calibri" panose="020F0502020204030204" pitchFamily="34" charset="0"/>
              </a:rPr>
              <a:t>Экзамены на определение уровня владения эстонским языком</a:t>
            </a:r>
          </a:p>
          <a:p>
            <a:r>
              <a:rPr lang="ru-RU" sz="2000" dirty="0">
                <a:latin typeface="Calibri" panose="020F0502020204030204" pitchFamily="34" charset="0"/>
              </a:rPr>
              <a:t>Экзамены на получение гражданства</a:t>
            </a:r>
          </a:p>
          <a:p>
            <a:r>
              <a:rPr lang="ru-RU" sz="2000" dirty="0">
                <a:latin typeface="Calibri" panose="020F0502020204030204" pitchFamily="34" charset="0"/>
              </a:rPr>
              <a:t>Международные исследования (PISA, TALIS)</a:t>
            </a:r>
          </a:p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9" name="Vabakuju 8"/>
          <p:cNvSpPr/>
          <p:nvPr/>
        </p:nvSpPr>
        <p:spPr>
          <a:xfrm>
            <a:off x="7692598" y="4872150"/>
            <a:ext cx="1453380" cy="850419"/>
          </a:xfrm>
          <a:custGeom>
            <a:avLst/>
            <a:gdLst>
              <a:gd name="connsiteX0" fmla="*/ 1725854 w 2525197"/>
              <a:gd name="connsiteY0" fmla="*/ 0 h 1477574"/>
              <a:gd name="connsiteX1" fmla="*/ 2525197 w 2525197"/>
              <a:gd name="connsiteY1" fmla="*/ 333060 h 1477574"/>
              <a:gd name="connsiteX2" fmla="*/ 2525197 w 2525197"/>
              <a:gd name="connsiteY2" fmla="*/ 1477574 h 1477574"/>
              <a:gd name="connsiteX3" fmla="*/ 0 w 2525197"/>
              <a:gd name="connsiteY3" fmla="*/ 1477574 h 1477574"/>
              <a:gd name="connsiteX4" fmla="*/ 1725854 w 2525197"/>
              <a:gd name="connsiteY4" fmla="*/ 0 h 1477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5197" h="1477574">
                <a:moveTo>
                  <a:pt x="1725854" y="0"/>
                </a:moveTo>
                <a:lnTo>
                  <a:pt x="2525197" y="333060"/>
                </a:lnTo>
                <a:lnTo>
                  <a:pt x="2525197" y="1477574"/>
                </a:lnTo>
                <a:lnTo>
                  <a:pt x="0" y="1477574"/>
                </a:lnTo>
                <a:lnTo>
                  <a:pt x="1725854" y="0"/>
                </a:lnTo>
                <a:close/>
              </a:path>
            </a:pathLst>
          </a:custGeom>
          <a:gradFill flip="none" rotWithShape="1">
            <a:gsLst>
              <a:gs pos="0">
                <a:srgbClr val="00589A"/>
              </a:gs>
              <a:gs pos="100000">
                <a:srgbClr val="0068B4">
                  <a:alpha val="84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t-EE"/>
          </a:p>
        </p:txBody>
      </p:sp>
      <p:sp>
        <p:nvSpPr>
          <p:cNvPr id="10" name="Vabakuju 9"/>
          <p:cNvSpPr/>
          <p:nvPr/>
        </p:nvSpPr>
        <p:spPr>
          <a:xfrm>
            <a:off x="8152660" y="2425452"/>
            <a:ext cx="993317" cy="3297116"/>
          </a:xfrm>
          <a:custGeom>
            <a:avLst/>
            <a:gdLst>
              <a:gd name="connsiteX0" fmla="*/ 1725854 w 1725854"/>
              <a:gd name="connsiteY0" fmla="*/ 0 h 5728626"/>
              <a:gd name="connsiteX1" fmla="*/ 1719798 w 1725854"/>
              <a:gd name="connsiteY1" fmla="*/ 5728626 h 5728626"/>
              <a:gd name="connsiteX2" fmla="*/ 0 w 1725854"/>
              <a:gd name="connsiteY2" fmla="*/ 5728626 h 5728626"/>
              <a:gd name="connsiteX3" fmla="*/ 1725854 w 1725854"/>
              <a:gd name="connsiteY3" fmla="*/ 0 h 572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5854" h="5728626">
                <a:moveTo>
                  <a:pt x="1725854" y="0"/>
                </a:moveTo>
                <a:cubicBezTo>
                  <a:pt x="1723835" y="1909542"/>
                  <a:pt x="1721817" y="3819084"/>
                  <a:pt x="1719798" y="5728626"/>
                </a:cubicBezTo>
                <a:lnTo>
                  <a:pt x="0" y="5728626"/>
                </a:lnTo>
                <a:lnTo>
                  <a:pt x="1725854" y="0"/>
                </a:lnTo>
                <a:close/>
              </a:path>
            </a:pathLst>
          </a:custGeom>
          <a:solidFill>
            <a:srgbClr val="00589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1" name="Vabakuju 10"/>
          <p:cNvSpPr/>
          <p:nvPr/>
        </p:nvSpPr>
        <p:spPr>
          <a:xfrm>
            <a:off x="7532274" y="3457110"/>
            <a:ext cx="1613704" cy="2265460"/>
          </a:xfrm>
          <a:custGeom>
            <a:avLst/>
            <a:gdLst>
              <a:gd name="connsiteX0" fmla="*/ 0 w 2803756"/>
              <a:gd name="connsiteY0" fmla="*/ 3936159 h 3936159"/>
              <a:gd name="connsiteX1" fmla="*/ 2803756 w 2803756"/>
              <a:gd name="connsiteY1" fmla="*/ 0 h 3936159"/>
              <a:gd name="connsiteX2" fmla="*/ 1962024 w 2803756"/>
              <a:gd name="connsiteY2" fmla="*/ 3936159 h 3936159"/>
              <a:gd name="connsiteX3" fmla="*/ 0 w 2803756"/>
              <a:gd name="connsiteY3" fmla="*/ 3936159 h 3936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3756" h="3936159">
                <a:moveTo>
                  <a:pt x="0" y="3936159"/>
                </a:moveTo>
                <a:lnTo>
                  <a:pt x="2803756" y="0"/>
                </a:lnTo>
                <a:lnTo>
                  <a:pt x="1962024" y="3936159"/>
                </a:lnTo>
                <a:lnTo>
                  <a:pt x="0" y="3936159"/>
                </a:lnTo>
                <a:close/>
              </a:path>
            </a:pathLst>
          </a:custGeom>
          <a:solidFill>
            <a:srgbClr val="00589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t-EE"/>
          </a:p>
        </p:txBody>
      </p:sp>
      <p:sp>
        <p:nvSpPr>
          <p:cNvPr id="12" name="Vabakuju 11"/>
          <p:cNvSpPr/>
          <p:nvPr/>
        </p:nvSpPr>
        <p:spPr>
          <a:xfrm>
            <a:off x="7448627" y="4582869"/>
            <a:ext cx="1697352" cy="1139700"/>
          </a:xfrm>
          <a:custGeom>
            <a:avLst/>
            <a:gdLst>
              <a:gd name="connsiteX0" fmla="*/ 0 w 2949091"/>
              <a:gd name="connsiteY0" fmla="*/ 750898 h 1980191"/>
              <a:gd name="connsiteX1" fmla="*/ 2949091 w 2949091"/>
              <a:gd name="connsiteY1" fmla="*/ 0 h 1980191"/>
              <a:gd name="connsiteX2" fmla="*/ 2943035 w 2949091"/>
              <a:gd name="connsiteY2" fmla="*/ 1580519 h 1980191"/>
              <a:gd name="connsiteX3" fmla="*/ 2331417 w 2949091"/>
              <a:gd name="connsiteY3" fmla="*/ 1980191 h 1980191"/>
              <a:gd name="connsiteX4" fmla="*/ 308837 w 2949091"/>
              <a:gd name="connsiteY4" fmla="*/ 1974135 h 1980191"/>
              <a:gd name="connsiteX5" fmla="*/ 0 w 2949091"/>
              <a:gd name="connsiteY5" fmla="*/ 750898 h 1980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49091" h="1980191">
                <a:moveTo>
                  <a:pt x="0" y="750898"/>
                </a:moveTo>
                <a:lnTo>
                  <a:pt x="2949091" y="0"/>
                </a:lnTo>
                <a:cubicBezTo>
                  <a:pt x="2947072" y="526840"/>
                  <a:pt x="2945054" y="1053679"/>
                  <a:pt x="2943035" y="1580519"/>
                </a:cubicBezTo>
                <a:lnTo>
                  <a:pt x="2331417" y="1980191"/>
                </a:lnTo>
                <a:lnTo>
                  <a:pt x="308837" y="1974135"/>
                </a:lnTo>
                <a:lnTo>
                  <a:pt x="0" y="750898"/>
                </a:lnTo>
                <a:close/>
              </a:path>
            </a:pathLst>
          </a:custGeom>
          <a:solidFill>
            <a:srgbClr val="0068B4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t-EE"/>
          </a:p>
        </p:txBody>
      </p:sp>
      <p:sp>
        <p:nvSpPr>
          <p:cNvPr id="13" name="Vabakuju 12"/>
          <p:cNvSpPr/>
          <p:nvPr/>
        </p:nvSpPr>
        <p:spPr>
          <a:xfrm>
            <a:off x="7811097" y="5283417"/>
            <a:ext cx="1334880" cy="439151"/>
          </a:xfrm>
          <a:custGeom>
            <a:avLst/>
            <a:gdLst>
              <a:gd name="connsiteX0" fmla="*/ 1556297 w 2319306"/>
              <a:gd name="connsiteY0" fmla="*/ 0 h 763009"/>
              <a:gd name="connsiteX1" fmla="*/ 2319306 w 2319306"/>
              <a:gd name="connsiteY1" fmla="*/ 763009 h 763009"/>
              <a:gd name="connsiteX2" fmla="*/ 0 w 2319306"/>
              <a:gd name="connsiteY2" fmla="*/ 763009 h 763009"/>
              <a:gd name="connsiteX3" fmla="*/ 1556297 w 2319306"/>
              <a:gd name="connsiteY3" fmla="*/ 0 h 763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9306" h="763009">
                <a:moveTo>
                  <a:pt x="1556297" y="0"/>
                </a:moveTo>
                <a:lnTo>
                  <a:pt x="2319306" y="763009"/>
                </a:lnTo>
                <a:lnTo>
                  <a:pt x="0" y="763009"/>
                </a:lnTo>
                <a:lnTo>
                  <a:pt x="1556297" y="0"/>
                </a:lnTo>
                <a:close/>
              </a:path>
            </a:pathLst>
          </a:custGeom>
          <a:solidFill>
            <a:srgbClr val="0068B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t-EE"/>
          </a:p>
        </p:txBody>
      </p:sp>
      <p:sp>
        <p:nvSpPr>
          <p:cNvPr id="14" name="Vabakuju 13"/>
          <p:cNvSpPr/>
          <p:nvPr/>
        </p:nvSpPr>
        <p:spPr>
          <a:xfrm>
            <a:off x="8602268" y="4213424"/>
            <a:ext cx="543710" cy="1509144"/>
          </a:xfrm>
          <a:custGeom>
            <a:avLst/>
            <a:gdLst>
              <a:gd name="connsiteX0" fmla="*/ 0 w 944678"/>
              <a:gd name="connsiteY0" fmla="*/ 0 h 2622087"/>
              <a:gd name="connsiteX1" fmla="*/ 351226 w 944678"/>
              <a:gd name="connsiteY1" fmla="*/ 2622087 h 2622087"/>
              <a:gd name="connsiteX2" fmla="*/ 944678 w 944678"/>
              <a:gd name="connsiteY2" fmla="*/ 2622087 h 2622087"/>
              <a:gd name="connsiteX3" fmla="*/ 944678 w 944678"/>
              <a:gd name="connsiteY3" fmla="*/ 981012 h 2622087"/>
              <a:gd name="connsiteX4" fmla="*/ 0 w 944678"/>
              <a:gd name="connsiteY4" fmla="*/ 0 h 2622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4678" h="2622087">
                <a:moveTo>
                  <a:pt x="0" y="0"/>
                </a:moveTo>
                <a:lnTo>
                  <a:pt x="351226" y="2622087"/>
                </a:lnTo>
                <a:lnTo>
                  <a:pt x="944678" y="2622087"/>
                </a:lnTo>
                <a:lnTo>
                  <a:pt x="944678" y="981012"/>
                </a:lnTo>
                <a:lnTo>
                  <a:pt x="0" y="0"/>
                </a:lnTo>
                <a:close/>
              </a:path>
            </a:pathLst>
          </a:custGeom>
          <a:solidFill>
            <a:srgbClr val="00589A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t-EE"/>
          </a:p>
        </p:txBody>
      </p:sp>
      <p:sp>
        <p:nvSpPr>
          <p:cNvPr id="15" name="Vabakuju 14"/>
          <p:cNvSpPr/>
          <p:nvPr/>
        </p:nvSpPr>
        <p:spPr>
          <a:xfrm>
            <a:off x="8755622" y="4872150"/>
            <a:ext cx="390356" cy="850420"/>
          </a:xfrm>
          <a:custGeom>
            <a:avLst/>
            <a:gdLst>
              <a:gd name="connsiteX0" fmla="*/ 678231 w 678231"/>
              <a:gd name="connsiteY0" fmla="*/ 0 h 1477574"/>
              <a:gd name="connsiteX1" fmla="*/ 678231 w 678231"/>
              <a:gd name="connsiteY1" fmla="*/ 1477574 h 1477574"/>
              <a:gd name="connsiteX2" fmla="*/ 0 w 678231"/>
              <a:gd name="connsiteY2" fmla="*/ 1477574 h 1477574"/>
              <a:gd name="connsiteX3" fmla="*/ 678231 w 678231"/>
              <a:gd name="connsiteY3" fmla="*/ 0 h 1477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231" h="1477574">
                <a:moveTo>
                  <a:pt x="678231" y="0"/>
                </a:moveTo>
                <a:lnTo>
                  <a:pt x="678231" y="1477574"/>
                </a:lnTo>
                <a:lnTo>
                  <a:pt x="0" y="1477574"/>
                </a:lnTo>
                <a:lnTo>
                  <a:pt x="678231" y="0"/>
                </a:lnTo>
                <a:close/>
              </a:path>
            </a:pathLst>
          </a:custGeom>
          <a:solidFill>
            <a:srgbClr val="00589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t-EE"/>
          </a:p>
        </p:txBody>
      </p:sp>
      <p:pic>
        <p:nvPicPr>
          <p:cNvPr id="16" name="Pilt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268" y="5221830"/>
            <a:ext cx="269736" cy="297031"/>
          </a:xfrm>
          <a:prstGeom prst="rect">
            <a:avLst/>
          </a:prstGeom>
        </p:spPr>
      </p:pic>
      <p:sp>
        <p:nvSpPr>
          <p:cNvPr id="25" name="Ristkülik 24"/>
          <p:cNvSpPr/>
          <p:nvPr/>
        </p:nvSpPr>
        <p:spPr>
          <a:xfrm>
            <a:off x="5652120" y="0"/>
            <a:ext cx="936104" cy="409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pic>
        <p:nvPicPr>
          <p:cNvPr id="19" name="Pilt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21196"/>
            <a:ext cx="3976117" cy="65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36379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istkülik 22"/>
          <p:cNvSpPr/>
          <p:nvPr/>
        </p:nvSpPr>
        <p:spPr>
          <a:xfrm>
            <a:off x="6228183" y="0"/>
            <a:ext cx="2917795" cy="3001516"/>
          </a:xfrm>
          <a:prstGeom prst="rect">
            <a:avLst/>
          </a:prstGeom>
          <a:gradFill flip="none" rotWithShape="1">
            <a:gsLst>
              <a:gs pos="40000">
                <a:schemeClr val="bg1"/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Вспомогательные </a:t>
            </a:r>
            <a:br>
              <a:rPr lang="et-EE" dirty="0"/>
            </a:br>
            <a:r>
              <a:rPr lang="ru-RU" dirty="0"/>
              <a:t>образовательные услуги</a:t>
            </a:r>
            <a:endParaRPr lang="et-EE" dirty="0"/>
          </a:p>
        </p:txBody>
      </p:sp>
      <p:pic>
        <p:nvPicPr>
          <p:cNvPr id="13" name="Pilt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5624" y="446152"/>
            <a:ext cx="1045432" cy="395124"/>
          </a:xfrm>
          <a:prstGeom prst="rect">
            <a:avLst/>
          </a:prstGeom>
        </p:spPr>
      </p:pic>
      <p:sp>
        <p:nvSpPr>
          <p:cNvPr id="15" name="Vabakuju 14"/>
          <p:cNvSpPr/>
          <p:nvPr/>
        </p:nvSpPr>
        <p:spPr>
          <a:xfrm>
            <a:off x="8152660" y="2425452"/>
            <a:ext cx="993317" cy="3297116"/>
          </a:xfrm>
          <a:custGeom>
            <a:avLst/>
            <a:gdLst>
              <a:gd name="connsiteX0" fmla="*/ 1725854 w 1725854"/>
              <a:gd name="connsiteY0" fmla="*/ 0 h 5728626"/>
              <a:gd name="connsiteX1" fmla="*/ 1719798 w 1725854"/>
              <a:gd name="connsiteY1" fmla="*/ 5728626 h 5728626"/>
              <a:gd name="connsiteX2" fmla="*/ 0 w 1725854"/>
              <a:gd name="connsiteY2" fmla="*/ 5728626 h 5728626"/>
              <a:gd name="connsiteX3" fmla="*/ 1725854 w 1725854"/>
              <a:gd name="connsiteY3" fmla="*/ 0 h 572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5854" h="5728626">
                <a:moveTo>
                  <a:pt x="1725854" y="0"/>
                </a:moveTo>
                <a:cubicBezTo>
                  <a:pt x="1723835" y="1909542"/>
                  <a:pt x="1721817" y="3819084"/>
                  <a:pt x="1719798" y="5728626"/>
                </a:cubicBezTo>
                <a:lnTo>
                  <a:pt x="0" y="5728626"/>
                </a:lnTo>
                <a:lnTo>
                  <a:pt x="1725854" y="0"/>
                </a:lnTo>
                <a:close/>
              </a:path>
            </a:pathLst>
          </a:custGeom>
          <a:solidFill>
            <a:srgbClr val="00589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7" name="Vabakuju 16"/>
          <p:cNvSpPr/>
          <p:nvPr/>
        </p:nvSpPr>
        <p:spPr>
          <a:xfrm>
            <a:off x="7448627" y="4582869"/>
            <a:ext cx="1697352" cy="1139700"/>
          </a:xfrm>
          <a:custGeom>
            <a:avLst/>
            <a:gdLst>
              <a:gd name="connsiteX0" fmla="*/ 0 w 2949091"/>
              <a:gd name="connsiteY0" fmla="*/ 750898 h 1980191"/>
              <a:gd name="connsiteX1" fmla="*/ 2949091 w 2949091"/>
              <a:gd name="connsiteY1" fmla="*/ 0 h 1980191"/>
              <a:gd name="connsiteX2" fmla="*/ 2943035 w 2949091"/>
              <a:gd name="connsiteY2" fmla="*/ 1580519 h 1980191"/>
              <a:gd name="connsiteX3" fmla="*/ 2331417 w 2949091"/>
              <a:gd name="connsiteY3" fmla="*/ 1980191 h 1980191"/>
              <a:gd name="connsiteX4" fmla="*/ 308837 w 2949091"/>
              <a:gd name="connsiteY4" fmla="*/ 1974135 h 1980191"/>
              <a:gd name="connsiteX5" fmla="*/ 0 w 2949091"/>
              <a:gd name="connsiteY5" fmla="*/ 750898 h 1980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49091" h="1980191">
                <a:moveTo>
                  <a:pt x="0" y="750898"/>
                </a:moveTo>
                <a:lnTo>
                  <a:pt x="2949091" y="0"/>
                </a:lnTo>
                <a:cubicBezTo>
                  <a:pt x="2947072" y="526840"/>
                  <a:pt x="2945054" y="1053679"/>
                  <a:pt x="2943035" y="1580519"/>
                </a:cubicBezTo>
                <a:lnTo>
                  <a:pt x="2331417" y="1980191"/>
                </a:lnTo>
                <a:lnTo>
                  <a:pt x="308837" y="1974135"/>
                </a:lnTo>
                <a:lnTo>
                  <a:pt x="0" y="750898"/>
                </a:lnTo>
                <a:close/>
              </a:path>
            </a:pathLst>
          </a:custGeom>
          <a:solidFill>
            <a:srgbClr val="0068B4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t-EE"/>
          </a:p>
        </p:txBody>
      </p:sp>
      <p:sp>
        <p:nvSpPr>
          <p:cNvPr id="3" name="Pildi kohatäide 2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24" name="Pildi kohatäid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273324"/>
            <a:ext cx="2880320" cy="432048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50000">
                <a:srgbClr val="F2F2F2"/>
              </a:gs>
              <a:gs pos="100000">
                <a:schemeClr val="bg1">
                  <a:lumMod val="95000"/>
                  <a:alpha val="0"/>
                </a:schemeClr>
              </a:gs>
            </a:gsLst>
            <a:lin ang="2700000" scaled="1"/>
          </a:gradFill>
        </p:spPr>
      </p:pic>
      <p:sp>
        <p:nvSpPr>
          <p:cNvPr id="25" name="Ristkülik 24"/>
          <p:cNvSpPr/>
          <p:nvPr/>
        </p:nvSpPr>
        <p:spPr>
          <a:xfrm>
            <a:off x="6156176" y="121196"/>
            <a:ext cx="2917795" cy="3001516"/>
          </a:xfrm>
          <a:prstGeom prst="rect">
            <a:avLst/>
          </a:prstGeom>
          <a:gradFill flip="none" rotWithShape="1">
            <a:gsLst>
              <a:gs pos="40000">
                <a:schemeClr val="bg1"/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26" name="Vabakuju 25"/>
          <p:cNvSpPr/>
          <p:nvPr/>
        </p:nvSpPr>
        <p:spPr>
          <a:xfrm>
            <a:off x="7692598" y="4872150"/>
            <a:ext cx="1453380" cy="850419"/>
          </a:xfrm>
          <a:custGeom>
            <a:avLst/>
            <a:gdLst>
              <a:gd name="connsiteX0" fmla="*/ 1725854 w 2525197"/>
              <a:gd name="connsiteY0" fmla="*/ 0 h 1477574"/>
              <a:gd name="connsiteX1" fmla="*/ 2525197 w 2525197"/>
              <a:gd name="connsiteY1" fmla="*/ 333060 h 1477574"/>
              <a:gd name="connsiteX2" fmla="*/ 2525197 w 2525197"/>
              <a:gd name="connsiteY2" fmla="*/ 1477574 h 1477574"/>
              <a:gd name="connsiteX3" fmla="*/ 0 w 2525197"/>
              <a:gd name="connsiteY3" fmla="*/ 1477574 h 1477574"/>
              <a:gd name="connsiteX4" fmla="*/ 1725854 w 2525197"/>
              <a:gd name="connsiteY4" fmla="*/ 0 h 1477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5197" h="1477574">
                <a:moveTo>
                  <a:pt x="1725854" y="0"/>
                </a:moveTo>
                <a:lnTo>
                  <a:pt x="2525197" y="333060"/>
                </a:lnTo>
                <a:lnTo>
                  <a:pt x="2525197" y="1477574"/>
                </a:lnTo>
                <a:lnTo>
                  <a:pt x="0" y="1477574"/>
                </a:lnTo>
                <a:lnTo>
                  <a:pt x="1725854" y="0"/>
                </a:lnTo>
                <a:close/>
              </a:path>
            </a:pathLst>
          </a:custGeom>
          <a:gradFill flip="none" rotWithShape="1">
            <a:gsLst>
              <a:gs pos="0">
                <a:srgbClr val="00589A"/>
              </a:gs>
              <a:gs pos="100000">
                <a:srgbClr val="0068B4">
                  <a:alpha val="84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t-EE"/>
          </a:p>
        </p:txBody>
      </p:sp>
      <p:sp>
        <p:nvSpPr>
          <p:cNvPr id="27" name="Vabakuju 26"/>
          <p:cNvSpPr/>
          <p:nvPr/>
        </p:nvSpPr>
        <p:spPr>
          <a:xfrm>
            <a:off x="7532274" y="3457110"/>
            <a:ext cx="1613704" cy="2265460"/>
          </a:xfrm>
          <a:custGeom>
            <a:avLst/>
            <a:gdLst>
              <a:gd name="connsiteX0" fmla="*/ 0 w 2803756"/>
              <a:gd name="connsiteY0" fmla="*/ 3936159 h 3936159"/>
              <a:gd name="connsiteX1" fmla="*/ 2803756 w 2803756"/>
              <a:gd name="connsiteY1" fmla="*/ 0 h 3936159"/>
              <a:gd name="connsiteX2" fmla="*/ 1962024 w 2803756"/>
              <a:gd name="connsiteY2" fmla="*/ 3936159 h 3936159"/>
              <a:gd name="connsiteX3" fmla="*/ 0 w 2803756"/>
              <a:gd name="connsiteY3" fmla="*/ 3936159 h 3936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3756" h="3936159">
                <a:moveTo>
                  <a:pt x="0" y="3936159"/>
                </a:moveTo>
                <a:lnTo>
                  <a:pt x="2803756" y="0"/>
                </a:lnTo>
                <a:lnTo>
                  <a:pt x="1962024" y="3936159"/>
                </a:lnTo>
                <a:lnTo>
                  <a:pt x="0" y="3936159"/>
                </a:lnTo>
                <a:close/>
              </a:path>
            </a:pathLst>
          </a:custGeom>
          <a:solidFill>
            <a:srgbClr val="00589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t-EE"/>
          </a:p>
        </p:txBody>
      </p:sp>
      <p:sp>
        <p:nvSpPr>
          <p:cNvPr id="28" name="Vabakuju 27"/>
          <p:cNvSpPr/>
          <p:nvPr/>
        </p:nvSpPr>
        <p:spPr>
          <a:xfrm>
            <a:off x="7448627" y="4582869"/>
            <a:ext cx="1697352" cy="1139700"/>
          </a:xfrm>
          <a:custGeom>
            <a:avLst/>
            <a:gdLst>
              <a:gd name="connsiteX0" fmla="*/ 0 w 2949091"/>
              <a:gd name="connsiteY0" fmla="*/ 750898 h 1980191"/>
              <a:gd name="connsiteX1" fmla="*/ 2949091 w 2949091"/>
              <a:gd name="connsiteY1" fmla="*/ 0 h 1980191"/>
              <a:gd name="connsiteX2" fmla="*/ 2943035 w 2949091"/>
              <a:gd name="connsiteY2" fmla="*/ 1580519 h 1980191"/>
              <a:gd name="connsiteX3" fmla="*/ 2331417 w 2949091"/>
              <a:gd name="connsiteY3" fmla="*/ 1980191 h 1980191"/>
              <a:gd name="connsiteX4" fmla="*/ 308837 w 2949091"/>
              <a:gd name="connsiteY4" fmla="*/ 1974135 h 1980191"/>
              <a:gd name="connsiteX5" fmla="*/ 0 w 2949091"/>
              <a:gd name="connsiteY5" fmla="*/ 750898 h 1980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49091" h="1980191">
                <a:moveTo>
                  <a:pt x="0" y="750898"/>
                </a:moveTo>
                <a:lnTo>
                  <a:pt x="2949091" y="0"/>
                </a:lnTo>
                <a:cubicBezTo>
                  <a:pt x="2947072" y="526840"/>
                  <a:pt x="2945054" y="1053679"/>
                  <a:pt x="2943035" y="1580519"/>
                </a:cubicBezTo>
                <a:lnTo>
                  <a:pt x="2331417" y="1980191"/>
                </a:lnTo>
                <a:lnTo>
                  <a:pt x="308837" y="1974135"/>
                </a:lnTo>
                <a:lnTo>
                  <a:pt x="0" y="750898"/>
                </a:lnTo>
                <a:close/>
              </a:path>
            </a:pathLst>
          </a:custGeom>
          <a:solidFill>
            <a:srgbClr val="0068B4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t-EE"/>
          </a:p>
        </p:txBody>
      </p:sp>
      <p:sp>
        <p:nvSpPr>
          <p:cNvPr id="29" name="Vabakuju 28"/>
          <p:cNvSpPr/>
          <p:nvPr/>
        </p:nvSpPr>
        <p:spPr>
          <a:xfrm>
            <a:off x="7811097" y="5283417"/>
            <a:ext cx="1334880" cy="439151"/>
          </a:xfrm>
          <a:custGeom>
            <a:avLst/>
            <a:gdLst>
              <a:gd name="connsiteX0" fmla="*/ 1556297 w 2319306"/>
              <a:gd name="connsiteY0" fmla="*/ 0 h 763009"/>
              <a:gd name="connsiteX1" fmla="*/ 2319306 w 2319306"/>
              <a:gd name="connsiteY1" fmla="*/ 763009 h 763009"/>
              <a:gd name="connsiteX2" fmla="*/ 0 w 2319306"/>
              <a:gd name="connsiteY2" fmla="*/ 763009 h 763009"/>
              <a:gd name="connsiteX3" fmla="*/ 1556297 w 2319306"/>
              <a:gd name="connsiteY3" fmla="*/ 0 h 763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9306" h="763009">
                <a:moveTo>
                  <a:pt x="1556297" y="0"/>
                </a:moveTo>
                <a:lnTo>
                  <a:pt x="2319306" y="763009"/>
                </a:lnTo>
                <a:lnTo>
                  <a:pt x="0" y="763009"/>
                </a:lnTo>
                <a:lnTo>
                  <a:pt x="1556297" y="0"/>
                </a:lnTo>
                <a:close/>
              </a:path>
            </a:pathLst>
          </a:custGeom>
          <a:solidFill>
            <a:srgbClr val="0068B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t-EE"/>
          </a:p>
        </p:txBody>
      </p:sp>
      <p:sp>
        <p:nvSpPr>
          <p:cNvPr id="30" name="Vabakuju 29"/>
          <p:cNvSpPr/>
          <p:nvPr/>
        </p:nvSpPr>
        <p:spPr>
          <a:xfrm>
            <a:off x="8602268" y="4213424"/>
            <a:ext cx="543710" cy="1509144"/>
          </a:xfrm>
          <a:custGeom>
            <a:avLst/>
            <a:gdLst>
              <a:gd name="connsiteX0" fmla="*/ 0 w 944678"/>
              <a:gd name="connsiteY0" fmla="*/ 0 h 2622087"/>
              <a:gd name="connsiteX1" fmla="*/ 351226 w 944678"/>
              <a:gd name="connsiteY1" fmla="*/ 2622087 h 2622087"/>
              <a:gd name="connsiteX2" fmla="*/ 944678 w 944678"/>
              <a:gd name="connsiteY2" fmla="*/ 2622087 h 2622087"/>
              <a:gd name="connsiteX3" fmla="*/ 944678 w 944678"/>
              <a:gd name="connsiteY3" fmla="*/ 981012 h 2622087"/>
              <a:gd name="connsiteX4" fmla="*/ 0 w 944678"/>
              <a:gd name="connsiteY4" fmla="*/ 0 h 2622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4678" h="2622087">
                <a:moveTo>
                  <a:pt x="0" y="0"/>
                </a:moveTo>
                <a:lnTo>
                  <a:pt x="351226" y="2622087"/>
                </a:lnTo>
                <a:lnTo>
                  <a:pt x="944678" y="2622087"/>
                </a:lnTo>
                <a:lnTo>
                  <a:pt x="944678" y="981012"/>
                </a:lnTo>
                <a:lnTo>
                  <a:pt x="0" y="0"/>
                </a:lnTo>
                <a:close/>
              </a:path>
            </a:pathLst>
          </a:custGeom>
          <a:solidFill>
            <a:srgbClr val="00589A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t-EE"/>
          </a:p>
        </p:txBody>
      </p:sp>
      <p:sp>
        <p:nvSpPr>
          <p:cNvPr id="31" name="Vabakuju 30"/>
          <p:cNvSpPr/>
          <p:nvPr/>
        </p:nvSpPr>
        <p:spPr>
          <a:xfrm>
            <a:off x="8755622" y="4872150"/>
            <a:ext cx="390356" cy="850420"/>
          </a:xfrm>
          <a:custGeom>
            <a:avLst/>
            <a:gdLst>
              <a:gd name="connsiteX0" fmla="*/ 678231 w 678231"/>
              <a:gd name="connsiteY0" fmla="*/ 0 h 1477574"/>
              <a:gd name="connsiteX1" fmla="*/ 678231 w 678231"/>
              <a:gd name="connsiteY1" fmla="*/ 1477574 h 1477574"/>
              <a:gd name="connsiteX2" fmla="*/ 0 w 678231"/>
              <a:gd name="connsiteY2" fmla="*/ 1477574 h 1477574"/>
              <a:gd name="connsiteX3" fmla="*/ 678231 w 678231"/>
              <a:gd name="connsiteY3" fmla="*/ 0 h 1477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231" h="1477574">
                <a:moveTo>
                  <a:pt x="678231" y="0"/>
                </a:moveTo>
                <a:lnTo>
                  <a:pt x="678231" y="1477574"/>
                </a:lnTo>
                <a:lnTo>
                  <a:pt x="0" y="1477574"/>
                </a:lnTo>
                <a:lnTo>
                  <a:pt x="678231" y="0"/>
                </a:lnTo>
                <a:close/>
              </a:path>
            </a:pathLst>
          </a:custGeom>
          <a:solidFill>
            <a:srgbClr val="00589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t-EE"/>
          </a:p>
        </p:txBody>
      </p:sp>
      <p:pic>
        <p:nvPicPr>
          <p:cNvPr id="32" name="Pilt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268" y="5221830"/>
            <a:ext cx="269736" cy="297031"/>
          </a:xfrm>
          <a:prstGeom prst="rect">
            <a:avLst/>
          </a:prstGeom>
        </p:spPr>
      </p:pic>
      <p:pic>
        <p:nvPicPr>
          <p:cNvPr id="33" name="Pilt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320" y="327738"/>
            <a:ext cx="1358736" cy="513538"/>
          </a:xfrm>
          <a:prstGeom prst="rect">
            <a:avLst/>
          </a:prstGeom>
        </p:spPr>
      </p:pic>
      <p:sp>
        <p:nvSpPr>
          <p:cNvPr id="9" name="Ristkülik 8"/>
          <p:cNvSpPr/>
          <p:nvPr/>
        </p:nvSpPr>
        <p:spPr>
          <a:xfrm>
            <a:off x="323528" y="1849388"/>
            <a:ext cx="6408712" cy="3096344"/>
          </a:xfrm>
          <a:prstGeom prst="rect">
            <a:avLst/>
          </a:prstGeom>
          <a:solidFill>
            <a:srgbClr val="0043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graphicFrame>
        <p:nvGraphicFramePr>
          <p:cNvPr id="10" name="Sisu kohatäid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5421354"/>
              </p:ext>
            </p:extLst>
          </p:nvPr>
        </p:nvGraphicFramePr>
        <p:xfrm>
          <a:off x="457200" y="2019652"/>
          <a:ext cx="3136720" cy="45102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36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3785">
                <a:tc>
                  <a:txBody>
                    <a:bodyPr/>
                    <a:lstStyle/>
                    <a:p>
                      <a:pPr algn="ctr"/>
                      <a:r>
                        <a:rPr lang="az-Cyrl-AZ" sz="2000" b="1" cap="all" baseline="0" dirty="0">
                          <a:solidFill>
                            <a:schemeClr val="bg1"/>
                          </a:solidFill>
                        </a:rPr>
                        <a:t>Учебное консультирование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236">
                <a:tc>
                  <a:txBody>
                    <a:bodyPr/>
                    <a:lstStyle/>
                    <a:p>
                      <a:r>
                        <a:rPr lang="az-Cyrl-AZ" sz="18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Myriad Pro" pitchFamily="34" charset="0"/>
                        </a:rPr>
                        <a:t>Специальный педагог</a:t>
                      </a:r>
                    </a:p>
                  </a:txBody>
                  <a:tcPr marL="72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236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Логопед</a:t>
                      </a:r>
                      <a:endParaRPr lang="et-EE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236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Социальный педагог</a:t>
                      </a:r>
                      <a:endParaRPr lang="et-EE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236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Психолог</a:t>
                      </a:r>
                      <a:endParaRPr lang="et-EE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46176">
                <a:tc>
                  <a:txBody>
                    <a:bodyPr/>
                    <a:lstStyle/>
                    <a:p>
                      <a:endParaRPr lang="et-EE" sz="18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Myriad Pro" pitchFamily="34" charset="0"/>
                      </a:endParaRPr>
                    </a:p>
                  </a:txBody>
                  <a:tcPr marL="72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1" name="Sisu kohatäid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3242808"/>
              </p:ext>
            </p:extLst>
          </p:nvPr>
        </p:nvGraphicFramePr>
        <p:xfrm>
          <a:off x="3779912" y="1993404"/>
          <a:ext cx="2664296" cy="31752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az-Cyrl-AZ" sz="2000" b="1" cap="all" baseline="0" dirty="0">
                          <a:solidFill>
                            <a:schemeClr val="bg1"/>
                          </a:solidFill>
                        </a:rPr>
                        <a:t>Карьера</a:t>
                      </a:r>
                      <a:endParaRPr lang="et-EE" sz="2000" b="1" cap="all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186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Ориентировочное обучение основам планирования и </a:t>
                      </a:r>
                      <a:r>
                        <a:rPr lang="ru-RU" sz="1800" dirty="0" err="1">
                          <a:solidFill>
                            <a:schemeClr val="bg1"/>
                          </a:solidFill>
                        </a:rPr>
                        <a:t>форми</a:t>
                      </a:r>
                      <a:r>
                        <a:rPr lang="et-EE" sz="1800" dirty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ru-RU" sz="1800" dirty="0" err="1">
                          <a:solidFill>
                            <a:schemeClr val="bg1"/>
                          </a:solidFill>
                        </a:rPr>
                        <a:t>рования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 карьеры</a:t>
                      </a:r>
                      <a:endParaRPr lang="et-EE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186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Карьерная информация</a:t>
                      </a:r>
                      <a:endParaRPr lang="et-EE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186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Карьерное консультирование</a:t>
                      </a:r>
                      <a:endParaRPr lang="et-EE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02798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5" grpId="0" animBg="1"/>
      <p:bldP spid="17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ldi kohatäide 15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28184" y="180900"/>
            <a:ext cx="2736304" cy="5353200"/>
          </a:xfrm>
        </p:spPr>
      </p:pic>
      <p:sp>
        <p:nvSpPr>
          <p:cNvPr id="18" name="Ristkülik 17"/>
          <p:cNvSpPr/>
          <p:nvPr/>
        </p:nvSpPr>
        <p:spPr>
          <a:xfrm>
            <a:off x="6228183" y="0"/>
            <a:ext cx="2917795" cy="3001516"/>
          </a:xfrm>
          <a:prstGeom prst="rect">
            <a:avLst/>
          </a:prstGeom>
          <a:gradFill flip="none" rotWithShape="1">
            <a:gsLst>
              <a:gs pos="40000">
                <a:schemeClr val="bg1"/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pic>
        <p:nvPicPr>
          <p:cNvPr id="19" name="Pilt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5624" y="446152"/>
            <a:ext cx="1045432" cy="395124"/>
          </a:xfrm>
          <a:prstGeom prst="rect">
            <a:avLst/>
          </a:prstGeom>
        </p:spPr>
      </p:pic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Вспомогательные </a:t>
            </a:r>
            <a:br>
              <a:rPr lang="et-EE" dirty="0"/>
            </a:br>
            <a:r>
              <a:rPr lang="ru-RU" dirty="0"/>
              <a:t>образовательные услуги</a:t>
            </a:r>
            <a:endParaRPr lang="et-EE" dirty="0"/>
          </a:p>
        </p:txBody>
      </p:sp>
      <p:sp>
        <p:nvSpPr>
          <p:cNvPr id="5" name="Sisu kohatäide 4"/>
          <p:cNvSpPr>
            <a:spLocks noGrp="1"/>
          </p:cNvSpPr>
          <p:nvPr>
            <p:ph idx="1"/>
          </p:nvPr>
        </p:nvSpPr>
        <p:spPr>
          <a:xfrm>
            <a:off x="467544" y="1390120"/>
            <a:ext cx="5194920" cy="3771636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ru-RU" dirty="0"/>
              <a:t>Управление работой сети Rajaleidja</a:t>
            </a:r>
          </a:p>
          <a:p>
            <a:pPr>
              <a:spcBef>
                <a:spcPts val="1200"/>
              </a:spcBef>
            </a:pPr>
            <a:r>
              <a:rPr lang="ru-RU" dirty="0"/>
              <a:t>Единая методика и обучение</a:t>
            </a:r>
          </a:p>
          <a:p>
            <a:pPr>
              <a:spcBef>
                <a:spcPts val="1200"/>
              </a:spcBef>
            </a:pPr>
            <a:r>
              <a:rPr lang="ru-RU" dirty="0"/>
              <a:t>Информационные и методические материалы</a:t>
            </a:r>
          </a:p>
          <a:p>
            <a:pPr>
              <a:spcBef>
                <a:spcPts val="1200"/>
              </a:spcBef>
            </a:pPr>
            <a:r>
              <a:rPr lang="ru-RU" dirty="0"/>
              <a:t>www.rajaleidja.ee</a:t>
            </a:r>
          </a:p>
          <a:p>
            <a:pPr>
              <a:spcBef>
                <a:spcPts val="1200"/>
              </a:spcBef>
            </a:pPr>
            <a:r>
              <a:rPr lang="ru-RU" dirty="0"/>
              <a:t>Учебная миграция</a:t>
            </a:r>
            <a:br>
              <a:rPr lang="ru-RU" dirty="0"/>
            </a:br>
            <a:r>
              <a:rPr lang="ru-RU" dirty="0"/>
              <a:t>- Распространение информации о сети </a:t>
            </a:r>
            <a:r>
              <a:rPr lang="ru-RU" dirty="0" err="1"/>
              <a:t>Euroguidance</a:t>
            </a:r>
            <a:endParaRPr lang="ru-RU" dirty="0"/>
          </a:p>
        </p:txBody>
      </p:sp>
      <p:sp>
        <p:nvSpPr>
          <p:cNvPr id="9" name="Vabakuju 8"/>
          <p:cNvSpPr/>
          <p:nvPr/>
        </p:nvSpPr>
        <p:spPr>
          <a:xfrm>
            <a:off x="7692598" y="4872150"/>
            <a:ext cx="1453380" cy="850419"/>
          </a:xfrm>
          <a:custGeom>
            <a:avLst/>
            <a:gdLst>
              <a:gd name="connsiteX0" fmla="*/ 1725854 w 2525197"/>
              <a:gd name="connsiteY0" fmla="*/ 0 h 1477574"/>
              <a:gd name="connsiteX1" fmla="*/ 2525197 w 2525197"/>
              <a:gd name="connsiteY1" fmla="*/ 333060 h 1477574"/>
              <a:gd name="connsiteX2" fmla="*/ 2525197 w 2525197"/>
              <a:gd name="connsiteY2" fmla="*/ 1477574 h 1477574"/>
              <a:gd name="connsiteX3" fmla="*/ 0 w 2525197"/>
              <a:gd name="connsiteY3" fmla="*/ 1477574 h 1477574"/>
              <a:gd name="connsiteX4" fmla="*/ 1725854 w 2525197"/>
              <a:gd name="connsiteY4" fmla="*/ 0 h 1477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5197" h="1477574">
                <a:moveTo>
                  <a:pt x="1725854" y="0"/>
                </a:moveTo>
                <a:lnTo>
                  <a:pt x="2525197" y="333060"/>
                </a:lnTo>
                <a:lnTo>
                  <a:pt x="2525197" y="1477574"/>
                </a:lnTo>
                <a:lnTo>
                  <a:pt x="0" y="1477574"/>
                </a:lnTo>
                <a:lnTo>
                  <a:pt x="1725854" y="0"/>
                </a:lnTo>
                <a:close/>
              </a:path>
            </a:pathLst>
          </a:custGeom>
          <a:gradFill flip="none" rotWithShape="1">
            <a:gsLst>
              <a:gs pos="0">
                <a:srgbClr val="00589A"/>
              </a:gs>
              <a:gs pos="100000">
                <a:srgbClr val="0068B4">
                  <a:alpha val="84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t-EE"/>
          </a:p>
        </p:txBody>
      </p:sp>
      <p:sp>
        <p:nvSpPr>
          <p:cNvPr id="10" name="Vabakuju 9"/>
          <p:cNvSpPr/>
          <p:nvPr/>
        </p:nvSpPr>
        <p:spPr>
          <a:xfrm>
            <a:off x="8152660" y="2425452"/>
            <a:ext cx="993317" cy="3297116"/>
          </a:xfrm>
          <a:custGeom>
            <a:avLst/>
            <a:gdLst>
              <a:gd name="connsiteX0" fmla="*/ 1725854 w 1725854"/>
              <a:gd name="connsiteY0" fmla="*/ 0 h 5728626"/>
              <a:gd name="connsiteX1" fmla="*/ 1719798 w 1725854"/>
              <a:gd name="connsiteY1" fmla="*/ 5728626 h 5728626"/>
              <a:gd name="connsiteX2" fmla="*/ 0 w 1725854"/>
              <a:gd name="connsiteY2" fmla="*/ 5728626 h 5728626"/>
              <a:gd name="connsiteX3" fmla="*/ 1725854 w 1725854"/>
              <a:gd name="connsiteY3" fmla="*/ 0 h 572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5854" h="5728626">
                <a:moveTo>
                  <a:pt x="1725854" y="0"/>
                </a:moveTo>
                <a:cubicBezTo>
                  <a:pt x="1723835" y="1909542"/>
                  <a:pt x="1721817" y="3819084"/>
                  <a:pt x="1719798" y="5728626"/>
                </a:cubicBezTo>
                <a:lnTo>
                  <a:pt x="0" y="5728626"/>
                </a:lnTo>
                <a:lnTo>
                  <a:pt x="1725854" y="0"/>
                </a:lnTo>
                <a:close/>
              </a:path>
            </a:pathLst>
          </a:custGeom>
          <a:solidFill>
            <a:srgbClr val="00589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1" name="Vabakuju 10"/>
          <p:cNvSpPr/>
          <p:nvPr/>
        </p:nvSpPr>
        <p:spPr>
          <a:xfrm>
            <a:off x="7532274" y="3457110"/>
            <a:ext cx="1613704" cy="2265460"/>
          </a:xfrm>
          <a:custGeom>
            <a:avLst/>
            <a:gdLst>
              <a:gd name="connsiteX0" fmla="*/ 0 w 2803756"/>
              <a:gd name="connsiteY0" fmla="*/ 3936159 h 3936159"/>
              <a:gd name="connsiteX1" fmla="*/ 2803756 w 2803756"/>
              <a:gd name="connsiteY1" fmla="*/ 0 h 3936159"/>
              <a:gd name="connsiteX2" fmla="*/ 1962024 w 2803756"/>
              <a:gd name="connsiteY2" fmla="*/ 3936159 h 3936159"/>
              <a:gd name="connsiteX3" fmla="*/ 0 w 2803756"/>
              <a:gd name="connsiteY3" fmla="*/ 3936159 h 3936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3756" h="3936159">
                <a:moveTo>
                  <a:pt x="0" y="3936159"/>
                </a:moveTo>
                <a:lnTo>
                  <a:pt x="2803756" y="0"/>
                </a:lnTo>
                <a:lnTo>
                  <a:pt x="1962024" y="3936159"/>
                </a:lnTo>
                <a:lnTo>
                  <a:pt x="0" y="3936159"/>
                </a:lnTo>
                <a:close/>
              </a:path>
            </a:pathLst>
          </a:custGeom>
          <a:solidFill>
            <a:srgbClr val="00589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t-EE"/>
          </a:p>
        </p:txBody>
      </p:sp>
      <p:sp>
        <p:nvSpPr>
          <p:cNvPr id="12" name="Vabakuju 11"/>
          <p:cNvSpPr/>
          <p:nvPr/>
        </p:nvSpPr>
        <p:spPr>
          <a:xfrm>
            <a:off x="7448627" y="4582869"/>
            <a:ext cx="1697352" cy="1139700"/>
          </a:xfrm>
          <a:custGeom>
            <a:avLst/>
            <a:gdLst>
              <a:gd name="connsiteX0" fmla="*/ 0 w 2949091"/>
              <a:gd name="connsiteY0" fmla="*/ 750898 h 1980191"/>
              <a:gd name="connsiteX1" fmla="*/ 2949091 w 2949091"/>
              <a:gd name="connsiteY1" fmla="*/ 0 h 1980191"/>
              <a:gd name="connsiteX2" fmla="*/ 2943035 w 2949091"/>
              <a:gd name="connsiteY2" fmla="*/ 1580519 h 1980191"/>
              <a:gd name="connsiteX3" fmla="*/ 2331417 w 2949091"/>
              <a:gd name="connsiteY3" fmla="*/ 1980191 h 1980191"/>
              <a:gd name="connsiteX4" fmla="*/ 308837 w 2949091"/>
              <a:gd name="connsiteY4" fmla="*/ 1974135 h 1980191"/>
              <a:gd name="connsiteX5" fmla="*/ 0 w 2949091"/>
              <a:gd name="connsiteY5" fmla="*/ 750898 h 1980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49091" h="1980191">
                <a:moveTo>
                  <a:pt x="0" y="750898"/>
                </a:moveTo>
                <a:lnTo>
                  <a:pt x="2949091" y="0"/>
                </a:lnTo>
                <a:cubicBezTo>
                  <a:pt x="2947072" y="526840"/>
                  <a:pt x="2945054" y="1053679"/>
                  <a:pt x="2943035" y="1580519"/>
                </a:cubicBezTo>
                <a:lnTo>
                  <a:pt x="2331417" y="1980191"/>
                </a:lnTo>
                <a:lnTo>
                  <a:pt x="308837" y="1974135"/>
                </a:lnTo>
                <a:lnTo>
                  <a:pt x="0" y="750898"/>
                </a:lnTo>
                <a:close/>
              </a:path>
            </a:pathLst>
          </a:custGeom>
          <a:solidFill>
            <a:srgbClr val="0068B4">
              <a:alpha val="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t-EE"/>
          </a:p>
        </p:txBody>
      </p:sp>
      <p:sp>
        <p:nvSpPr>
          <p:cNvPr id="13" name="Vabakuju 12"/>
          <p:cNvSpPr/>
          <p:nvPr/>
        </p:nvSpPr>
        <p:spPr>
          <a:xfrm>
            <a:off x="7811097" y="5283417"/>
            <a:ext cx="1334880" cy="439151"/>
          </a:xfrm>
          <a:custGeom>
            <a:avLst/>
            <a:gdLst>
              <a:gd name="connsiteX0" fmla="*/ 1556297 w 2319306"/>
              <a:gd name="connsiteY0" fmla="*/ 0 h 763009"/>
              <a:gd name="connsiteX1" fmla="*/ 2319306 w 2319306"/>
              <a:gd name="connsiteY1" fmla="*/ 763009 h 763009"/>
              <a:gd name="connsiteX2" fmla="*/ 0 w 2319306"/>
              <a:gd name="connsiteY2" fmla="*/ 763009 h 763009"/>
              <a:gd name="connsiteX3" fmla="*/ 1556297 w 2319306"/>
              <a:gd name="connsiteY3" fmla="*/ 0 h 763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9306" h="763009">
                <a:moveTo>
                  <a:pt x="1556297" y="0"/>
                </a:moveTo>
                <a:lnTo>
                  <a:pt x="2319306" y="763009"/>
                </a:lnTo>
                <a:lnTo>
                  <a:pt x="0" y="763009"/>
                </a:lnTo>
                <a:lnTo>
                  <a:pt x="1556297" y="0"/>
                </a:lnTo>
                <a:close/>
              </a:path>
            </a:pathLst>
          </a:custGeom>
          <a:solidFill>
            <a:srgbClr val="0068B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t-EE"/>
          </a:p>
        </p:txBody>
      </p:sp>
      <p:sp>
        <p:nvSpPr>
          <p:cNvPr id="14" name="Vabakuju 13"/>
          <p:cNvSpPr/>
          <p:nvPr/>
        </p:nvSpPr>
        <p:spPr>
          <a:xfrm>
            <a:off x="8602268" y="4213424"/>
            <a:ext cx="543710" cy="1509144"/>
          </a:xfrm>
          <a:custGeom>
            <a:avLst/>
            <a:gdLst>
              <a:gd name="connsiteX0" fmla="*/ 0 w 944678"/>
              <a:gd name="connsiteY0" fmla="*/ 0 h 2622087"/>
              <a:gd name="connsiteX1" fmla="*/ 351226 w 944678"/>
              <a:gd name="connsiteY1" fmla="*/ 2622087 h 2622087"/>
              <a:gd name="connsiteX2" fmla="*/ 944678 w 944678"/>
              <a:gd name="connsiteY2" fmla="*/ 2622087 h 2622087"/>
              <a:gd name="connsiteX3" fmla="*/ 944678 w 944678"/>
              <a:gd name="connsiteY3" fmla="*/ 981012 h 2622087"/>
              <a:gd name="connsiteX4" fmla="*/ 0 w 944678"/>
              <a:gd name="connsiteY4" fmla="*/ 0 h 2622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4678" h="2622087">
                <a:moveTo>
                  <a:pt x="0" y="0"/>
                </a:moveTo>
                <a:lnTo>
                  <a:pt x="351226" y="2622087"/>
                </a:lnTo>
                <a:lnTo>
                  <a:pt x="944678" y="2622087"/>
                </a:lnTo>
                <a:lnTo>
                  <a:pt x="944678" y="981012"/>
                </a:lnTo>
                <a:lnTo>
                  <a:pt x="0" y="0"/>
                </a:lnTo>
                <a:close/>
              </a:path>
            </a:pathLst>
          </a:custGeom>
          <a:solidFill>
            <a:srgbClr val="00589A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t-EE"/>
          </a:p>
        </p:txBody>
      </p:sp>
      <p:sp>
        <p:nvSpPr>
          <p:cNvPr id="15" name="Vabakuju 14"/>
          <p:cNvSpPr/>
          <p:nvPr/>
        </p:nvSpPr>
        <p:spPr>
          <a:xfrm>
            <a:off x="8755622" y="4872150"/>
            <a:ext cx="390356" cy="850420"/>
          </a:xfrm>
          <a:custGeom>
            <a:avLst/>
            <a:gdLst>
              <a:gd name="connsiteX0" fmla="*/ 678231 w 678231"/>
              <a:gd name="connsiteY0" fmla="*/ 0 h 1477574"/>
              <a:gd name="connsiteX1" fmla="*/ 678231 w 678231"/>
              <a:gd name="connsiteY1" fmla="*/ 1477574 h 1477574"/>
              <a:gd name="connsiteX2" fmla="*/ 0 w 678231"/>
              <a:gd name="connsiteY2" fmla="*/ 1477574 h 1477574"/>
              <a:gd name="connsiteX3" fmla="*/ 678231 w 678231"/>
              <a:gd name="connsiteY3" fmla="*/ 0 h 1477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231" h="1477574">
                <a:moveTo>
                  <a:pt x="678231" y="0"/>
                </a:moveTo>
                <a:lnTo>
                  <a:pt x="678231" y="1477574"/>
                </a:lnTo>
                <a:lnTo>
                  <a:pt x="0" y="1477574"/>
                </a:lnTo>
                <a:lnTo>
                  <a:pt x="678231" y="0"/>
                </a:lnTo>
                <a:close/>
              </a:path>
            </a:pathLst>
          </a:custGeom>
          <a:solidFill>
            <a:srgbClr val="00589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t-EE"/>
          </a:p>
        </p:txBody>
      </p:sp>
      <p:pic>
        <p:nvPicPr>
          <p:cNvPr id="16" name="Pilt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268" y="5221830"/>
            <a:ext cx="269736" cy="29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2807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9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" grpId="0" uiExpand="1" build="p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Innove_p6hi">
  <a:themeElements>
    <a:clrScheme name="INNOVE">
      <a:dk1>
        <a:sysClr val="windowText" lastClr="000000"/>
      </a:dk1>
      <a:lt1>
        <a:sysClr val="window" lastClr="FFFFFF"/>
      </a:lt1>
      <a:dk2>
        <a:srgbClr val="003964"/>
      </a:dk2>
      <a:lt2>
        <a:srgbClr val="F2F2F2"/>
      </a:lt2>
      <a:accent1>
        <a:srgbClr val="003050"/>
      </a:accent1>
      <a:accent2>
        <a:srgbClr val="006BB4"/>
      </a:accent2>
      <a:accent3>
        <a:srgbClr val="CCE1F0"/>
      </a:accent3>
      <a:accent4>
        <a:srgbClr val="43B3FF"/>
      </a:accent4>
      <a:accent5>
        <a:srgbClr val="E8F1F8"/>
      </a:accent5>
      <a:accent6>
        <a:srgbClr val="0090F2"/>
      </a:accent6>
      <a:hlink>
        <a:srgbClr val="C9E8FF"/>
      </a:hlink>
      <a:folHlink>
        <a:srgbClr val="7F7F7F"/>
      </a:folHlink>
    </a:clrScheme>
    <a:fontScheme name="Innove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arkvarakomplekti Office kujund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arkvarakomplekti Office kujund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Innove_p6hi</Template>
  <TotalTime>2588</TotalTime>
  <Words>475</Words>
  <Application>Microsoft Office PowerPoint</Application>
  <PresentationFormat>Ekraaniseanss (16:10)</PresentationFormat>
  <Paragraphs>120</Paragraphs>
  <Slides>16</Slides>
  <Notes>11</Notes>
  <HiddenSlides>0</HiddenSlides>
  <MMClips>0</MMClips>
  <ScaleCrop>false</ScaleCrop>
  <HeadingPairs>
    <vt:vector size="6" baseType="variant">
      <vt:variant>
        <vt:lpstr>Kasutatud fondid</vt:lpstr>
      </vt:variant>
      <vt:variant>
        <vt:i4>4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16</vt:i4>
      </vt:variant>
    </vt:vector>
  </HeadingPairs>
  <TitlesOfParts>
    <vt:vector size="21" baseType="lpstr">
      <vt:lpstr>Arial</vt:lpstr>
      <vt:lpstr>Calibri</vt:lpstr>
      <vt:lpstr>Myriad Pro</vt:lpstr>
      <vt:lpstr>Times New Roman</vt:lpstr>
      <vt:lpstr>Innove_p6hi</vt:lpstr>
      <vt:lpstr>PowerPointi esitlus</vt:lpstr>
      <vt:lpstr>Структура Innove</vt:lpstr>
      <vt:lpstr>PowerPointi esitlus</vt:lpstr>
      <vt:lpstr>Миссия и ценности</vt:lpstr>
      <vt:lpstr>Основные цели 2016-2020</vt:lpstr>
      <vt:lpstr>Роль Innove в общем и профобразовании (1)</vt:lpstr>
      <vt:lpstr>Роль Innove в общем и профобразовании (2)</vt:lpstr>
      <vt:lpstr>Вспомогательные  образовательные услуги</vt:lpstr>
      <vt:lpstr>Вспомогательные  образовательные услуги</vt:lpstr>
      <vt:lpstr>Структурные фонды ЕС</vt:lpstr>
      <vt:lpstr> Европейская фонда  регионального развития (2014-2020)</vt:lpstr>
      <vt:lpstr>Европейская социальная  фонда</vt:lpstr>
      <vt:lpstr>Таллиннская Европейская  школа</vt:lpstr>
      <vt:lpstr>Что нас объединяет?</vt:lpstr>
      <vt:lpstr>PowerPointi esitlus</vt:lpstr>
      <vt:lpstr>PowerPointi esitlus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PowerPointi esitlus</dc:title>
  <dc:creator>Timo</dc:creator>
  <cp:lastModifiedBy>Katri Targama</cp:lastModifiedBy>
  <cp:revision>115</cp:revision>
  <dcterms:created xsi:type="dcterms:W3CDTF">2017-04-06T06:56:31Z</dcterms:created>
  <dcterms:modified xsi:type="dcterms:W3CDTF">2017-05-16T03:50:02Z</dcterms:modified>
</cp:coreProperties>
</file>